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Stardos Stencil Bold" charset="1" panose="02000503080000020003"/>
      <p:regular r:id="rId20"/>
    </p:embeddedFont>
    <p:embeddedFont>
      <p:font typeface="Canva Sans Bold" charset="1" panose="020B0803030501040103"/>
      <p:regular r:id="rId21"/>
    </p:embeddedFont>
    <p:embeddedFont>
      <p:font typeface="Quicksand Bold" charset="1" panose="00000000000000000000"/>
      <p:regular r:id="rId22"/>
    </p:embeddedFont>
    <p:embeddedFont>
      <p:font typeface="Canva Sans" charset="1" panose="020B05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26" Type="http://schemas.openxmlformats.org/officeDocument/2006/relationships/customXml" Target="../customXml/item3.xml"/><Relationship Id="rId21" Type="http://schemas.openxmlformats.org/officeDocument/2006/relationships/font" Target="fonts/font21.fntdata"/><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2.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font" Target="fonts/font20.fntdata"/><Relationship Id="rId1" Type="http://schemas.openxmlformats.org/officeDocument/2006/relationships/slideMaster" Target="slideMasters/slideMaster1.xml"/><Relationship Id="rId11" Type="http://schemas.openxmlformats.org/officeDocument/2006/relationships/slide" Target="slides/slide6.xml"/><Relationship Id="rId6" Type="http://schemas.openxmlformats.org/officeDocument/2006/relationships/slide" Target="slides/slide1.xml"/><Relationship Id="rId24" Type="http://schemas.openxmlformats.org/officeDocument/2006/relationships/customXml" Target="../customXml/item1.xml"/><Relationship Id="rId15" Type="http://schemas.openxmlformats.org/officeDocument/2006/relationships/slide" Target="slides/slide10.xml"/><Relationship Id="rId23" Type="http://schemas.openxmlformats.org/officeDocument/2006/relationships/font" Target="fonts/font23.fntdata"/><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font" Target="fonts/font22.fntdata"/><Relationship Id="rId4" Type="http://schemas.openxmlformats.org/officeDocument/2006/relationships/theme" Target="theme/theme1.xml"/><Relationship Id="rId9" Type="http://schemas.openxmlformats.org/officeDocument/2006/relationships/slide" Target="slides/slide4.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3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0.jpe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A0820"/>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375240"/>
            <a:ext cx="11037479" cy="11037479"/>
          </a:xfrm>
          <a:custGeom>
            <a:avLst/>
            <a:gdLst/>
            <a:ahLst/>
            <a:cxnLst/>
            <a:rect r="r" b="b" t="t" l="l"/>
            <a:pathLst>
              <a:path h="11037479" w="11037479">
                <a:moveTo>
                  <a:pt x="0" y="0"/>
                </a:moveTo>
                <a:lnTo>
                  <a:pt x="11037479" y="0"/>
                </a:lnTo>
                <a:lnTo>
                  <a:pt x="11037479" y="11037480"/>
                </a:lnTo>
                <a:lnTo>
                  <a:pt x="0" y="11037480"/>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893479" y="-375240"/>
            <a:ext cx="11037479" cy="11037479"/>
          </a:xfrm>
          <a:custGeom>
            <a:avLst/>
            <a:gdLst/>
            <a:ahLst/>
            <a:cxnLst/>
            <a:rect r="r" b="b" t="t" l="l"/>
            <a:pathLst>
              <a:path h="11037479" w="11037479">
                <a:moveTo>
                  <a:pt x="11037479" y="0"/>
                </a:moveTo>
                <a:lnTo>
                  <a:pt x="0" y="0"/>
                </a:lnTo>
                <a:lnTo>
                  <a:pt x="0" y="11037480"/>
                </a:lnTo>
                <a:lnTo>
                  <a:pt x="11037479" y="11037480"/>
                </a:lnTo>
                <a:lnTo>
                  <a:pt x="11037479"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500313">
            <a:off x="12459512" y="4594061"/>
            <a:ext cx="2803429" cy="5668263"/>
          </a:xfrm>
          <a:custGeom>
            <a:avLst/>
            <a:gdLst/>
            <a:ahLst/>
            <a:cxnLst/>
            <a:rect r="r" b="b" t="t" l="l"/>
            <a:pathLst>
              <a:path h="5668263" w="2803429">
                <a:moveTo>
                  <a:pt x="0" y="0"/>
                </a:moveTo>
                <a:lnTo>
                  <a:pt x="2803428" y="0"/>
                </a:lnTo>
                <a:lnTo>
                  <a:pt x="2803428" y="5668263"/>
                </a:lnTo>
                <a:lnTo>
                  <a:pt x="0" y="56682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4114827">
            <a:off x="3576973" y="4614007"/>
            <a:ext cx="3671268" cy="3197062"/>
          </a:xfrm>
          <a:custGeom>
            <a:avLst/>
            <a:gdLst/>
            <a:ahLst/>
            <a:cxnLst/>
            <a:rect r="r" b="b" t="t" l="l"/>
            <a:pathLst>
              <a:path h="3197062" w="3671268">
                <a:moveTo>
                  <a:pt x="0" y="0"/>
                </a:moveTo>
                <a:lnTo>
                  <a:pt x="3671268" y="0"/>
                </a:lnTo>
                <a:lnTo>
                  <a:pt x="3671268" y="3197063"/>
                </a:lnTo>
                <a:lnTo>
                  <a:pt x="0" y="31970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920078" y="884858"/>
            <a:ext cx="16447844" cy="3382342"/>
            <a:chOff x="0" y="0"/>
            <a:chExt cx="4331942" cy="890823"/>
          </a:xfrm>
        </p:grpSpPr>
        <p:sp>
          <p:nvSpPr>
            <p:cNvPr name="Freeform 7" id="7"/>
            <p:cNvSpPr/>
            <p:nvPr/>
          </p:nvSpPr>
          <p:spPr>
            <a:xfrm flipH="false" flipV="false" rot="0">
              <a:off x="0" y="0"/>
              <a:ext cx="4331943" cy="890823"/>
            </a:xfrm>
            <a:custGeom>
              <a:avLst/>
              <a:gdLst/>
              <a:ahLst/>
              <a:cxnLst/>
              <a:rect r="r" b="b" t="t" l="l"/>
              <a:pathLst>
                <a:path h="890823" w="4331943">
                  <a:moveTo>
                    <a:pt x="0" y="0"/>
                  </a:moveTo>
                  <a:lnTo>
                    <a:pt x="4331943" y="0"/>
                  </a:lnTo>
                  <a:lnTo>
                    <a:pt x="4331943" y="890823"/>
                  </a:lnTo>
                  <a:lnTo>
                    <a:pt x="0" y="890823"/>
                  </a:lnTo>
                  <a:close/>
                </a:path>
              </a:pathLst>
            </a:custGeom>
            <a:solidFill>
              <a:srgbClr val="AFA3BF"/>
            </a:solidFill>
          </p:spPr>
        </p:sp>
        <p:sp>
          <p:nvSpPr>
            <p:cNvPr name="TextBox 8" id="8"/>
            <p:cNvSpPr txBox="true"/>
            <p:nvPr/>
          </p:nvSpPr>
          <p:spPr>
            <a:xfrm>
              <a:off x="0" y="-38100"/>
              <a:ext cx="4331942" cy="92892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1028700" y="1028700"/>
            <a:ext cx="16230600" cy="3086100"/>
            <a:chOff x="0" y="0"/>
            <a:chExt cx="4274726" cy="812800"/>
          </a:xfrm>
        </p:grpSpPr>
        <p:sp>
          <p:nvSpPr>
            <p:cNvPr name="Freeform 10" id="10"/>
            <p:cNvSpPr/>
            <p:nvPr/>
          </p:nvSpPr>
          <p:spPr>
            <a:xfrm flipH="false" flipV="false" rot="0">
              <a:off x="0" y="0"/>
              <a:ext cx="4274726" cy="812800"/>
            </a:xfrm>
            <a:custGeom>
              <a:avLst/>
              <a:gdLst/>
              <a:ahLst/>
              <a:cxnLst/>
              <a:rect r="r" b="b" t="t" l="l"/>
              <a:pathLst>
                <a:path h="812800" w="4274726">
                  <a:moveTo>
                    <a:pt x="0" y="0"/>
                  </a:moveTo>
                  <a:lnTo>
                    <a:pt x="4274726" y="0"/>
                  </a:lnTo>
                  <a:lnTo>
                    <a:pt x="4274726" y="812800"/>
                  </a:lnTo>
                  <a:lnTo>
                    <a:pt x="0" y="812800"/>
                  </a:lnTo>
                  <a:close/>
                </a:path>
              </a:pathLst>
            </a:custGeom>
            <a:solidFill>
              <a:srgbClr val="1A0820"/>
            </a:solidFill>
          </p:spPr>
        </p:sp>
        <p:sp>
          <p:nvSpPr>
            <p:cNvPr name="TextBox 11" id="11"/>
            <p:cNvSpPr txBox="true"/>
            <p:nvPr/>
          </p:nvSpPr>
          <p:spPr>
            <a:xfrm>
              <a:off x="0" y="-38100"/>
              <a:ext cx="4274726" cy="850900"/>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743839" y="866514"/>
            <a:ext cx="16100919" cy="3400686"/>
          </a:xfrm>
          <a:prstGeom prst="rect">
            <a:avLst/>
          </a:prstGeom>
        </p:spPr>
        <p:txBody>
          <a:bodyPr anchor="t" rtlCol="false" tIns="0" lIns="0" bIns="0" rIns="0">
            <a:spAutoFit/>
          </a:bodyPr>
          <a:lstStyle/>
          <a:p>
            <a:pPr algn="ctr">
              <a:lnSpc>
                <a:spcPts val="13634"/>
              </a:lnSpc>
            </a:pPr>
            <a:r>
              <a:rPr lang="en-US" b="true" sz="9738">
                <a:solidFill>
                  <a:srgbClr val="F1C44E"/>
                </a:solidFill>
                <a:latin typeface="Stardos Stencil Bold"/>
                <a:ea typeface="Stardos Stencil Bold"/>
                <a:cs typeface="Stardos Stencil Bold"/>
                <a:sym typeface="Stardos Stencil Bold"/>
              </a:rPr>
              <a:t>MRS. QUICK’S GUIDE TO THE GALAXY</a:t>
            </a:r>
          </a:p>
        </p:txBody>
      </p:sp>
      <p:grpSp>
        <p:nvGrpSpPr>
          <p:cNvPr name="Group 13" id="13"/>
          <p:cNvGrpSpPr/>
          <p:nvPr/>
        </p:nvGrpSpPr>
        <p:grpSpPr>
          <a:xfrm rot="0">
            <a:off x="1028700" y="6900069"/>
            <a:ext cx="16230600" cy="3086100"/>
            <a:chOff x="0" y="0"/>
            <a:chExt cx="4274726" cy="812800"/>
          </a:xfrm>
        </p:grpSpPr>
        <p:sp>
          <p:nvSpPr>
            <p:cNvPr name="Freeform 14" id="14"/>
            <p:cNvSpPr/>
            <p:nvPr/>
          </p:nvSpPr>
          <p:spPr>
            <a:xfrm flipH="false" flipV="false" rot="0">
              <a:off x="0" y="0"/>
              <a:ext cx="4274726" cy="812800"/>
            </a:xfrm>
            <a:custGeom>
              <a:avLst/>
              <a:gdLst/>
              <a:ahLst/>
              <a:cxnLst/>
              <a:rect r="r" b="b" t="t" l="l"/>
              <a:pathLst>
                <a:path h="812800" w="4274726">
                  <a:moveTo>
                    <a:pt x="0" y="0"/>
                  </a:moveTo>
                  <a:lnTo>
                    <a:pt x="4274726" y="0"/>
                  </a:lnTo>
                  <a:lnTo>
                    <a:pt x="4274726" y="812800"/>
                  </a:lnTo>
                  <a:lnTo>
                    <a:pt x="0" y="812800"/>
                  </a:lnTo>
                  <a:close/>
                </a:path>
              </a:pathLst>
            </a:custGeom>
            <a:solidFill>
              <a:srgbClr val="1A0820"/>
            </a:solidFill>
          </p:spPr>
        </p:sp>
        <p:sp>
          <p:nvSpPr>
            <p:cNvPr name="TextBox 15" id="15"/>
            <p:cNvSpPr txBox="true"/>
            <p:nvPr/>
          </p:nvSpPr>
          <p:spPr>
            <a:xfrm>
              <a:off x="0" y="-38100"/>
              <a:ext cx="4274726" cy="850900"/>
            </a:xfrm>
            <a:prstGeom prst="rect">
              <a:avLst/>
            </a:prstGeom>
          </p:spPr>
          <p:txBody>
            <a:bodyPr anchor="ctr" rtlCol="false" tIns="50800" lIns="50800" bIns="50800" rIns="50800"/>
            <a:lstStyle/>
            <a:p>
              <a:pPr algn="ctr">
                <a:lnSpc>
                  <a:spcPts val="2659"/>
                </a:lnSpc>
                <a:spcBef>
                  <a:spcPct val="0"/>
                </a:spcBef>
              </a:pPr>
            </a:p>
          </p:txBody>
        </p:sp>
      </p:grpSp>
      <p:sp>
        <p:nvSpPr>
          <p:cNvPr name="TextBox 16" id="16"/>
          <p:cNvSpPr txBox="true"/>
          <p:nvPr/>
        </p:nvSpPr>
        <p:spPr>
          <a:xfrm rot="0">
            <a:off x="13274403" y="8767127"/>
            <a:ext cx="3055144" cy="887095"/>
          </a:xfrm>
          <a:prstGeom prst="rect">
            <a:avLst/>
          </a:prstGeom>
        </p:spPr>
        <p:txBody>
          <a:bodyPr anchor="t" rtlCol="false" tIns="0" lIns="0" bIns="0" rIns="0">
            <a:spAutoFit/>
          </a:bodyPr>
          <a:lstStyle/>
          <a:p>
            <a:pPr algn="ctr">
              <a:lnSpc>
                <a:spcPts val="7279"/>
              </a:lnSpc>
            </a:pPr>
            <a:r>
              <a:rPr lang="en-US" sz="5199" b="true">
                <a:solidFill>
                  <a:srgbClr val="F1C44E"/>
                </a:solidFill>
                <a:latin typeface="Canva Sans Bold"/>
                <a:ea typeface="Canva Sans Bold"/>
                <a:cs typeface="Canva Sans Bold"/>
                <a:sym typeface="Canva Sans Bold"/>
              </a:rPr>
              <a:t>Maybe.....</a:t>
            </a:r>
          </a:p>
        </p:txBody>
      </p:sp>
      <p:sp>
        <p:nvSpPr>
          <p:cNvPr name="TextBox 17" id="17"/>
          <p:cNvSpPr txBox="true"/>
          <p:nvPr/>
        </p:nvSpPr>
        <p:spPr>
          <a:xfrm rot="0">
            <a:off x="743839" y="6709569"/>
            <a:ext cx="16100919" cy="3400686"/>
          </a:xfrm>
          <a:prstGeom prst="rect">
            <a:avLst/>
          </a:prstGeom>
        </p:spPr>
        <p:txBody>
          <a:bodyPr anchor="t" rtlCol="false" tIns="0" lIns="0" bIns="0" rIns="0">
            <a:spAutoFit/>
          </a:bodyPr>
          <a:lstStyle/>
          <a:p>
            <a:pPr algn="ctr">
              <a:lnSpc>
                <a:spcPts val="13634"/>
              </a:lnSpc>
            </a:pPr>
            <a:r>
              <a:rPr lang="en-US" b="true" sz="9738">
                <a:solidFill>
                  <a:srgbClr val="F1C44E"/>
                </a:solidFill>
                <a:latin typeface="Stardos Stencil Bold"/>
                <a:ea typeface="Stardos Stencil Bold"/>
                <a:cs typeface="Stardos Stencil Bold"/>
                <a:sym typeface="Stardos Stencil Bold"/>
              </a:rPr>
              <a:t>WINNING FORMULA FOR STAR EVENTS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A0820"/>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375240"/>
            <a:ext cx="11037479" cy="11037479"/>
          </a:xfrm>
          <a:custGeom>
            <a:avLst/>
            <a:gdLst/>
            <a:ahLst/>
            <a:cxnLst/>
            <a:rect r="r" b="b" t="t" l="l"/>
            <a:pathLst>
              <a:path h="11037479" w="11037479">
                <a:moveTo>
                  <a:pt x="0" y="0"/>
                </a:moveTo>
                <a:lnTo>
                  <a:pt x="11037479" y="0"/>
                </a:lnTo>
                <a:lnTo>
                  <a:pt x="11037479" y="11037480"/>
                </a:lnTo>
                <a:lnTo>
                  <a:pt x="0" y="11037480"/>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893479" y="-375240"/>
            <a:ext cx="11037479" cy="11037479"/>
          </a:xfrm>
          <a:custGeom>
            <a:avLst/>
            <a:gdLst/>
            <a:ahLst/>
            <a:cxnLst/>
            <a:rect r="r" b="b" t="t" l="l"/>
            <a:pathLst>
              <a:path h="11037479" w="11037479">
                <a:moveTo>
                  <a:pt x="11037479" y="0"/>
                </a:moveTo>
                <a:lnTo>
                  <a:pt x="0" y="0"/>
                </a:lnTo>
                <a:lnTo>
                  <a:pt x="0" y="11037480"/>
                </a:lnTo>
                <a:lnTo>
                  <a:pt x="11037479" y="11037480"/>
                </a:lnTo>
                <a:lnTo>
                  <a:pt x="11037479"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81765" y="794802"/>
            <a:ext cx="16724469" cy="8697396"/>
            <a:chOff x="0" y="0"/>
            <a:chExt cx="4404799" cy="2290672"/>
          </a:xfrm>
        </p:grpSpPr>
        <p:sp>
          <p:nvSpPr>
            <p:cNvPr name="Freeform 5" id="5"/>
            <p:cNvSpPr/>
            <p:nvPr/>
          </p:nvSpPr>
          <p:spPr>
            <a:xfrm flipH="false" flipV="false" rot="0">
              <a:off x="0" y="0"/>
              <a:ext cx="4404799" cy="2290672"/>
            </a:xfrm>
            <a:custGeom>
              <a:avLst/>
              <a:gdLst/>
              <a:ahLst/>
              <a:cxnLst/>
              <a:rect r="r" b="b" t="t" l="l"/>
              <a:pathLst>
                <a:path h="2290672" w="4404799">
                  <a:moveTo>
                    <a:pt x="0" y="0"/>
                  </a:moveTo>
                  <a:lnTo>
                    <a:pt x="4404799" y="0"/>
                  </a:lnTo>
                  <a:lnTo>
                    <a:pt x="4404799" y="2290672"/>
                  </a:lnTo>
                  <a:lnTo>
                    <a:pt x="0" y="2290672"/>
                  </a:lnTo>
                  <a:close/>
                </a:path>
              </a:pathLst>
            </a:custGeom>
            <a:solidFill>
              <a:srgbClr val="AFA3BF"/>
            </a:solidFill>
          </p:spPr>
        </p:sp>
        <p:sp>
          <p:nvSpPr>
            <p:cNvPr name="TextBox 6" id="6"/>
            <p:cNvSpPr txBox="true"/>
            <p:nvPr/>
          </p:nvSpPr>
          <p:spPr>
            <a:xfrm>
              <a:off x="0" y="-38100"/>
              <a:ext cx="4404799" cy="2328772"/>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1028700" y="992159"/>
            <a:ext cx="16230600" cy="8302682"/>
            <a:chOff x="0" y="0"/>
            <a:chExt cx="4274726" cy="2186715"/>
          </a:xfrm>
        </p:grpSpPr>
        <p:sp>
          <p:nvSpPr>
            <p:cNvPr name="Freeform 8" id="8"/>
            <p:cNvSpPr/>
            <p:nvPr/>
          </p:nvSpPr>
          <p:spPr>
            <a:xfrm flipH="false" flipV="false" rot="0">
              <a:off x="0" y="0"/>
              <a:ext cx="4274726" cy="2186715"/>
            </a:xfrm>
            <a:custGeom>
              <a:avLst/>
              <a:gdLst/>
              <a:ahLst/>
              <a:cxnLst/>
              <a:rect r="r" b="b" t="t" l="l"/>
              <a:pathLst>
                <a:path h="2186715" w="4274726">
                  <a:moveTo>
                    <a:pt x="0" y="0"/>
                  </a:moveTo>
                  <a:lnTo>
                    <a:pt x="4274726" y="0"/>
                  </a:lnTo>
                  <a:lnTo>
                    <a:pt x="4274726" y="2186715"/>
                  </a:lnTo>
                  <a:lnTo>
                    <a:pt x="0" y="2186715"/>
                  </a:lnTo>
                  <a:close/>
                </a:path>
              </a:pathLst>
            </a:custGeom>
            <a:solidFill>
              <a:srgbClr val="1A0820"/>
            </a:solidFill>
          </p:spPr>
        </p:sp>
        <p:sp>
          <p:nvSpPr>
            <p:cNvPr name="TextBox 9" id="9"/>
            <p:cNvSpPr txBox="true"/>
            <p:nvPr/>
          </p:nvSpPr>
          <p:spPr>
            <a:xfrm>
              <a:off x="0" y="-38100"/>
              <a:ext cx="4274726" cy="2224815"/>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14259908" y="1028700"/>
            <a:ext cx="2589880" cy="2447436"/>
          </a:xfrm>
          <a:custGeom>
            <a:avLst/>
            <a:gdLst/>
            <a:ahLst/>
            <a:cxnLst/>
            <a:rect r="r" b="b" t="t" l="l"/>
            <a:pathLst>
              <a:path h="2447436" w="2589880">
                <a:moveTo>
                  <a:pt x="0" y="0"/>
                </a:moveTo>
                <a:lnTo>
                  <a:pt x="2589880" y="0"/>
                </a:lnTo>
                <a:lnTo>
                  <a:pt x="2589880" y="2447436"/>
                </a:lnTo>
                <a:lnTo>
                  <a:pt x="0" y="24474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0915951" y="3808441"/>
            <a:ext cx="3746789" cy="4995719"/>
          </a:xfrm>
          <a:custGeom>
            <a:avLst/>
            <a:gdLst/>
            <a:ahLst/>
            <a:cxnLst/>
            <a:rect r="r" b="b" t="t" l="l"/>
            <a:pathLst>
              <a:path h="4995719" w="3746789">
                <a:moveTo>
                  <a:pt x="0" y="0"/>
                </a:moveTo>
                <a:lnTo>
                  <a:pt x="3746789" y="0"/>
                </a:lnTo>
                <a:lnTo>
                  <a:pt x="3746789" y="4995719"/>
                </a:lnTo>
                <a:lnTo>
                  <a:pt x="0" y="4995719"/>
                </a:lnTo>
                <a:lnTo>
                  <a:pt x="0" y="0"/>
                </a:lnTo>
                <a:close/>
              </a:path>
            </a:pathLst>
          </a:custGeom>
          <a:blipFill>
            <a:blip r:embed="rId6"/>
            <a:stretch>
              <a:fillRect l="0" t="0" r="0" b="0"/>
            </a:stretch>
          </a:blipFill>
        </p:spPr>
      </p:sp>
      <p:sp>
        <p:nvSpPr>
          <p:cNvPr name="TextBox 12" id="12"/>
          <p:cNvSpPr txBox="true"/>
          <p:nvPr/>
        </p:nvSpPr>
        <p:spPr>
          <a:xfrm rot="0">
            <a:off x="1507020" y="1055716"/>
            <a:ext cx="10063529" cy="2752725"/>
          </a:xfrm>
          <a:prstGeom prst="rect">
            <a:avLst/>
          </a:prstGeom>
        </p:spPr>
        <p:txBody>
          <a:bodyPr anchor="t" rtlCol="false" tIns="0" lIns="0" bIns="0" rIns="0">
            <a:spAutoFit/>
          </a:bodyPr>
          <a:lstStyle/>
          <a:p>
            <a:pPr algn="ctr">
              <a:lnSpc>
                <a:spcPts val="10800"/>
              </a:lnSpc>
            </a:pPr>
            <a:r>
              <a:rPr lang="en-US" b="true" sz="9000">
                <a:solidFill>
                  <a:srgbClr val="F1C44E"/>
                </a:solidFill>
                <a:latin typeface="Stardos Stencil Bold"/>
                <a:ea typeface="Stardos Stencil Bold"/>
                <a:cs typeface="Stardos Stencil Bold"/>
                <a:sym typeface="Stardos Stencil Bold"/>
              </a:rPr>
              <a:t>TALK ISN’T CHEAP</a:t>
            </a:r>
          </a:p>
        </p:txBody>
      </p:sp>
      <p:sp>
        <p:nvSpPr>
          <p:cNvPr name="TextBox 13" id="13"/>
          <p:cNvSpPr txBox="true"/>
          <p:nvPr/>
        </p:nvSpPr>
        <p:spPr>
          <a:xfrm rot="0">
            <a:off x="1874935" y="3563100"/>
            <a:ext cx="8489617" cy="5486400"/>
          </a:xfrm>
          <a:prstGeom prst="rect">
            <a:avLst/>
          </a:prstGeom>
        </p:spPr>
        <p:txBody>
          <a:bodyPr anchor="t" rtlCol="false" tIns="0" lIns="0" bIns="0" rIns="0">
            <a:spAutoFit/>
          </a:bodyPr>
          <a:lstStyle/>
          <a:p>
            <a:pPr algn="ctr" marL="971550" indent="-485775" lvl="1">
              <a:lnSpc>
                <a:spcPts val="5400"/>
              </a:lnSpc>
              <a:buFont typeface="Arial"/>
              <a:buChar char="•"/>
            </a:pPr>
            <a:r>
              <a:rPr lang="en-US" b="true" sz="4500">
                <a:solidFill>
                  <a:srgbClr val="FFFFFF"/>
                </a:solidFill>
                <a:latin typeface="Quicksand Bold"/>
                <a:ea typeface="Quicksand Bold"/>
                <a:cs typeface="Quicksand Bold"/>
                <a:sym typeface="Quicksand Bold"/>
              </a:rPr>
              <a:t>Memorize that speech, no excuses</a:t>
            </a:r>
          </a:p>
          <a:p>
            <a:pPr algn="ctr" marL="971550" indent="-485775" lvl="1">
              <a:lnSpc>
                <a:spcPts val="5400"/>
              </a:lnSpc>
              <a:buFont typeface="Arial"/>
              <a:buChar char="•"/>
            </a:pPr>
            <a:r>
              <a:rPr lang="en-US" b="true" sz="4500">
                <a:solidFill>
                  <a:srgbClr val="FFFFFF"/>
                </a:solidFill>
                <a:latin typeface="Quicksand Bold"/>
                <a:ea typeface="Quicksand Bold"/>
                <a:cs typeface="Quicksand Bold"/>
                <a:sym typeface="Quicksand Bold"/>
              </a:rPr>
              <a:t>Memorized is more professional, more personable, and gives your student an edge</a:t>
            </a:r>
          </a:p>
          <a:p>
            <a:pPr algn="ctr" marL="971550" indent="-485775" lvl="1">
              <a:lnSpc>
                <a:spcPts val="5400"/>
              </a:lnSpc>
              <a:buFont typeface="Arial"/>
              <a:buChar char="•"/>
            </a:pPr>
            <a:r>
              <a:rPr lang="en-US" b="true" sz="4500">
                <a:solidFill>
                  <a:srgbClr val="FFFFFF"/>
                </a:solidFill>
                <a:latin typeface="Quicksand Bold"/>
                <a:ea typeface="Quicksand Bold"/>
                <a:cs typeface="Quicksand Bold"/>
                <a:sym typeface="Quicksand Bold"/>
              </a:rPr>
              <a:t>If they walk in with note cards, they will need them</a:t>
            </a:r>
          </a:p>
        </p:txBody>
      </p:sp>
    </p:spTree>
  </p:cSld>
  <p:clrMapOvr>
    <a:masterClrMapping/>
  </p:clrMapOvr>
  <p:transition spd="fast">
    <p:circle/>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A0820"/>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375240"/>
            <a:ext cx="11037479" cy="11037479"/>
          </a:xfrm>
          <a:custGeom>
            <a:avLst/>
            <a:gdLst/>
            <a:ahLst/>
            <a:cxnLst/>
            <a:rect r="r" b="b" t="t" l="l"/>
            <a:pathLst>
              <a:path h="11037479" w="11037479">
                <a:moveTo>
                  <a:pt x="0" y="0"/>
                </a:moveTo>
                <a:lnTo>
                  <a:pt x="11037479" y="0"/>
                </a:lnTo>
                <a:lnTo>
                  <a:pt x="11037479" y="11037480"/>
                </a:lnTo>
                <a:lnTo>
                  <a:pt x="0" y="11037480"/>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893479" y="-375240"/>
            <a:ext cx="11037479" cy="11037479"/>
          </a:xfrm>
          <a:custGeom>
            <a:avLst/>
            <a:gdLst/>
            <a:ahLst/>
            <a:cxnLst/>
            <a:rect r="r" b="b" t="t" l="l"/>
            <a:pathLst>
              <a:path h="11037479" w="11037479">
                <a:moveTo>
                  <a:pt x="11037479" y="0"/>
                </a:moveTo>
                <a:lnTo>
                  <a:pt x="0" y="0"/>
                </a:lnTo>
                <a:lnTo>
                  <a:pt x="0" y="11037480"/>
                </a:lnTo>
                <a:lnTo>
                  <a:pt x="11037479" y="11037480"/>
                </a:lnTo>
                <a:lnTo>
                  <a:pt x="11037479"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81765" y="794802"/>
            <a:ext cx="16724469" cy="8697396"/>
            <a:chOff x="0" y="0"/>
            <a:chExt cx="4404799" cy="2290672"/>
          </a:xfrm>
        </p:grpSpPr>
        <p:sp>
          <p:nvSpPr>
            <p:cNvPr name="Freeform 5" id="5"/>
            <p:cNvSpPr/>
            <p:nvPr/>
          </p:nvSpPr>
          <p:spPr>
            <a:xfrm flipH="false" flipV="false" rot="0">
              <a:off x="0" y="0"/>
              <a:ext cx="4404799" cy="2290672"/>
            </a:xfrm>
            <a:custGeom>
              <a:avLst/>
              <a:gdLst/>
              <a:ahLst/>
              <a:cxnLst/>
              <a:rect r="r" b="b" t="t" l="l"/>
              <a:pathLst>
                <a:path h="2290672" w="4404799">
                  <a:moveTo>
                    <a:pt x="0" y="0"/>
                  </a:moveTo>
                  <a:lnTo>
                    <a:pt x="4404799" y="0"/>
                  </a:lnTo>
                  <a:lnTo>
                    <a:pt x="4404799" y="2290672"/>
                  </a:lnTo>
                  <a:lnTo>
                    <a:pt x="0" y="2290672"/>
                  </a:lnTo>
                  <a:close/>
                </a:path>
              </a:pathLst>
            </a:custGeom>
            <a:solidFill>
              <a:srgbClr val="AFA3BF"/>
            </a:solidFill>
          </p:spPr>
        </p:sp>
        <p:sp>
          <p:nvSpPr>
            <p:cNvPr name="TextBox 6" id="6"/>
            <p:cNvSpPr txBox="true"/>
            <p:nvPr/>
          </p:nvSpPr>
          <p:spPr>
            <a:xfrm>
              <a:off x="0" y="-38100"/>
              <a:ext cx="4404799" cy="2328772"/>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1028700" y="992159"/>
            <a:ext cx="16230600" cy="8302682"/>
            <a:chOff x="0" y="0"/>
            <a:chExt cx="4274726" cy="2186715"/>
          </a:xfrm>
        </p:grpSpPr>
        <p:sp>
          <p:nvSpPr>
            <p:cNvPr name="Freeform 8" id="8"/>
            <p:cNvSpPr/>
            <p:nvPr/>
          </p:nvSpPr>
          <p:spPr>
            <a:xfrm flipH="false" flipV="false" rot="0">
              <a:off x="0" y="0"/>
              <a:ext cx="4274726" cy="2186715"/>
            </a:xfrm>
            <a:custGeom>
              <a:avLst/>
              <a:gdLst/>
              <a:ahLst/>
              <a:cxnLst/>
              <a:rect r="r" b="b" t="t" l="l"/>
              <a:pathLst>
                <a:path h="2186715" w="4274726">
                  <a:moveTo>
                    <a:pt x="0" y="0"/>
                  </a:moveTo>
                  <a:lnTo>
                    <a:pt x="4274726" y="0"/>
                  </a:lnTo>
                  <a:lnTo>
                    <a:pt x="4274726" y="2186715"/>
                  </a:lnTo>
                  <a:lnTo>
                    <a:pt x="0" y="2186715"/>
                  </a:lnTo>
                  <a:close/>
                </a:path>
              </a:pathLst>
            </a:custGeom>
            <a:solidFill>
              <a:srgbClr val="1A0820"/>
            </a:solidFill>
          </p:spPr>
        </p:sp>
        <p:sp>
          <p:nvSpPr>
            <p:cNvPr name="TextBox 9" id="9"/>
            <p:cNvSpPr txBox="true"/>
            <p:nvPr/>
          </p:nvSpPr>
          <p:spPr>
            <a:xfrm>
              <a:off x="0" y="-38100"/>
              <a:ext cx="4274726" cy="2224815"/>
            </a:xfrm>
            <a:prstGeom prst="rect">
              <a:avLst/>
            </a:prstGeom>
          </p:spPr>
          <p:txBody>
            <a:bodyPr anchor="ctr" rtlCol="false" tIns="50800" lIns="50800" bIns="50800" rIns="50800"/>
            <a:lstStyle/>
            <a:p>
              <a:pPr algn="ctr">
                <a:lnSpc>
                  <a:spcPts val="2659"/>
                </a:lnSpc>
                <a:spcBef>
                  <a:spcPct val="0"/>
                </a:spcBef>
              </a:pPr>
            </a:p>
          </p:txBody>
        </p:sp>
      </p:grpSp>
      <p:sp>
        <p:nvSpPr>
          <p:cNvPr name="TextBox 10" id="10"/>
          <p:cNvSpPr txBox="true"/>
          <p:nvPr/>
        </p:nvSpPr>
        <p:spPr>
          <a:xfrm rot="0">
            <a:off x="2800453" y="1404068"/>
            <a:ext cx="12687093" cy="1381125"/>
          </a:xfrm>
          <a:prstGeom prst="rect">
            <a:avLst/>
          </a:prstGeom>
        </p:spPr>
        <p:txBody>
          <a:bodyPr anchor="t" rtlCol="false" tIns="0" lIns="0" bIns="0" rIns="0">
            <a:spAutoFit/>
          </a:bodyPr>
          <a:lstStyle/>
          <a:p>
            <a:pPr algn="ctr">
              <a:lnSpc>
                <a:spcPts val="10800"/>
              </a:lnSpc>
            </a:pPr>
            <a:r>
              <a:rPr lang="en-US" sz="9000" b="true">
                <a:solidFill>
                  <a:srgbClr val="F1C44E"/>
                </a:solidFill>
                <a:latin typeface="Stardos Stencil Bold"/>
                <a:ea typeface="Stardos Stencil Bold"/>
                <a:cs typeface="Stardos Stencil Bold"/>
                <a:sym typeface="Stardos Stencil Bold"/>
              </a:rPr>
              <a:t>Plan using the Process </a:t>
            </a:r>
          </a:p>
        </p:txBody>
      </p:sp>
      <p:sp>
        <p:nvSpPr>
          <p:cNvPr name="Freeform 11" id="11"/>
          <p:cNvSpPr/>
          <p:nvPr/>
        </p:nvSpPr>
        <p:spPr>
          <a:xfrm flipH="false" flipV="false" rot="0">
            <a:off x="1688985" y="2578069"/>
            <a:ext cx="2766951" cy="2044085"/>
          </a:xfrm>
          <a:custGeom>
            <a:avLst/>
            <a:gdLst/>
            <a:ahLst/>
            <a:cxnLst/>
            <a:rect r="r" b="b" t="t" l="l"/>
            <a:pathLst>
              <a:path h="2044085" w="2766951">
                <a:moveTo>
                  <a:pt x="0" y="0"/>
                </a:moveTo>
                <a:lnTo>
                  <a:pt x="2766951" y="0"/>
                </a:lnTo>
                <a:lnTo>
                  <a:pt x="2766951" y="2044085"/>
                </a:lnTo>
                <a:lnTo>
                  <a:pt x="0" y="20440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4653036" y="2946289"/>
            <a:ext cx="4293865" cy="5558401"/>
          </a:xfrm>
          <a:custGeom>
            <a:avLst/>
            <a:gdLst/>
            <a:ahLst/>
            <a:cxnLst/>
            <a:rect r="r" b="b" t="t" l="l"/>
            <a:pathLst>
              <a:path h="5558401" w="4293865">
                <a:moveTo>
                  <a:pt x="0" y="0"/>
                </a:moveTo>
                <a:lnTo>
                  <a:pt x="4293865" y="0"/>
                </a:lnTo>
                <a:lnTo>
                  <a:pt x="4293865" y="5558401"/>
                </a:lnTo>
                <a:lnTo>
                  <a:pt x="0" y="5558401"/>
                </a:lnTo>
                <a:lnTo>
                  <a:pt x="0" y="0"/>
                </a:lnTo>
                <a:close/>
              </a:path>
            </a:pathLst>
          </a:custGeom>
          <a:blipFill>
            <a:blip r:embed="rId6"/>
            <a:stretch>
              <a:fillRect l="0" t="0" r="0" b="0"/>
            </a:stretch>
          </a:blipFill>
        </p:spPr>
      </p:sp>
      <p:sp>
        <p:nvSpPr>
          <p:cNvPr name="TextBox 13" id="13"/>
          <p:cNvSpPr txBox="true"/>
          <p:nvPr/>
        </p:nvSpPr>
        <p:spPr>
          <a:xfrm rot="0">
            <a:off x="9344025" y="3600112"/>
            <a:ext cx="6820700" cy="4114800"/>
          </a:xfrm>
          <a:prstGeom prst="rect">
            <a:avLst/>
          </a:prstGeom>
        </p:spPr>
        <p:txBody>
          <a:bodyPr anchor="t" rtlCol="false" tIns="0" lIns="0" bIns="0" rIns="0">
            <a:spAutoFit/>
          </a:bodyPr>
          <a:lstStyle/>
          <a:p>
            <a:pPr algn="ctr" marL="971550" indent="-485775" lvl="1">
              <a:lnSpc>
                <a:spcPts val="5400"/>
              </a:lnSpc>
              <a:buFont typeface="Arial"/>
              <a:buChar char="•"/>
            </a:pPr>
            <a:r>
              <a:rPr lang="en-US" b="true" sz="4500">
                <a:solidFill>
                  <a:srgbClr val="FFFFFF"/>
                </a:solidFill>
                <a:latin typeface="Quicksand Bold"/>
                <a:ea typeface="Quicksand Bold"/>
                <a:cs typeface="Quicksand Bold"/>
                <a:sym typeface="Quicksand Bold"/>
              </a:rPr>
              <a:t>Every event needs a planning process </a:t>
            </a:r>
          </a:p>
          <a:p>
            <a:pPr algn="ctr" marL="971550" indent="-485775" lvl="1">
              <a:lnSpc>
                <a:spcPts val="5400"/>
              </a:lnSpc>
              <a:buFont typeface="Arial"/>
              <a:buChar char="•"/>
            </a:pPr>
            <a:r>
              <a:rPr lang="en-US" b="true" sz="4500">
                <a:solidFill>
                  <a:srgbClr val="FFFFFF"/>
                </a:solidFill>
                <a:latin typeface="Quicksand Bold"/>
                <a:ea typeface="Quicksand Bold"/>
                <a:cs typeface="Quicksand Bold"/>
                <a:sym typeface="Quicksand Bold"/>
              </a:rPr>
              <a:t>The entire document should be filled out </a:t>
            </a:r>
          </a:p>
          <a:p>
            <a:pPr algn="ctr" marL="971550" indent="-485775" lvl="1">
              <a:lnSpc>
                <a:spcPts val="5400"/>
              </a:lnSpc>
              <a:buFont typeface="Arial"/>
              <a:buChar char="•"/>
            </a:pPr>
            <a:r>
              <a:rPr lang="en-US" b="true" sz="4500">
                <a:solidFill>
                  <a:srgbClr val="FFFFFF"/>
                </a:solidFill>
                <a:latin typeface="Quicksand Bold"/>
                <a:ea typeface="Quicksand Bold"/>
                <a:cs typeface="Quicksand Bold"/>
                <a:sym typeface="Quicksand Bold"/>
              </a:rPr>
              <a:t>More is more</a:t>
            </a:r>
          </a:p>
          <a:p>
            <a:pPr algn="ctr" marL="971550" indent="-485775" lvl="1">
              <a:lnSpc>
                <a:spcPts val="5400"/>
              </a:lnSpc>
              <a:buFont typeface="Arial"/>
              <a:buChar char="•"/>
            </a:pPr>
            <a:r>
              <a:rPr lang="en-US" b="true" sz="4500">
                <a:solidFill>
                  <a:srgbClr val="FFFFFF"/>
                </a:solidFill>
                <a:latin typeface="Quicksand Bold"/>
                <a:ea typeface="Quicksand Bold"/>
                <a:cs typeface="Quicksand Bold"/>
                <a:sym typeface="Quicksand Bold"/>
              </a:rPr>
              <a:t>Know your process</a:t>
            </a:r>
          </a:p>
        </p:txBody>
      </p:sp>
    </p:spTree>
  </p:cSld>
  <p:clrMapOvr>
    <a:masterClrMapping/>
  </p:clrMapOvr>
  <p:transition spd="fast">
    <p:circle/>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A0820"/>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375240"/>
            <a:ext cx="11037479" cy="11037479"/>
          </a:xfrm>
          <a:custGeom>
            <a:avLst/>
            <a:gdLst/>
            <a:ahLst/>
            <a:cxnLst/>
            <a:rect r="r" b="b" t="t" l="l"/>
            <a:pathLst>
              <a:path h="11037479" w="11037479">
                <a:moveTo>
                  <a:pt x="0" y="0"/>
                </a:moveTo>
                <a:lnTo>
                  <a:pt x="11037479" y="0"/>
                </a:lnTo>
                <a:lnTo>
                  <a:pt x="11037479" y="11037480"/>
                </a:lnTo>
                <a:lnTo>
                  <a:pt x="0" y="11037480"/>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893479" y="-375240"/>
            <a:ext cx="11037479" cy="11037479"/>
          </a:xfrm>
          <a:custGeom>
            <a:avLst/>
            <a:gdLst/>
            <a:ahLst/>
            <a:cxnLst/>
            <a:rect r="r" b="b" t="t" l="l"/>
            <a:pathLst>
              <a:path h="11037479" w="11037479">
                <a:moveTo>
                  <a:pt x="11037479" y="0"/>
                </a:moveTo>
                <a:lnTo>
                  <a:pt x="0" y="0"/>
                </a:lnTo>
                <a:lnTo>
                  <a:pt x="0" y="11037480"/>
                </a:lnTo>
                <a:lnTo>
                  <a:pt x="11037479" y="11037480"/>
                </a:lnTo>
                <a:lnTo>
                  <a:pt x="11037479"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81765" y="794802"/>
            <a:ext cx="16724469" cy="8697396"/>
            <a:chOff x="0" y="0"/>
            <a:chExt cx="4404799" cy="2290672"/>
          </a:xfrm>
        </p:grpSpPr>
        <p:sp>
          <p:nvSpPr>
            <p:cNvPr name="Freeform 5" id="5"/>
            <p:cNvSpPr/>
            <p:nvPr/>
          </p:nvSpPr>
          <p:spPr>
            <a:xfrm flipH="false" flipV="false" rot="0">
              <a:off x="0" y="0"/>
              <a:ext cx="4404799" cy="2290672"/>
            </a:xfrm>
            <a:custGeom>
              <a:avLst/>
              <a:gdLst/>
              <a:ahLst/>
              <a:cxnLst/>
              <a:rect r="r" b="b" t="t" l="l"/>
              <a:pathLst>
                <a:path h="2290672" w="4404799">
                  <a:moveTo>
                    <a:pt x="0" y="0"/>
                  </a:moveTo>
                  <a:lnTo>
                    <a:pt x="4404799" y="0"/>
                  </a:lnTo>
                  <a:lnTo>
                    <a:pt x="4404799" y="2290672"/>
                  </a:lnTo>
                  <a:lnTo>
                    <a:pt x="0" y="2290672"/>
                  </a:lnTo>
                  <a:close/>
                </a:path>
              </a:pathLst>
            </a:custGeom>
            <a:solidFill>
              <a:srgbClr val="AFA3BF"/>
            </a:solidFill>
          </p:spPr>
        </p:sp>
        <p:sp>
          <p:nvSpPr>
            <p:cNvPr name="TextBox 6" id="6"/>
            <p:cNvSpPr txBox="true"/>
            <p:nvPr/>
          </p:nvSpPr>
          <p:spPr>
            <a:xfrm>
              <a:off x="0" y="-38100"/>
              <a:ext cx="4404799" cy="2328772"/>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1028700" y="1028700"/>
            <a:ext cx="16230600" cy="8302682"/>
            <a:chOff x="0" y="0"/>
            <a:chExt cx="4274726" cy="2186715"/>
          </a:xfrm>
        </p:grpSpPr>
        <p:sp>
          <p:nvSpPr>
            <p:cNvPr name="Freeform 8" id="8"/>
            <p:cNvSpPr/>
            <p:nvPr/>
          </p:nvSpPr>
          <p:spPr>
            <a:xfrm flipH="false" flipV="false" rot="0">
              <a:off x="0" y="0"/>
              <a:ext cx="4274726" cy="2186715"/>
            </a:xfrm>
            <a:custGeom>
              <a:avLst/>
              <a:gdLst/>
              <a:ahLst/>
              <a:cxnLst/>
              <a:rect r="r" b="b" t="t" l="l"/>
              <a:pathLst>
                <a:path h="2186715" w="4274726">
                  <a:moveTo>
                    <a:pt x="0" y="0"/>
                  </a:moveTo>
                  <a:lnTo>
                    <a:pt x="4274726" y="0"/>
                  </a:lnTo>
                  <a:lnTo>
                    <a:pt x="4274726" y="2186715"/>
                  </a:lnTo>
                  <a:lnTo>
                    <a:pt x="0" y="2186715"/>
                  </a:lnTo>
                  <a:close/>
                </a:path>
              </a:pathLst>
            </a:custGeom>
            <a:solidFill>
              <a:srgbClr val="1A0820"/>
            </a:solidFill>
          </p:spPr>
        </p:sp>
        <p:sp>
          <p:nvSpPr>
            <p:cNvPr name="TextBox 9" id="9"/>
            <p:cNvSpPr txBox="true"/>
            <p:nvPr/>
          </p:nvSpPr>
          <p:spPr>
            <a:xfrm>
              <a:off x="0" y="-38100"/>
              <a:ext cx="4274726" cy="2224815"/>
            </a:xfrm>
            <a:prstGeom prst="rect">
              <a:avLst/>
            </a:prstGeom>
          </p:spPr>
          <p:txBody>
            <a:bodyPr anchor="ctr" rtlCol="false" tIns="50800" lIns="50800" bIns="50800" rIns="50800"/>
            <a:lstStyle/>
            <a:p>
              <a:pPr algn="ctr">
                <a:lnSpc>
                  <a:spcPts val="2659"/>
                </a:lnSpc>
                <a:spcBef>
                  <a:spcPct val="0"/>
                </a:spcBef>
              </a:pPr>
            </a:p>
          </p:txBody>
        </p:sp>
      </p:grpSp>
      <p:sp>
        <p:nvSpPr>
          <p:cNvPr name="TextBox 10" id="10"/>
          <p:cNvSpPr txBox="true"/>
          <p:nvPr/>
        </p:nvSpPr>
        <p:spPr>
          <a:xfrm rot="0">
            <a:off x="3625260" y="1196944"/>
            <a:ext cx="10362707" cy="1381125"/>
          </a:xfrm>
          <a:prstGeom prst="rect">
            <a:avLst/>
          </a:prstGeom>
        </p:spPr>
        <p:txBody>
          <a:bodyPr anchor="t" rtlCol="false" tIns="0" lIns="0" bIns="0" rIns="0">
            <a:spAutoFit/>
          </a:bodyPr>
          <a:lstStyle/>
          <a:p>
            <a:pPr algn="ctr">
              <a:lnSpc>
                <a:spcPts val="10800"/>
              </a:lnSpc>
            </a:pPr>
            <a:r>
              <a:rPr lang="en-US" sz="9000" b="true">
                <a:solidFill>
                  <a:srgbClr val="F1C44E"/>
                </a:solidFill>
                <a:latin typeface="Stardos Stencil Bold"/>
                <a:ea typeface="Stardos Stencil Bold"/>
                <a:cs typeface="Stardos Stencil Bold"/>
                <a:sym typeface="Stardos Stencil Bold"/>
              </a:rPr>
              <a:t>First Impressions</a:t>
            </a:r>
          </a:p>
        </p:txBody>
      </p:sp>
      <p:sp>
        <p:nvSpPr>
          <p:cNvPr name="TextBox 11" id="11"/>
          <p:cNvSpPr txBox="true"/>
          <p:nvPr/>
        </p:nvSpPr>
        <p:spPr>
          <a:xfrm rot="0">
            <a:off x="4046305" y="2578069"/>
            <a:ext cx="8877743" cy="4114800"/>
          </a:xfrm>
          <a:prstGeom prst="rect">
            <a:avLst/>
          </a:prstGeom>
        </p:spPr>
        <p:txBody>
          <a:bodyPr anchor="t" rtlCol="false" tIns="0" lIns="0" bIns="0" rIns="0">
            <a:spAutoFit/>
          </a:bodyPr>
          <a:lstStyle/>
          <a:p>
            <a:pPr algn="ctr" marL="971550" indent="-485775" lvl="1">
              <a:lnSpc>
                <a:spcPts val="5400"/>
              </a:lnSpc>
              <a:buFont typeface="Arial"/>
              <a:buChar char="•"/>
            </a:pPr>
            <a:r>
              <a:rPr lang="en-US" b="true" sz="4500">
                <a:solidFill>
                  <a:srgbClr val="FFFFFF"/>
                </a:solidFill>
                <a:latin typeface="Quicksand Bold"/>
                <a:ea typeface="Quicksand Bold"/>
                <a:cs typeface="Quicksand Bold"/>
                <a:sym typeface="Quicksand Bold"/>
              </a:rPr>
              <a:t>Most judges, just like people, will form an opinion in the first minute of viewing the project/meeting your students.</a:t>
            </a:r>
          </a:p>
          <a:p>
            <a:pPr algn="ctr">
              <a:lnSpc>
                <a:spcPts val="5400"/>
              </a:lnSpc>
            </a:pPr>
          </a:p>
        </p:txBody>
      </p:sp>
      <p:sp>
        <p:nvSpPr>
          <p:cNvPr name="Freeform 12" id="12"/>
          <p:cNvSpPr/>
          <p:nvPr/>
        </p:nvSpPr>
        <p:spPr>
          <a:xfrm flipH="false" flipV="false" rot="0">
            <a:off x="13629346" y="1206469"/>
            <a:ext cx="3074662" cy="3319030"/>
          </a:xfrm>
          <a:custGeom>
            <a:avLst/>
            <a:gdLst/>
            <a:ahLst/>
            <a:cxnLst/>
            <a:rect r="r" b="b" t="t" l="l"/>
            <a:pathLst>
              <a:path h="3319030" w="3074662">
                <a:moveTo>
                  <a:pt x="0" y="0"/>
                </a:moveTo>
                <a:lnTo>
                  <a:pt x="3074662" y="0"/>
                </a:lnTo>
                <a:lnTo>
                  <a:pt x="3074662" y="3319030"/>
                </a:lnTo>
                <a:lnTo>
                  <a:pt x="0" y="3319030"/>
                </a:lnTo>
                <a:lnTo>
                  <a:pt x="0" y="0"/>
                </a:lnTo>
                <a:close/>
              </a:path>
            </a:pathLst>
          </a:custGeom>
          <a:blipFill>
            <a:blip r:embed="rId4">
              <a:extLst>
                <a:ext uri="{96DAC541-7B7A-43D3-8B79-37D633B846F1}">
                  <asvg:svgBlip xmlns:asvg="http://schemas.microsoft.com/office/drawing/2016/SVG/main" r:embed="rId5"/>
                </a:ext>
              </a:extLst>
            </a:blip>
            <a:stretch>
              <a:fillRect l="0" t="-85963" r="-46041" b="0"/>
            </a:stretch>
          </a:blipFill>
        </p:spPr>
      </p:sp>
      <p:sp>
        <p:nvSpPr>
          <p:cNvPr name="TextBox 13" id="13"/>
          <p:cNvSpPr txBox="true"/>
          <p:nvPr/>
        </p:nvSpPr>
        <p:spPr>
          <a:xfrm rot="0">
            <a:off x="1315192" y="6671577"/>
            <a:ext cx="6514400" cy="862241"/>
          </a:xfrm>
          <a:prstGeom prst="rect">
            <a:avLst/>
          </a:prstGeom>
        </p:spPr>
        <p:txBody>
          <a:bodyPr anchor="t" rtlCol="false" tIns="0" lIns="0" bIns="0" rIns="0">
            <a:spAutoFit/>
          </a:bodyPr>
          <a:lstStyle/>
          <a:p>
            <a:pPr algn="ctr" marL="0" indent="0" lvl="0">
              <a:lnSpc>
                <a:spcPts val="6789"/>
              </a:lnSpc>
              <a:spcBef>
                <a:spcPct val="0"/>
              </a:spcBef>
            </a:pPr>
            <a:r>
              <a:rPr lang="en-US" b="true" sz="5657">
                <a:solidFill>
                  <a:srgbClr val="F1C44E"/>
                </a:solidFill>
                <a:latin typeface="Stardos Stencil Bold"/>
                <a:ea typeface="Stardos Stencil Bold"/>
                <a:cs typeface="Stardos Stencil Bold"/>
                <a:sym typeface="Stardos Stencil Bold"/>
              </a:rPr>
              <a:t>How you dress</a:t>
            </a:r>
          </a:p>
        </p:txBody>
      </p:sp>
      <p:sp>
        <p:nvSpPr>
          <p:cNvPr name="TextBox 14" id="14"/>
          <p:cNvSpPr txBox="true"/>
          <p:nvPr/>
        </p:nvSpPr>
        <p:spPr>
          <a:xfrm rot="0">
            <a:off x="4046305" y="7760181"/>
            <a:ext cx="6514400" cy="862241"/>
          </a:xfrm>
          <a:prstGeom prst="rect">
            <a:avLst/>
          </a:prstGeom>
        </p:spPr>
        <p:txBody>
          <a:bodyPr anchor="t" rtlCol="false" tIns="0" lIns="0" bIns="0" rIns="0">
            <a:spAutoFit/>
          </a:bodyPr>
          <a:lstStyle/>
          <a:p>
            <a:pPr algn="ctr" marL="0" indent="0" lvl="0">
              <a:lnSpc>
                <a:spcPts val="6789"/>
              </a:lnSpc>
              <a:spcBef>
                <a:spcPct val="0"/>
              </a:spcBef>
            </a:pPr>
            <a:r>
              <a:rPr lang="en-US" b="true" sz="5657">
                <a:solidFill>
                  <a:srgbClr val="F1C44E"/>
                </a:solidFill>
                <a:latin typeface="Stardos Stencil Bold"/>
                <a:ea typeface="Stardos Stencil Bold"/>
                <a:cs typeface="Stardos Stencil Bold"/>
                <a:sym typeface="Stardos Stencil Bold"/>
              </a:rPr>
              <a:t>Handshake</a:t>
            </a:r>
          </a:p>
        </p:txBody>
      </p:sp>
      <p:sp>
        <p:nvSpPr>
          <p:cNvPr name="TextBox 15" id="15"/>
          <p:cNvSpPr txBox="true"/>
          <p:nvPr/>
        </p:nvSpPr>
        <p:spPr>
          <a:xfrm rot="0">
            <a:off x="8485176" y="6362045"/>
            <a:ext cx="6514400" cy="862241"/>
          </a:xfrm>
          <a:prstGeom prst="rect">
            <a:avLst/>
          </a:prstGeom>
        </p:spPr>
        <p:txBody>
          <a:bodyPr anchor="t" rtlCol="false" tIns="0" lIns="0" bIns="0" rIns="0">
            <a:spAutoFit/>
          </a:bodyPr>
          <a:lstStyle/>
          <a:p>
            <a:pPr algn="ctr" marL="0" indent="0" lvl="0">
              <a:lnSpc>
                <a:spcPts val="6789"/>
              </a:lnSpc>
              <a:spcBef>
                <a:spcPct val="0"/>
              </a:spcBef>
            </a:pPr>
            <a:r>
              <a:rPr lang="en-US" b="true" sz="5657">
                <a:solidFill>
                  <a:srgbClr val="F1C44E"/>
                </a:solidFill>
                <a:latin typeface="Stardos Stencil Bold"/>
                <a:ea typeface="Stardos Stencil Bold"/>
                <a:cs typeface="Stardos Stencil Bold"/>
                <a:sym typeface="Stardos Stencil Bold"/>
              </a:rPr>
              <a:t>Introduction</a:t>
            </a:r>
          </a:p>
        </p:txBody>
      </p:sp>
      <p:sp>
        <p:nvSpPr>
          <p:cNvPr name="TextBox 16" id="16"/>
          <p:cNvSpPr txBox="true"/>
          <p:nvPr/>
        </p:nvSpPr>
        <p:spPr>
          <a:xfrm rot="0">
            <a:off x="10189609" y="7533818"/>
            <a:ext cx="6514400" cy="862241"/>
          </a:xfrm>
          <a:prstGeom prst="rect">
            <a:avLst/>
          </a:prstGeom>
        </p:spPr>
        <p:txBody>
          <a:bodyPr anchor="t" rtlCol="false" tIns="0" lIns="0" bIns="0" rIns="0">
            <a:spAutoFit/>
          </a:bodyPr>
          <a:lstStyle/>
          <a:p>
            <a:pPr algn="ctr" marL="0" indent="0" lvl="0">
              <a:lnSpc>
                <a:spcPts val="6789"/>
              </a:lnSpc>
              <a:spcBef>
                <a:spcPct val="0"/>
              </a:spcBef>
            </a:pPr>
            <a:r>
              <a:rPr lang="en-US" b="true" sz="5657">
                <a:solidFill>
                  <a:srgbClr val="F1C44E"/>
                </a:solidFill>
                <a:latin typeface="Stardos Stencil Bold"/>
                <a:ea typeface="Stardos Stencil Bold"/>
                <a:cs typeface="Stardos Stencil Bold"/>
                <a:sym typeface="Stardos Stencil Bold"/>
              </a:rPr>
              <a:t>Cohesion</a:t>
            </a:r>
          </a:p>
        </p:txBody>
      </p:sp>
    </p:spTree>
  </p:cSld>
  <p:clrMapOvr>
    <a:masterClrMapping/>
  </p:clrMapOvr>
  <p:transition spd="fast">
    <p:circle/>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A0820"/>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375240"/>
            <a:ext cx="11037479" cy="11037479"/>
          </a:xfrm>
          <a:custGeom>
            <a:avLst/>
            <a:gdLst/>
            <a:ahLst/>
            <a:cxnLst/>
            <a:rect r="r" b="b" t="t" l="l"/>
            <a:pathLst>
              <a:path h="11037479" w="11037479">
                <a:moveTo>
                  <a:pt x="0" y="0"/>
                </a:moveTo>
                <a:lnTo>
                  <a:pt x="11037479" y="0"/>
                </a:lnTo>
                <a:lnTo>
                  <a:pt x="11037479" y="11037480"/>
                </a:lnTo>
                <a:lnTo>
                  <a:pt x="0" y="11037480"/>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893479" y="-375240"/>
            <a:ext cx="11037479" cy="11037479"/>
          </a:xfrm>
          <a:custGeom>
            <a:avLst/>
            <a:gdLst/>
            <a:ahLst/>
            <a:cxnLst/>
            <a:rect r="r" b="b" t="t" l="l"/>
            <a:pathLst>
              <a:path h="11037479" w="11037479">
                <a:moveTo>
                  <a:pt x="11037479" y="0"/>
                </a:moveTo>
                <a:lnTo>
                  <a:pt x="0" y="0"/>
                </a:lnTo>
                <a:lnTo>
                  <a:pt x="0" y="11037480"/>
                </a:lnTo>
                <a:lnTo>
                  <a:pt x="11037479" y="11037480"/>
                </a:lnTo>
                <a:lnTo>
                  <a:pt x="11037479"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81765" y="794802"/>
            <a:ext cx="16724469" cy="8697396"/>
            <a:chOff x="0" y="0"/>
            <a:chExt cx="4404799" cy="2290672"/>
          </a:xfrm>
        </p:grpSpPr>
        <p:sp>
          <p:nvSpPr>
            <p:cNvPr name="Freeform 5" id="5"/>
            <p:cNvSpPr/>
            <p:nvPr/>
          </p:nvSpPr>
          <p:spPr>
            <a:xfrm flipH="false" flipV="false" rot="0">
              <a:off x="0" y="0"/>
              <a:ext cx="4404799" cy="2290672"/>
            </a:xfrm>
            <a:custGeom>
              <a:avLst/>
              <a:gdLst/>
              <a:ahLst/>
              <a:cxnLst/>
              <a:rect r="r" b="b" t="t" l="l"/>
              <a:pathLst>
                <a:path h="2290672" w="4404799">
                  <a:moveTo>
                    <a:pt x="0" y="0"/>
                  </a:moveTo>
                  <a:lnTo>
                    <a:pt x="4404799" y="0"/>
                  </a:lnTo>
                  <a:lnTo>
                    <a:pt x="4404799" y="2290672"/>
                  </a:lnTo>
                  <a:lnTo>
                    <a:pt x="0" y="2290672"/>
                  </a:lnTo>
                  <a:close/>
                </a:path>
              </a:pathLst>
            </a:custGeom>
            <a:solidFill>
              <a:srgbClr val="AFA3BF"/>
            </a:solidFill>
          </p:spPr>
        </p:sp>
        <p:sp>
          <p:nvSpPr>
            <p:cNvPr name="TextBox 6" id="6"/>
            <p:cNvSpPr txBox="true"/>
            <p:nvPr/>
          </p:nvSpPr>
          <p:spPr>
            <a:xfrm>
              <a:off x="0" y="-38100"/>
              <a:ext cx="4404799" cy="2328772"/>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1028700" y="992159"/>
            <a:ext cx="16230600" cy="8302682"/>
            <a:chOff x="0" y="0"/>
            <a:chExt cx="4274726" cy="2186715"/>
          </a:xfrm>
        </p:grpSpPr>
        <p:sp>
          <p:nvSpPr>
            <p:cNvPr name="Freeform 8" id="8"/>
            <p:cNvSpPr/>
            <p:nvPr/>
          </p:nvSpPr>
          <p:spPr>
            <a:xfrm flipH="false" flipV="false" rot="0">
              <a:off x="0" y="0"/>
              <a:ext cx="4274726" cy="2186715"/>
            </a:xfrm>
            <a:custGeom>
              <a:avLst/>
              <a:gdLst/>
              <a:ahLst/>
              <a:cxnLst/>
              <a:rect r="r" b="b" t="t" l="l"/>
              <a:pathLst>
                <a:path h="2186715" w="4274726">
                  <a:moveTo>
                    <a:pt x="0" y="0"/>
                  </a:moveTo>
                  <a:lnTo>
                    <a:pt x="4274726" y="0"/>
                  </a:lnTo>
                  <a:lnTo>
                    <a:pt x="4274726" y="2186715"/>
                  </a:lnTo>
                  <a:lnTo>
                    <a:pt x="0" y="2186715"/>
                  </a:lnTo>
                  <a:close/>
                </a:path>
              </a:pathLst>
            </a:custGeom>
            <a:solidFill>
              <a:srgbClr val="1A0820"/>
            </a:solidFill>
          </p:spPr>
        </p:sp>
        <p:sp>
          <p:nvSpPr>
            <p:cNvPr name="TextBox 9" id="9"/>
            <p:cNvSpPr txBox="true"/>
            <p:nvPr/>
          </p:nvSpPr>
          <p:spPr>
            <a:xfrm>
              <a:off x="0" y="-38100"/>
              <a:ext cx="4274726" cy="2224815"/>
            </a:xfrm>
            <a:prstGeom prst="rect">
              <a:avLst/>
            </a:prstGeom>
          </p:spPr>
          <p:txBody>
            <a:bodyPr anchor="ctr" rtlCol="false" tIns="50800" lIns="50800" bIns="50800" rIns="50800"/>
            <a:lstStyle/>
            <a:p>
              <a:pPr algn="ctr">
                <a:lnSpc>
                  <a:spcPts val="2659"/>
                </a:lnSpc>
                <a:spcBef>
                  <a:spcPct val="0"/>
                </a:spcBef>
              </a:pPr>
            </a:p>
          </p:txBody>
        </p:sp>
      </p:grpSp>
      <p:sp>
        <p:nvSpPr>
          <p:cNvPr name="TextBox 10" id="10"/>
          <p:cNvSpPr txBox="true"/>
          <p:nvPr/>
        </p:nvSpPr>
        <p:spPr>
          <a:xfrm rot="0">
            <a:off x="2133055" y="1450900"/>
            <a:ext cx="13814766" cy="2752725"/>
          </a:xfrm>
          <a:prstGeom prst="rect">
            <a:avLst/>
          </a:prstGeom>
        </p:spPr>
        <p:txBody>
          <a:bodyPr anchor="t" rtlCol="false" tIns="0" lIns="0" bIns="0" rIns="0">
            <a:spAutoFit/>
          </a:bodyPr>
          <a:lstStyle/>
          <a:p>
            <a:pPr algn="ctr">
              <a:lnSpc>
                <a:spcPts val="10800"/>
              </a:lnSpc>
            </a:pPr>
            <a:r>
              <a:rPr lang="en-US" sz="9000" b="true">
                <a:solidFill>
                  <a:srgbClr val="F1C44E"/>
                </a:solidFill>
                <a:latin typeface="Stardos Stencil Bold"/>
                <a:ea typeface="Stardos Stencil Bold"/>
                <a:cs typeface="Stardos Stencil Bold"/>
                <a:sym typeface="Stardos Stencil Bold"/>
              </a:rPr>
              <a:t>Set your students up for success not failure</a:t>
            </a:r>
          </a:p>
        </p:txBody>
      </p:sp>
      <p:sp>
        <p:nvSpPr>
          <p:cNvPr name="TextBox 11" id="11"/>
          <p:cNvSpPr txBox="true"/>
          <p:nvPr/>
        </p:nvSpPr>
        <p:spPr>
          <a:xfrm rot="0">
            <a:off x="2680561" y="4180656"/>
            <a:ext cx="12212316" cy="4800600"/>
          </a:xfrm>
          <a:prstGeom prst="rect">
            <a:avLst/>
          </a:prstGeom>
        </p:spPr>
        <p:txBody>
          <a:bodyPr anchor="t" rtlCol="false" tIns="0" lIns="0" bIns="0" rIns="0">
            <a:spAutoFit/>
          </a:bodyPr>
          <a:lstStyle/>
          <a:p>
            <a:pPr algn="ctr" marL="971550" indent="-485775" lvl="1">
              <a:lnSpc>
                <a:spcPts val="5400"/>
              </a:lnSpc>
              <a:buFont typeface="Arial"/>
              <a:buChar char="•"/>
            </a:pPr>
            <a:r>
              <a:rPr lang="en-US" b="true" sz="4500">
                <a:solidFill>
                  <a:srgbClr val="FFFFFF"/>
                </a:solidFill>
                <a:latin typeface="Quicksand Bold"/>
                <a:ea typeface="Quicksand Bold"/>
                <a:cs typeface="Quicksand Bold"/>
                <a:sym typeface="Quicksand Bold"/>
              </a:rPr>
              <a:t>It is your job to review their project, do not assume they did it correctly</a:t>
            </a:r>
          </a:p>
          <a:p>
            <a:pPr algn="ctr" marL="971550" indent="-485775" lvl="1">
              <a:lnSpc>
                <a:spcPts val="5400"/>
              </a:lnSpc>
              <a:buFont typeface="Arial"/>
              <a:buChar char="•"/>
            </a:pPr>
            <a:r>
              <a:rPr lang="en-US" b="true" sz="4500">
                <a:solidFill>
                  <a:srgbClr val="FFFFFF"/>
                </a:solidFill>
                <a:latin typeface="Quicksand Bold"/>
                <a:ea typeface="Quicksand Bold"/>
                <a:cs typeface="Quicksand Bold"/>
                <a:sym typeface="Quicksand Bold"/>
              </a:rPr>
              <a:t>It is your job to ensure they have all required documents, remember, they are still learning, they forget</a:t>
            </a:r>
          </a:p>
          <a:p>
            <a:pPr algn="ctr" marL="971550" indent="-485775" lvl="1">
              <a:lnSpc>
                <a:spcPts val="5400"/>
              </a:lnSpc>
              <a:buFont typeface="Arial"/>
              <a:buChar char="•"/>
            </a:pPr>
            <a:r>
              <a:rPr lang="en-US" b="true" sz="4500">
                <a:solidFill>
                  <a:srgbClr val="FFFFFF"/>
                </a:solidFill>
                <a:latin typeface="Quicksand Bold"/>
                <a:ea typeface="Quicksand Bold"/>
                <a:cs typeface="Quicksand Bold"/>
                <a:sym typeface="Quicksand Bold"/>
              </a:rPr>
              <a:t>It is your job to prepare them for questions, never send them in blind </a:t>
            </a:r>
          </a:p>
        </p:txBody>
      </p:sp>
      <p:sp>
        <p:nvSpPr>
          <p:cNvPr name="Freeform 12" id="12"/>
          <p:cNvSpPr/>
          <p:nvPr/>
        </p:nvSpPr>
        <p:spPr>
          <a:xfrm flipH="false" flipV="false" rot="0">
            <a:off x="14158855" y="7057880"/>
            <a:ext cx="2685341" cy="1923376"/>
          </a:xfrm>
          <a:custGeom>
            <a:avLst/>
            <a:gdLst/>
            <a:ahLst/>
            <a:cxnLst/>
            <a:rect r="r" b="b" t="t" l="l"/>
            <a:pathLst>
              <a:path h="1923376" w="2685341">
                <a:moveTo>
                  <a:pt x="0" y="0"/>
                </a:moveTo>
                <a:lnTo>
                  <a:pt x="2685341" y="0"/>
                </a:lnTo>
                <a:lnTo>
                  <a:pt x="2685341" y="1923376"/>
                </a:lnTo>
                <a:lnTo>
                  <a:pt x="0" y="19233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fast">
    <p:circle/>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A0820"/>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375240"/>
            <a:ext cx="11037479" cy="11037479"/>
          </a:xfrm>
          <a:custGeom>
            <a:avLst/>
            <a:gdLst/>
            <a:ahLst/>
            <a:cxnLst/>
            <a:rect r="r" b="b" t="t" l="l"/>
            <a:pathLst>
              <a:path h="11037479" w="11037479">
                <a:moveTo>
                  <a:pt x="0" y="0"/>
                </a:moveTo>
                <a:lnTo>
                  <a:pt x="11037479" y="0"/>
                </a:lnTo>
                <a:lnTo>
                  <a:pt x="11037479" y="11037480"/>
                </a:lnTo>
                <a:lnTo>
                  <a:pt x="0" y="11037480"/>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893479" y="-375240"/>
            <a:ext cx="11037479" cy="11037479"/>
          </a:xfrm>
          <a:custGeom>
            <a:avLst/>
            <a:gdLst/>
            <a:ahLst/>
            <a:cxnLst/>
            <a:rect r="r" b="b" t="t" l="l"/>
            <a:pathLst>
              <a:path h="11037479" w="11037479">
                <a:moveTo>
                  <a:pt x="11037479" y="0"/>
                </a:moveTo>
                <a:lnTo>
                  <a:pt x="0" y="0"/>
                </a:lnTo>
                <a:lnTo>
                  <a:pt x="0" y="11037480"/>
                </a:lnTo>
                <a:lnTo>
                  <a:pt x="11037479" y="11037480"/>
                </a:lnTo>
                <a:lnTo>
                  <a:pt x="11037479"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500313">
            <a:off x="11167342" y="123064"/>
            <a:ext cx="4271802" cy="8637174"/>
          </a:xfrm>
          <a:custGeom>
            <a:avLst/>
            <a:gdLst/>
            <a:ahLst/>
            <a:cxnLst/>
            <a:rect r="r" b="b" t="t" l="l"/>
            <a:pathLst>
              <a:path h="8637174" w="4271802">
                <a:moveTo>
                  <a:pt x="0" y="0"/>
                </a:moveTo>
                <a:lnTo>
                  <a:pt x="4271802" y="0"/>
                </a:lnTo>
                <a:lnTo>
                  <a:pt x="4271802" y="8637173"/>
                </a:lnTo>
                <a:lnTo>
                  <a:pt x="0" y="86371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4114827">
            <a:off x="1351552" y="-839609"/>
            <a:ext cx="3671268" cy="3197062"/>
          </a:xfrm>
          <a:custGeom>
            <a:avLst/>
            <a:gdLst/>
            <a:ahLst/>
            <a:cxnLst/>
            <a:rect r="r" b="b" t="t" l="l"/>
            <a:pathLst>
              <a:path h="3197062" w="3671268">
                <a:moveTo>
                  <a:pt x="0" y="0"/>
                </a:moveTo>
                <a:lnTo>
                  <a:pt x="3671268" y="0"/>
                </a:lnTo>
                <a:lnTo>
                  <a:pt x="3671268" y="3197063"/>
                </a:lnTo>
                <a:lnTo>
                  <a:pt x="0" y="31970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528845" y="748554"/>
            <a:ext cx="17230311" cy="4394946"/>
            <a:chOff x="0" y="0"/>
            <a:chExt cx="4538024" cy="1157517"/>
          </a:xfrm>
        </p:grpSpPr>
        <p:sp>
          <p:nvSpPr>
            <p:cNvPr name="Freeform 7" id="7"/>
            <p:cNvSpPr/>
            <p:nvPr/>
          </p:nvSpPr>
          <p:spPr>
            <a:xfrm flipH="false" flipV="false" rot="0">
              <a:off x="0" y="0"/>
              <a:ext cx="4538024" cy="1157517"/>
            </a:xfrm>
            <a:custGeom>
              <a:avLst/>
              <a:gdLst/>
              <a:ahLst/>
              <a:cxnLst/>
              <a:rect r="r" b="b" t="t" l="l"/>
              <a:pathLst>
                <a:path h="1157517" w="4538024">
                  <a:moveTo>
                    <a:pt x="0" y="0"/>
                  </a:moveTo>
                  <a:lnTo>
                    <a:pt x="4538024" y="0"/>
                  </a:lnTo>
                  <a:lnTo>
                    <a:pt x="4538024" y="1157517"/>
                  </a:lnTo>
                  <a:lnTo>
                    <a:pt x="0" y="1157517"/>
                  </a:lnTo>
                  <a:close/>
                </a:path>
              </a:pathLst>
            </a:custGeom>
            <a:solidFill>
              <a:srgbClr val="AFA3BF"/>
            </a:solidFill>
          </p:spPr>
        </p:sp>
        <p:sp>
          <p:nvSpPr>
            <p:cNvPr name="TextBox 8" id="8"/>
            <p:cNvSpPr txBox="true"/>
            <p:nvPr/>
          </p:nvSpPr>
          <p:spPr>
            <a:xfrm>
              <a:off x="0" y="-38100"/>
              <a:ext cx="4538024" cy="1195617"/>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778772" y="1134333"/>
            <a:ext cx="16730455" cy="3623389"/>
            <a:chOff x="0" y="0"/>
            <a:chExt cx="4406375" cy="954308"/>
          </a:xfrm>
        </p:grpSpPr>
        <p:sp>
          <p:nvSpPr>
            <p:cNvPr name="Freeform 10" id="10"/>
            <p:cNvSpPr/>
            <p:nvPr/>
          </p:nvSpPr>
          <p:spPr>
            <a:xfrm flipH="false" flipV="false" rot="0">
              <a:off x="0" y="0"/>
              <a:ext cx="4406375" cy="954308"/>
            </a:xfrm>
            <a:custGeom>
              <a:avLst/>
              <a:gdLst/>
              <a:ahLst/>
              <a:cxnLst/>
              <a:rect r="r" b="b" t="t" l="l"/>
              <a:pathLst>
                <a:path h="954308" w="4406375">
                  <a:moveTo>
                    <a:pt x="0" y="0"/>
                  </a:moveTo>
                  <a:lnTo>
                    <a:pt x="4406375" y="0"/>
                  </a:lnTo>
                  <a:lnTo>
                    <a:pt x="4406375" y="954308"/>
                  </a:lnTo>
                  <a:lnTo>
                    <a:pt x="0" y="954308"/>
                  </a:lnTo>
                  <a:close/>
                </a:path>
              </a:pathLst>
            </a:custGeom>
            <a:solidFill>
              <a:srgbClr val="1A0820"/>
            </a:solidFill>
          </p:spPr>
        </p:sp>
        <p:sp>
          <p:nvSpPr>
            <p:cNvPr name="TextBox 11" id="11"/>
            <p:cNvSpPr txBox="true"/>
            <p:nvPr/>
          </p:nvSpPr>
          <p:spPr>
            <a:xfrm>
              <a:off x="0" y="-38100"/>
              <a:ext cx="4406375" cy="992408"/>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528845" y="5595754"/>
            <a:ext cx="17230311" cy="3914547"/>
            <a:chOff x="0" y="0"/>
            <a:chExt cx="4538024" cy="1030992"/>
          </a:xfrm>
        </p:grpSpPr>
        <p:sp>
          <p:nvSpPr>
            <p:cNvPr name="Freeform 13" id="13"/>
            <p:cNvSpPr/>
            <p:nvPr/>
          </p:nvSpPr>
          <p:spPr>
            <a:xfrm flipH="false" flipV="false" rot="0">
              <a:off x="0" y="0"/>
              <a:ext cx="4538024" cy="1030992"/>
            </a:xfrm>
            <a:custGeom>
              <a:avLst/>
              <a:gdLst/>
              <a:ahLst/>
              <a:cxnLst/>
              <a:rect r="r" b="b" t="t" l="l"/>
              <a:pathLst>
                <a:path h="1030992" w="4538024">
                  <a:moveTo>
                    <a:pt x="0" y="0"/>
                  </a:moveTo>
                  <a:lnTo>
                    <a:pt x="4538024" y="0"/>
                  </a:lnTo>
                  <a:lnTo>
                    <a:pt x="4538024" y="1030992"/>
                  </a:lnTo>
                  <a:lnTo>
                    <a:pt x="0" y="1030992"/>
                  </a:lnTo>
                  <a:close/>
                </a:path>
              </a:pathLst>
            </a:custGeom>
            <a:solidFill>
              <a:srgbClr val="AFA3BF"/>
            </a:solidFill>
          </p:spPr>
        </p:sp>
        <p:sp>
          <p:nvSpPr>
            <p:cNvPr name="TextBox 14" id="14"/>
            <p:cNvSpPr txBox="true"/>
            <p:nvPr/>
          </p:nvSpPr>
          <p:spPr>
            <a:xfrm>
              <a:off x="0" y="-38100"/>
              <a:ext cx="4538024" cy="1069092"/>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14662740" y="4227558"/>
            <a:ext cx="4205985" cy="6217919"/>
          </a:xfrm>
          <a:custGeom>
            <a:avLst/>
            <a:gdLst/>
            <a:ahLst/>
            <a:cxnLst/>
            <a:rect r="r" b="b" t="t" l="l"/>
            <a:pathLst>
              <a:path h="6217919" w="4205985">
                <a:moveTo>
                  <a:pt x="0" y="0"/>
                </a:moveTo>
                <a:lnTo>
                  <a:pt x="4205984" y="0"/>
                </a:lnTo>
                <a:lnTo>
                  <a:pt x="4205984" y="6217919"/>
                </a:lnTo>
                <a:lnTo>
                  <a:pt x="0" y="6217919"/>
                </a:lnTo>
                <a:lnTo>
                  <a:pt x="0" y="0"/>
                </a:lnTo>
                <a:close/>
              </a:path>
            </a:pathLst>
          </a:custGeom>
          <a:blipFill>
            <a:blip r:embed="rId8"/>
            <a:stretch>
              <a:fillRect l="0" t="0" r="0" b="0"/>
            </a:stretch>
          </a:blipFill>
        </p:spPr>
      </p:sp>
      <p:sp>
        <p:nvSpPr>
          <p:cNvPr name="TextBox 16" id="16"/>
          <p:cNvSpPr txBox="true"/>
          <p:nvPr/>
        </p:nvSpPr>
        <p:spPr>
          <a:xfrm rot="0">
            <a:off x="1028700" y="1507338"/>
            <a:ext cx="16472687" cy="2974117"/>
          </a:xfrm>
          <a:prstGeom prst="rect">
            <a:avLst/>
          </a:prstGeom>
        </p:spPr>
        <p:txBody>
          <a:bodyPr anchor="t" rtlCol="false" tIns="0" lIns="0" bIns="0" rIns="0">
            <a:spAutoFit/>
          </a:bodyPr>
          <a:lstStyle/>
          <a:p>
            <a:pPr algn="ctr">
              <a:lnSpc>
                <a:spcPts val="7924"/>
              </a:lnSpc>
            </a:pPr>
            <a:r>
              <a:rPr lang="en-US" b="true" sz="5660">
                <a:solidFill>
                  <a:srgbClr val="F1C44E"/>
                </a:solidFill>
                <a:latin typeface="Stardos Stencil Bold"/>
                <a:ea typeface="Stardos Stencil Bold"/>
                <a:cs typeface="Stardos Stencil Bold"/>
                <a:sym typeface="Stardos Stencil Bold"/>
              </a:rPr>
              <a:t>REMEMBER, IT IS ALL ABOUT IMPACT. HOW YOU HELPED YOUR COMMUNITY/STUDENTS MATTERS MORE THEN A MEDAL.</a:t>
            </a:r>
          </a:p>
        </p:txBody>
      </p:sp>
      <p:sp>
        <p:nvSpPr>
          <p:cNvPr name="TextBox 17" id="17"/>
          <p:cNvSpPr txBox="true"/>
          <p:nvPr/>
        </p:nvSpPr>
        <p:spPr>
          <a:xfrm rot="0">
            <a:off x="778772" y="5961384"/>
            <a:ext cx="14283313" cy="3107086"/>
          </a:xfrm>
          <a:prstGeom prst="rect">
            <a:avLst/>
          </a:prstGeom>
        </p:spPr>
        <p:txBody>
          <a:bodyPr anchor="t" rtlCol="false" tIns="0" lIns="0" bIns="0" rIns="0">
            <a:spAutoFit/>
          </a:bodyPr>
          <a:lstStyle/>
          <a:p>
            <a:pPr algn="ctr">
              <a:lnSpc>
                <a:spcPts val="6227"/>
              </a:lnSpc>
            </a:pPr>
            <a:r>
              <a:rPr lang="en-US" b="true" sz="4448">
                <a:solidFill>
                  <a:srgbClr val="FFFFFF"/>
                </a:solidFill>
                <a:latin typeface="Stardos Stencil Bold"/>
                <a:ea typeface="Stardos Stencil Bold"/>
                <a:cs typeface="Stardos Stencil Bold"/>
                <a:sym typeface="Stardos Stencil Bold"/>
              </a:rPr>
              <a:t>EMAIL: AQUICK@STIGLERPS.COM</a:t>
            </a:r>
          </a:p>
          <a:p>
            <a:pPr algn="ctr">
              <a:lnSpc>
                <a:spcPts val="6227"/>
              </a:lnSpc>
            </a:pPr>
            <a:r>
              <a:rPr lang="en-US" b="true" sz="4448">
                <a:solidFill>
                  <a:srgbClr val="FFFFFF"/>
                </a:solidFill>
                <a:latin typeface="Stardos Stencil Bold"/>
                <a:ea typeface="Stardos Stencil Bold"/>
                <a:cs typeface="Stardos Stencil Bold"/>
                <a:sym typeface="Stardos Stencil Bold"/>
              </a:rPr>
              <a:t>CELL: 918.637.8603</a:t>
            </a:r>
          </a:p>
          <a:p>
            <a:pPr algn="ctr">
              <a:lnSpc>
                <a:spcPts val="6227"/>
              </a:lnSpc>
            </a:pPr>
            <a:r>
              <a:rPr lang="en-US" b="true" sz="4448">
                <a:solidFill>
                  <a:srgbClr val="FFFFFF"/>
                </a:solidFill>
                <a:latin typeface="Stardos Stencil Bold"/>
                <a:ea typeface="Stardos Stencil Bold"/>
                <a:cs typeface="Stardos Stencil Bold"/>
                <a:sym typeface="Stardos Stencil Bold"/>
              </a:rPr>
              <a:t>PLEASE REACH OUT, I WOULD LOVE TO HEAR FROM YOU!</a:t>
            </a:r>
          </a:p>
        </p:txBody>
      </p:sp>
    </p:spTree>
  </p:cSld>
  <p:clrMapOvr>
    <a:masterClrMapping/>
  </p:clrMapOvr>
  <p:transition spd="fast">
    <p:circle/>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A0820"/>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375240"/>
            <a:ext cx="11037479" cy="11037479"/>
          </a:xfrm>
          <a:custGeom>
            <a:avLst/>
            <a:gdLst/>
            <a:ahLst/>
            <a:cxnLst/>
            <a:rect r="r" b="b" t="t" l="l"/>
            <a:pathLst>
              <a:path h="11037479" w="11037479">
                <a:moveTo>
                  <a:pt x="0" y="0"/>
                </a:moveTo>
                <a:lnTo>
                  <a:pt x="11037479" y="0"/>
                </a:lnTo>
                <a:lnTo>
                  <a:pt x="11037479" y="11037480"/>
                </a:lnTo>
                <a:lnTo>
                  <a:pt x="0" y="11037480"/>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893479" y="-375240"/>
            <a:ext cx="11037479" cy="11037479"/>
          </a:xfrm>
          <a:custGeom>
            <a:avLst/>
            <a:gdLst/>
            <a:ahLst/>
            <a:cxnLst/>
            <a:rect r="r" b="b" t="t" l="l"/>
            <a:pathLst>
              <a:path h="11037479" w="11037479">
                <a:moveTo>
                  <a:pt x="11037479" y="0"/>
                </a:moveTo>
                <a:lnTo>
                  <a:pt x="0" y="0"/>
                </a:lnTo>
                <a:lnTo>
                  <a:pt x="0" y="11037480"/>
                </a:lnTo>
                <a:lnTo>
                  <a:pt x="11037479" y="11037480"/>
                </a:lnTo>
                <a:lnTo>
                  <a:pt x="11037479"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871357" y="855704"/>
            <a:ext cx="16545287" cy="8575592"/>
            <a:chOff x="0" y="0"/>
            <a:chExt cx="4357606" cy="2258592"/>
          </a:xfrm>
        </p:grpSpPr>
        <p:sp>
          <p:nvSpPr>
            <p:cNvPr name="Freeform 5" id="5"/>
            <p:cNvSpPr/>
            <p:nvPr/>
          </p:nvSpPr>
          <p:spPr>
            <a:xfrm flipH="false" flipV="false" rot="0">
              <a:off x="0" y="0"/>
              <a:ext cx="4357606" cy="2258592"/>
            </a:xfrm>
            <a:custGeom>
              <a:avLst/>
              <a:gdLst/>
              <a:ahLst/>
              <a:cxnLst/>
              <a:rect r="r" b="b" t="t" l="l"/>
              <a:pathLst>
                <a:path h="2258592" w="4357606">
                  <a:moveTo>
                    <a:pt x="0" y="0"/>
                  </a:moveTo>
                  <a:lnTo>
                    <a:pt x="4357606" y="0"/>
                  </a:lnTo>
                  <a:lnTo>
                    <a:pt x="4357606" y="2258592"/>
                  </a:lnTo>
                  <a:lnTo>
                    <a:pt x="0" y="2258592"/>
                  </a:lnTo>
                  <a:close/>
                </a:path>
              </a:pathLst>
            </a:custGeom>
            <a:solidFill>
              <a:srgbClr val="AFA3BF"/>
            </a:solidFill>
          </p:spPr>
        </p:sp>
        <p:sp>
          <p:nvSpPr>
            <p:cNvPr name="TextBox 6" id="6"/>
            <p:cNvSpPr txBox="true"/>
            <p:nvPr/>
          </p:nvSpPr>
          <p:spPr>
            <a:xfrm>
              <a:off x="0" y="-38100"/>
              <a:ext cx="4357606" cy="2296692"/>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1028700" y="1028700"/>
            <a:ext cx="16230600" cy="8229600"/>
            <a:chOff x="0" y="0"/>
            <a:chExt cx="4274726" cy="2167467"/>
          </a:xfrm>
        </p:grpSpPr>
        <p:sp>
          <p:nvSpPr>
            <p:cNvPr name="Freeform 8" id="8"/>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1A0820"/>
            </a:solidFill>
          </p:spPr>
        </p:sp>
        <p:sp>
          <p:nvSpPr>
            <p:cNvPr name="TextBox 9" id="9"/>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1912153" y="4506708"/>
            <a:ext cx="4385033" cy="4111315"/>
            <a:chOff x="0" y="0"/>
            <a:chExt cx="1154906" cy="1082816"/>
          </a:xfrm>
        </p:grpSpPr>
        <p:sp>
          <p:nvSpPr>
            <p:cNvPr name="Freeform 11" id="11"/>
            <p:cNvSpPr/>
            <p:nvPr/>
          </p:nvSpPr>
          <p:spPr>
            <a:xfrm flipH="false" flipV="false" rot="0">
              <a:off x="0" y="0"/>
              <a:ext cx="1154906" cy="1082815"/>
            </a:xfrm>
            <a:custGeom>
              <a:avLst/>
              <a:gdLst/>
              <a:ahLst/>
              <a:cxnLst/>
              <a:rect r="r" b="b" t="t" l="l"/>
              <a:pathLst>
                <a:path h="1082815" w="1154906">
                  <a:moveTo>
                    <a:pt x="0" y="0"/>
                  </a:moveTo>
                  <a:lnTo>
                    <a:pt x="1154906" y="0"/>
                  </a:lnTo>
                  <a:lnTo>
                    <a:pt x="1154906" y="1082815"/>
                  </a:lnTo>
                  <a:lnTo>
                    <a:pt x="0" y="1082815"/>
                  </a:lnTo>
                  <a:close/>
                </a:path>
              </a:pathLst>
            </a:custGeom>
            <a:solidFill>
              <a:srgbClr val="AFA3BF"/>
            </a:solidFill>
          </p:spPr>
        </p:sp>
        <p:sp>
          <p:nvSpPr>
            <p:cNvPr name="TextBox 12" id="12"/>
            <p:cNvSpPr txBox="true"/>
            <p:nvPr/>
          </p:nvSpPr>
          <p:spPr>
            <a:xfrm>
              <a:off x="0" y="-38100"/>
              <a:ext cx="1154906" cy="1120916"/>
            </a:xfrm>
            <a:prstGeom prst="rect">
              <a:avLst/>
            </a:prstGeom>
          </p:spPr>
          <p:txBody>
            <a:bodyPr anchor="ctr" rtlCol="false" tIns="50800" lIns="50800" bIns="50800" rIns="50800"/>
            <a:lstStyle/>
            <a:p>
              <a:pPr algn="ctr">
                <a:lnSpc>
                  <a:spcPts val="2659"/>
                </a:lnSpc>
                <a:spcBef>
                  <a:spcPct val="0"/>
                </a:spcBef>
              </a:pPr>
            </a:p>
          </p:txBody>
        </p:sp>
      </p:grpSp>
      <p:sp>
        <p:nvSpPr>
          <p:cNvPr name="TextBox 13" id="13"/>
          <p:cNvSpPr txBox="true"/>
          <p:nvPr/>
        </p:nvSpPr>
        <p:spPr>
          <a:xfrm rot="0">
            <a:off x="1912153" y="2715498"/>
            <a:ext cx="13921730" cy="2057400"/>
          </a:xfrm>
          <a:prstGeom prst="rect">
            <a:avLst/>
          </a:prstGeom>
        </p:spPr>
        <p:txBody>
          <a:bodyPr anchor="t" rtlCol="false" tIns="0" lIns="0" bIns="0" rIns="0">
            <a:spAutoFit/>
          </a:bodyPr>
          <a:lstStyle/>
          <a:p>
            <a:pPr algn="ctr">
              <a:lnSpc>
                <a:spcPts val="5400"/>
              </a:lnSpc>
            </a:pPr>
            <a:r>
              <a:rPr lang="en-US" sz="4500" b="true">
                <a:solidFill>
                  <a:srgbClr val="FFFFFF"/>
                </a:solidFill>
                <a:latin typeface="Quicksand Bold"/>
                <a:ea typeface="Quicksand Bold"/>
                <a:cs typeface="Quicksand Bold"/>
                <a:sym typeface="Quicksand Bold"/>
              </a:rPr>
              <a:t>Stigler Public Schools </a:t>
            </a:r>
          </a:p>
          <a:p>
            <a:pPr algn="ctr">
              <a:lnSpc>
                <a:spcPts val="5400"/>
              </a:lnSpc>
            </a:pPr>
            <a:r>
              <a:rPr lang="en-US" sz="4500" b="true">
                <a:solidFill>
                  <a:srgbClr val="FFFFFF"/>
                </a:solidFill>
                <a:latin typeface="Quicksand Bold"/>
                <a:ea typeface="Quicksand Bold"/>
                <a:cs typeface="Quicksand Bold"/>
                <a:sym typeface="Quicksand Bold"/>
              </a:rPr>
              <a:t>6 years, 5 at Stigler</a:t>
            </a:r>
          </a:p>
          <a:p>
            <a:pPr algn="ctr">
              <a:lnSpc>
                <a:spcPts val="5400"/>
              </a:lnSpc>
            </a:pPr>
          </a:p>
        </p:txBody>
      </p:sp>
      <p:grpSp>
        <p:nvGrpSpPr>
          <p:cNvPr name="Group 14" id="14"/>
          <p:cNvGrpSpPr/>
          <p:nvPr/>
        </p:nvGrpSpPr>
        <p:grpSpPr>
          <a:xfrm rot="0">
            <a:off x="6927123" y="4506708"/>
            <a:ext cx="4385033" cy="4111315"/>
            <a:chOff x="0" y="0"/>
            <a:chExt cx="1154906" cy="1082816"/>
          </a:xfrm>
        </p:grpSpPr>
        <p:sp>
          <p:nvSpPr>
            <p:cNvPr name="Freeform 15" id="15"/>
            <p:cNvSpPr/>
            <p:nvPr/>
          </p:nvSpPr>
          <p:spPr>
            <a:xfrm flipH="false" flipV="false" rot="0">
              <a:off x="0" y="0"/>
              <a:ext cx="1154906" cy="1082815"/>
            </a:xfrm>
            <a:custGeom>
              <a:avLst/>
              <a:gdLst/>
              <a:ahLst/>
              <a:cxnLst/>
              <a:rect r="r" b="b" t="t" l="l"/>
              <a:pathLst>
                <a:path h="1082815" w="1154906">
                  <a:moveTo>
                    <a:pt x="0" y="0"/>
                  </a:moveTo>
                  <a:lnTo>
                    <a:pt x="1154906" y="0"/>
                  </a:lnTo>
                  <a:lnTo>
                    <a:pt x="1154906" y="1082815"/>
                  </a:lnTo>
                  <a:lnTo>
                    <a:pt x="0" y="1082815"/>
                  </a:lnTo>
                  <a:close/>
                </a:path>
              </a:pathLst>
            </a:custGeom>
            <a:solidFill>
              <a:srgbClr val="AFA3BF"/>
            </a:solidFill>
          </p:spPr>
        </p:sp>
        <p:sp>
          <p:nvSpPr>
            <p:cNvPr name="TextBox 16" id="16"/>
            <p:cNvSpPr txBox="true"/>
            <p:nvPr/>
          </p:nvSpPr>
          <p:spPr>
            <a:xfrm>
              <a:off x="0" y="-38100"/>
              <a:ext cx="1154906" cy="1120916"/>
            </a:xfrm>
            <a:prstGeom prst="rect">
              <a:avLst/>
            </a:prstGeom>
          </p:spPr>
          <p:txBody>
            <a:bodyPr anchor="ctr" rtlCol="false" tIns="50800" lIns="50800" bIns="50800" rIns="50800"/>
            <a:lstStyle/>
            <a:p>
              <a:pPr algn="ctr">
                <a:lnSpc>
                  <a:spcPts val="2659"/>
                </a:lnSpc>
                <a:spcBef>
                  <a:spcPct val="0"/>
                </a:spcBef>
              </a:pPr>
            </a:p>
          </p:txBody>
        </p:sp>
      </p:grpSp>
      <p:sp>
        <p:nvSpPr>
          <p:cNvPr name="Freeform 17" id="17"/>
          <p:cNvSpPr/>
          <p:nvPr/>
        </p:nvSpPr>
        <p:spPr>
          <a:xfrm flipH="false" flipV="false" rot="0">
            <a:off x="11587368" y="4943537"/>
            <a:ext cx="5369531" cy="3117531"/>
          </a:xfrm>
          <a:custGeom>
            <a:avLst/>
            <a:gdLst/>
            <a:ahLst/>
            <a:cxnLst/>
            <a:rect r="r" b="b" t="t" l="l"/>
            <a:pathLst>
              <a:path h="3117531" w="5369531">
                <a:moveTo>
                  <a:pt x="0" y="0"/>
                </a:moveTo>
                <a:lnTo>
                  <a:pt x="5369531" y="0"/>
                </a:lnTo>
                <a:lnTo>
                  <a:pt x="5369531" y="3117531"/>
                </a:lnTo>
                <a:lnTo>
                  <a:pt x="0" y="3117531"/>
                </a:lnTo>
                <a:lnTo>
                  <a:pt x="0" y="0"/>
                </a:lnTo>
                <a:close/>
              </a:path>
            </a:pathLst>
          </a:custGeom>
          <a:blipFill>
            <a:blip r:embed="rId4"/>
            <a:stretch>
              <a:fillRect l="-1916" t="0" r="-1916" b="0"/>
            </a:stretch>
          </a:blipFill>
        </p:spPr>
      </p:sp>
      <p:sp>
        <p:nvSpPr>
          <p:cNvPr name="Freeform 18" id="18"/>
          <p:cNvSpPr/>
          <p:nvPr/>
        </p:nvSpPr>
        <p:spPr>
          <a:xfrm flipH="false" flipV="false" rot="0">
            <a:off x="12778056" y="7493804"/>
            <a:ext cx="4638587" cy="2763901"/>
          </a:xfrm>
          <a:custGeom>
            <a:avLst/>
            <a:gdLst/>
            <a:ahLst/>
            <a:cxnLst/>
            <a:rect r="r" b="b" t="t" l="l"/>
            <a:pathLst>
              <a:path h="2763901" w="4638587">
                <a:moveTo>
                  <a:pt x="0" y="0"/>
                </a:moveTo>
                <a:lnTo>
                  <a:pt x="4638587" y="0"/>
                </a:lnTo>
                <a:lnTo>
                  <a:pt x="4638587" y="2763901"/>
                </a:lnTo>
                <a:lnTo>
                  <a:pt x="0" y="2763901"/>
                </a:lnTo>
                <a:lnTo>
                  <a:pt x="0" y="0"/>
                </a:lnTo>
                <a:close/>
              </a:path>
            </a:pathLst>
          </a:custGeom>
          <a:blipFill>
            <a:blip r:embed="rId5"/>
            <a:stretch>
              <a:fillRect l="0" t="-12900" r="0" b="-12900"/>
            </a:stretch>
          </a:blipFill>
        </p:spPr>
      </p:sp>
      <p:sp>
        <p:nvSpPr>
          <p:cNvPr name="Freeform 19" id="19"/>
          <p:cNvSpPr/>
          <p:nvPr/>
        </p:nvSpPr>
        <p:spPr>
          <a:xfrm flipH="false" flipV="false" rot="0">
            <a:off x="14418436" y="1758883"/>
            <a:ext cx="2538462" cy="3384617"/>
          </a:xfrm>
          <a:custGeom>
            <a:avLst/>
            <a:gdLst/>
            <a:ahLst/>
            <a:cxnLst/>
            <a:rect r="r" b="b" t="t" l="l"/>
            <a:pathLst>
              <a:path h="3384617" w="2538462">
                <a:moveTo>
                  <a:pt x="0" y="0"/>
                </a:moveTo>
                <a:lnTo>
                  <a:pt x="2538463" y="0"/>
                </a:lnTo>
                <a:lnTo>
                  <a:pt x="2538463" y="3384617"/>
                </a:lnTo>
                <a:lnTo>
                  <a:pt x="0" y="3384617"/>
                </a:lnTo>
                <a:lnTo>
                  <a:pt x="0" y="0"/>
                </a:lnTo>
                <a:close/>
              </a:path>
            </a:pathLst>
          </a:custGeom>
          <a:blipFill>
            <a:blip r:embed="rId6"/>
            <a:stretch>
              <a:fillRect l="0" t="0" r="0" b="0"/>
            </a:stretch>
          </a:blipFill>
        </p:spPr>
      </p:sp>
      <p:sp>
        <p:nvSpPr>
          <p:cNvPr name="TextBox 20" id="20"/>
          <p:cNvSpPr txBox="true"/>
          <p:nvPr/>
        </p:nvSpPr>
        <p:spPr>
          <a:xfrm rot="0">
            <a:off x="1713723" y="1172448"/>
            <a:ext cx="14860553" cy="1543050"/>
          </a:xfrm>
          <a:prstGeom prst="rect">
            <a:avLst/>
          </a:prstGeom>
        </p:spPr>
        <p:txBody>
          <a:bodyPr anchor="t" rtlCol="false" tIns="0" lIns="0" bIns="0" rIns="0">
            <a:spAutoFit/>
          </a:bodyPr>
          <a:lstStyle/>
          <a:p>
            <a:pPr algn="ctr">
              <a:lnSpc>
                <a:spcPts val="12599"/>
              </a:lnSpc>
            </a:pPr>
            <a:r>
              <a:rPr lang="en-US" sz="9000" b="true">
                <a:solidFill>
                  <a:srgbClr val="F1C44E"/>
                </a:solidFill>
                <a:latin typeface="Stardos Stencil Bold"/>
                <a:ea typeface="Stardos Stencil Bold"/>
                <a:cs typeface="Stardos Stencil Bold"/>
                <a:sym typeface="Stardos Stencil Bold"/>
              </a:rPr>
              <a:t>Aspen Evans-Quick</a:t>
            </a:r>
          </a:p>
        </p:txBody>
      </p:sp>
      <p:sp>
        <p:nvSpPr>
          <p:cNvPr name="TextBox 21" id="21"/>
          <p:cNvSpPr txBox="true"/>
          <p:nvPr/>
        </p:nvSpPr>
        <p:spPr>
          <a:xfrm rot="0">
            <a:off x="2269381" y="4506708"/>
            <a:ext cx="3670577" cy="4495800"/>
          </a:xfrm>
          <a:prstGeom prst="rect">
            <a:avLst/>
          </a:prstGeom>
        </p:spPr>
        <p:txBody>
          <a:bodyPr anchor="t" rtlCol="false" tIns="0" lIns="0" bIns="0" rIns="0">
            <a:spAutoFit/>
          </a:bodyPr>
          <a:lstStyle/>
          <a:p>
            <a:pPr algn="ctr">
              <a:lnSpc>
                <a:spcPts val="4430"/>
              </a:lnSpc>
            </a:pPr>
            <a:r>
              <a:rPr lang="en-US" sz="3692" b="true">
                <a:solidFill>
                  <a:srgbClr val="000000"/>
                </a:solidFill>
                <a:latin typeface="Quicksand Bold"/>
                <a:ea typeface="Quicksand Bold"/>
                <a:cs typeface="Quicksand Bold"/>
                <a:sym typeface="Quicksand Bold"/>
              </a:rPr>
              <a:t>18 state champions</a:t>
            </a:r>
          </a:p>
          <a:p>
            <a:pPr algn="ctr">
              <a:lnSpc>
                <a:spcPts val="4430"/>
              </a:lnSpc>
            </a:pPr>
            <a:r>
              <a:rPr lang="en-US" sz="3692" b="true">
                <a:solidFill>
                  <a:srgbClr val="000000"/>
                </a:solidFill>
                <a:latin typeface="Quicksand Bold"/>
                <a:ea typeface="Quicksand Bold"/>
                <a:cs typeface="Quicksand Bold"/>
                <a:sym typeface="Quicksand Bold"/>
              </a:rPr>
              <a:t>4 runner’s up </a:t>
            </a:r>
          </a:p>
          <a:p>
            <a:pPr algn="ctr">
              <a:lnSpc>
                <a:spcPts val="4430"/>
              </a:lnSpc>
            </a:pPr>
            <a:r>
              <a:rPr lang="en-US" sz="3692" b="true">
                <a:solidFill>
                  <a:srgbClr val="000000"/>
                </a:solidFill>
                <a:latin typeface="Quicksand Bold"/>
                <a:ea typeface="Quicksand Bold"/>
                <a:cs typeface="Quicksand Bold"/>
                <a:sym typeface="Quicksand Bold"/>
              </a:rPr>
              <a:t>2 National winners </a:t>
            </a:r>
          </a:p>
          <a:p>
            <a:pPr algn="ctr">
              <a:lnSpc>
                <a:spcPts val="4430"/>
              </a:lnSpc>
            </a:pPr>
            <a:r>
              <a:rPr lang="en-US" sz="3692" b="true">
                <a:solidFill>
                  <a:srgbClr val="000000"/>
                </a:solidFill>
                <a:latin typeface="Quicksand Bold"/>
                <a:ea typeface="Quicksand Bold"/>
                <a:cs typeface="Quicksand Bold"/>
                <a:sym typeface="Quicksand Bold"/>
              </a:rPr>
              <a:t>1 National runner up </a:t>
            </a:r>
          </a:p>
          <a:p>
            <a:pPr algn="ctr" marL="0" indent="0" lvl="0">
              <a:lnSpc>
                <a:spcPts val="4430"/>
              </a:lnSpc>
            </a:pPr>
          </a:p>
        </p:txBody>
      </p:sp>
      <p:sp>
        <p:nvSpPr>
          <p:cNvPr name="TextBox 22" id="22"/>
          <p:cNvSpPr txBox="true"/>
          <p:nvPr/>
        </p:nvSpPr>
        <p:spPr>
          <a:xfrm rot="0">
            <a:off x="7053267" y="4800600"/>
            <a:ext cx="4132746" cy="3429000"/>
          </a:xfrm>
          <a:prstGeom prst="rect">
            <a:avLst/>
          </a:prstGeom>
        </p:spPr>
        <p:txBody>
          <a:bodyPr anchor="t" rtlCol="false" tIns="0" lIns="0" bIns="0" rIns="0">
            <a:spAutoFit/>
          </a:bodyPr>
          <a:lstStyle/>
          <a:p>
            <a:pPr algn="ctr">
              <a:lnSpc>
                <a:spcPts val="5400"/>
              </a:lnSpc>
            </a:pPr>
            <a:r>
              <a:rPr lang="en-US" sz="4500" b="true">
                <a:solidFill>
                  <a:srgbClr val="000000"/>
                </a:solidFill>
                <a:latin typeface="Quicksand Bold"/>
                <a:ea typeface="Quicksand Bold"/>
                <a:cs typeface="Quicksand Bold"/>
                <a:sym typeface="Quicksand Bold"/>
              </a:rPr>
              <a:t>Alternatively certified, strong agricultural</a:t>
            </a:r>
          </a:p>
          <a:p>
            <a:pPr algn="ctr" marL="0" indent="0" lvl="0">
              <a:lnSpc>
                <a:spcPts val="5400"/>
              </a:lnSpc>
            </a:pPr>
            <a:r>
              <a:rPr lang="en-US" b="true" sz="4500">
                <a:solidFill>
                  <a:srgbClr val="000000"/>
                </a:solidFill>
                <a:latin typeface="Quicksand Bold"/>
                <a:ea typeface="Quicksand Bold"/>
                <a:cs typeface="Quicksand Bold"/>
                <a:sym typeface="Quicksand Bold"/>
              </a:rPr>
              <a:t>background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A0820"/>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375240"/>
            <a:ext cx="11037479" cy="11037479"/>
          </a:xfrm>
          <a:custGeom>
            <a:avLst/>
            <a:gdLst/>
            <a:ahLst/>
            <a:cxnLst/>
            <a:rect r="r" b="b" t="t" l="l"/>
            <a:pathLst>
              <a:path h="11037479" w="11037479">
                <a:moveTo>
                  <a:pt x="0" y="0"/>
                </a:moveTo>
                <a:lnTo>
                  <a:pt x="11037479" y="0"/>
                </a:lnTo>
                <a:lnTo>
                  <a:pt x="11037479" y="11037480"/>
                </a:lnTo>
                <a:lnTo>
                  <a:pt x="0" y="11037480"/>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893479" y="-375240"/>
            <a:ext cx="11037479" cy="11037479"/>
          </a:xfrm>
          <a:custGeom>
            <a:avLst/>
            <a:gdLst/>
            <a:ahLst/>
            <a:cxnLst/>
            <a:rect r="r" b="b" t="t" l="l"/>
            <a:pathLst>
              <a:path h="11037479" w="11037479">
                <a:moveTo>
                  <a:pt x="11037479" y="0"/>
                </a:moveTo>
                <a:lnTo>
                  <a:pt x="0" y="0"/>
                </a:lnTo>
                <a:lnTo>
                  <a:pt x="0" y="11037480"/>
                </a:lnTo>
                <a:lnTo>
                  <a:pt x="11037479" y="11037480"/>
                </a:lnTo>
                <a:lnTo>
                  <a:pt x="11037479"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871357" y="855704"/>
            <a:ext cx="16545287" cy="8575592"/>
            <a:chOff x="0" y="0"/>
            <a:chExt cx="4357606" cy="2258592"/>
          </a:xfrm>
        </p:grpSpPr>
        <p:sp>
          <p:nvSpPr>
            <p:cNvPr name="Freeform 5" id="5"/>
            <p:cNvSpPr/>
            <p:nvPr/>
          </p:nvSpPr>
          <p:spPr>
            <a:xfrm flipH="false" flipV="false" rot="0">
              <a:off x="0" y="0"/>
              <a:ext cx="4357606" cy="2258592"/>
            </a:xfrm>
            <a:custGeom>
              <a:avLst/>
              <a:gdLst/>
              <a:ahLst/>
              <a:cxnLst/>
              <a:rect r="r" b="b" t="t" l="l"/>
              <a:pathLst>
                <a:path h="2258592" w="4357606">
                  <a:moveTo>
                    <a:pt x="0" y="0"/>
                  </a:moveTo>
                  <a:lnTo>
                    <a:pt x="4357606" y="0"/>
                  </a:lnTo>
                  <a:lnTo>
                    <a:pt x="4357606" y="2258592"/>
                  </a:lnTo>
                  <a:lnTo>
                    <a:pt x="0" y="2258592"/>
                  </a:lnTo>
                  <a:close/>
                </a:path>
              </a:pathLst>
            </a:custGeom>
            <a:solidFill>
              <a:srgbClr val="AFA3BF"/>
            </a:solidFill>
          </p:spPr>
        </p:sp>
        <p:sp>
          <p:nvSpPr>
            <p:cNvPr name="TextBox 6" id="6"/>
            <p:cNvSpPr txBox="true"/>
            <p:nvPr/>
          </p:nvSpPr>
          <p:spPr>
            <a:xfrm>
              <a:off x="0" y="-38100"/>
              <a:ext cx="4357606" cy="2296692"/>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1028700" y="1028700"/>
            <a:ext cx="16230600" cy="8229600"/>
            <a:chOff x="0" y="0"/>
            <a:chExt cx="4274726" cy="2167467"/>
          </a:xfrm>
        </p:grpSpPr>
        <p:sp>
          <p:nvSpPr>
            <p:cNvPr name="Freeform 8" id="8"/>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1A0820"/>
            </a:solidFill>
          </p:spPr>
        </p:sp>
        <p:sp>
          <p:nvSpPr>
            <p:cNvPr name="TextBox 9" id="9"/>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0">
            <a:off x="1912153" y="4506708"/>
            <a:ext cx="4385033" cy="4111315"/>
            <a:chOff x="0" y="0"/>
            <a:chExt cx="1154906" cy="1082816"/>
          </a:xfrm>
        </p:grpSpPr>
        <p:sp>
          <p:nvSpPr>
            <p:cNvPr name="Freeform 11" id="11"/>
            <p:cNvSpPr/>
            <p:nvPr/>
          </p:nvSpPr>
          <p:spPr>
            <a:xfrm flipH="false" flipV="false" rot="0">
              <a:off x="0" y="0"/>
              <a:ext cx="1154906" cy="1082815"/>
            </a:xfrm>
            <a:custGeom>
              <a:avLst/>
              <a:gdLst/>
              <a:ahLst/>
              <a:cxnLst/>
              <a:rect r="r" b="b" t="t" l="l"/>
              <a:pathLst>
                <a:path h="1082815" w="1154906">
                  <a:moveTo>
                    <a:pt x="0" y="0"/>
                  </a:moveTo>
                  <a:lnTo>
                    <a:pt x="1154906" y="0"/>
                  </a:lnTo>
                  <a:lnTo>
                    <a:pt x="1154906" y="1082815"/>
                  </a:lnTo>
                  <a:lnTo>
                    <a:pt x="0" y="1082815"/>
                  </a:lnTo>
                  <a:close/>
                </a:path>
              </a:pathLst>
            </a:custGeom>
            <a:solidFill>
              <a:srgbClr val="AFA3BF"/>
            </a:solidFill>
          </p:spPr>
        </p:sp>
        <p:sp>
          <p:nvSpPr>
            <p:cNvPr name="TextBox 12" id="12"/>
            <p:cNvSpPr txBox="true"/>
            <p:nvPr/>
          </p:nvSpPr>
          <p:spPr>
            <a:xfrm>
              <a:off x="0" y="-38100"/>
              <a:ext cx="1154906" cy="1120916"/>
            </a:xfrm>
            <a:prstGeom prst="rect">
              <a:avLst/>
            </a:prstGeom>
          </p:spPr>
          <p:txBody>
            <a:bodyPr anchor="ctr" rtlCol="false" tIns="50800" lIns="50800" bIns="50800" rIns="50800"/>
            <a:lstStyle/>
            <a:p>
              <a:pPr algn="ctr">
                <a:lnSpc>
                  <a:spcPts val="2659"/>
                </a:lnSpc>
                <a:spcBef>
                  <a:spcPct val="0"/>
                </a:spcBef>
              </a:pPr>
            </a:p>
          </p:txBody>
        </p:sp>
      </p:grpSp>
      <p:sp>
        <p:nvSpPr>
          <p:cNvPr name="TextBox 13" id="13"/>
          <p:cNvSpPr txBox="true"/>
          <p:nvPr/>
        </p:nvSpPr>
        <p:spPr>
          <a:xfrm rot="0">
            <a:off x="1713723" y="1172448"/>
            <a:ext cx="14860553" cy="1543050"/>
          </a:xfrm>
          <a:prstGeom prst="rect">
            <a:avLst/>
          </a:prstGeom>
        </p:spPr>
        <p:txBody>
          <a:bodyPr anchor="t" rtlCol="false" tIns="0" lIns="0" bIns="0" rIns="0">
            <a:spAutoFit/>
          </a:bodyPr>
          <a:lstStyle/>
          <a:p>
            <a:pPr algn="ctr">
              <a:lnSpc>
                <a:spcPts val="12599"/>
              </a:lnSpc>
            </a:pPr>
            <a:r>
              <a:rPr lang="en-US" sz="9000" b="true">
                <a:solidFill>
                  <a:srgbClr val="F1C44E"/>
                </a:solidFill>
                <a:latin typeface="Stardos Stencil Bold"/>
                <a:ea typeface="Stardos Stencil Bold"/>
                <a:cs typeface="Stardos Stencil Bold"/>
                <a:sym typeface="Stardos Stencil Bold"/>
              </a:rPr>
              <a:t>Learning Objectives</a:t>
            </a:r>
          </a:p>
        </p:txBody>
      </p:sp>
      <p:sp>
        <p:nvSpPr>
          <p:cNvPr name="TextBox 14" id="14"/>
          <p:cNvSpPr txBox="true"/>
          <p:nvPr/>
        </p:nvSpPr>
        <p:spPr>
          <a:xfrm rot="0">
            <a:off x="2321217" y="2864155"/>
            <a:ext cx="13645566" cy="685800"/>
          </a:xfrm>
          <a:prstGeom prst="rect">
            <a:avLst/>
          </a:prstGeom>
        </p:spPr>
        <p:txBody>
          <a:bodyPr anchor="t" rtlCol="false" tIns="0" lIns="0" bIns="0" rIns="0">
            <a:spAutoFit/>
          </a:bodyPr>
          <a:lstStyle/>
          <a:p>
            <a:pPr algn="ctr">
              <a:lnSpc>
                <a:spcPts val="5400"/>
              </a:lnSpc>
            </a:pPr>
            <a:r>
              <a:rPr lang="en-US" b="true" sz="4500">
                <a:solidFill>
                  <a:srgbClr val="FFFFFF"/>
                </a:solidFill>
                <a:latin typeface="Quicksand Bold"/>
                <a:ea typeface="Quicksand Bold"/>
                <a:cs typeface="Quicksand Bold"/>
                <a:sym typeface="Quicksand Bold"/>
              </a:rPr>
              <a:t>At the end of the lesson, pupils should be able to:</a:t>
            </a:r>
          </a:p>
        </p:txBody>
      </p:sp>
      <p:sp>
        <p:nvSpPr>
          <p:cNvPr name="TextBox 15" id="15"/>
          <p:cNvSpPr txBox="true"/>
          <p:nvPr/>
        </p:nvSpPr>
        <p:spPr>
          <a:xfrm rot="0">
            <a:off x="2031900" y="5829300"/>
            <a:ext cx="4145539" cy="1371600"/>
          </a:xfrm>
          <a:prstGeom prst="rect">
            <a:avLst/>
          </a:prstGeom>
        </p:spPr>
        <p:txBody>
          <a:bodyPr anchor="t" rtlCol="false" tIns="0" lIns="0" bIns="0" rIns="0">
            <a:spAutoFit/>
          </a:bodyPr>
          <a:lstStyle/>
          <a:p>
            <a:pPr algn="ctr" marL="0" indent="0" lvl="0">
              <a:lnSpc>
                <a:spcPts val="5400"/>
              </a:lnSpc>
            </a:pPr>
            <a:r>
              <a:rPr lang="en-US" b="true" sz="4500">
                <a:solidFill>
                  <a:srgbClr val="000000"/>
                </a:solidFill>
                <a:latin typeface="Quicksand Bold"/>
                <a:ea typeface="Quicksand Bold"/>
                <a:cs typeface="Quicksand Bold"/>
                <a:sym typeface="Quicksand Bold"/>
              </a:rPr>
              <a:t>Identify what a star event is </a:t>
            </a:r>
          </a:p>
        </p:txBody>
      </p:sp>
      <p:grpSp>
        <p:nvGrpSpPr>
          <p:cNvPr name="Group 16" id="16"/>
          <p:cNvGrpSpPr/>
          <p:nvPr/>
        </p:nvGrpSpPr>
        <p:grpSpPr>
          <a:xfrm rot="0">
            <a:off x="6927123" y="4506708"/>
            <a:ext cx="4385033" cy="4111315"/>
            <a:chOff x="0" y="0"/>
            <a:chExt cx="1154906" cy="1082816"/>
          </a:xfrm>
        </p:grpSpPr>
        <p:sp>
          <p:nvSpPr>
            <p:cNvPr name="Freeform 17" id="17"/>
            <p:cNvSpPr/>
            <p:nvPr/>
          </p:nvSpPr>
          <p:spPr>
            <a:xfrm flipH="false" flipV="false" rot="0">
              <a:off x="0" y="0"/>
              <a:ext cx="1154906" cy="1082815"/>
            </a:xfrm>
            <a:custGeom>
              <a:avLst/>
              <a:gdLst/>
              <a:ahLst/>
              <a:cxnLst/>
              <a:rect r="r" b="b" t="t" l="l"/>
              <a:pathLst>
                <a:path h="1082815" w="1154906">
                  <a:moveTo>
                    <a:pt x="0" y="0"/>
                  </a:moveTo>
                  <a:lnTo>
                    <a:pt x="1154906" y="0"/>
                  </a:lnTo>
                  <a:lnTo>
                    <a:pt x="1154906" y="1082815"/>
                  </a:lnTo>
                  <a:lnTo>
                    <a:pt x="0" y="1082815"/>
                  </a:lnTo>
                  <a:close/>
                </a:path>
              </a:pathLst>
            </a:custGeom>
            <a:solidFill>
              <a:srgbClr val="AFA3BF"/>
            </a:solidFill>
          </p:spPr>
        </p:sp>
        <p:sp>
          <p:nvSpPr>
            <p:cNvPr name="TextBox 18" id="18"/>
            <p:cNvSpPr txBox="true"/>
            <p:nvPr/>
          </p:nvSpPr>
          <p:spPr>
            <a:xfrm>
              <a:off x="0" y="-38100"/>
              <a:ext cx="1154906" cy="1120916"/>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0">
            <a:off x="12165065" y="4506708"/>
            <a:ext cx="4385033" cy="4111315"/>
            <a:chOff x="0" y="0"/>
            <a:chExt cx="1154906" cy="1082816"/>
          </a:xfrm>
        </p:grpSpPr>
        <p:sp>
          <p:nvSpPr>
            <p:cNvPr name="Freeform 20" id="20"/>
            <p:cNvSpPr/>
            <p:nvPr/>
          </p:nvSpPr>
          <p:spPr>
            <a:xfrm flipH="false" flipV="false" rot="0">
              <a:off x="0" y="0"/>
              <a:ext cx="1154906" cy="1082815"/>
            </a:xfrm>
            <a:custGeom>
              <a:avLst/>
              <a:gdLst/>
              <a:ahLst/>
              <a:cxnLst/>
              <a:rect r="r" b="b" t="t" l="l"/>
              <a:pathLst>
                <a:path h="1082815" w="1154906">
                  <a:moveTo>
                    <a:pt x="0" y="0"/>
                  </a:moveTo>
                  <a:lnTo>
                    <a:pt x="1154906" y="0"/>
                  </a:lnTo>
                  <a:lnTo>
                    <a:pt x="1154906" y="1082815"/>
                  </a:lnTo>
                  <a:lnTo>
                    <a:pt x="0" y="1082815"/>
                  </a:lnTo>
                  <a:close/>
                </a:path>
              </a:pathLst>
            </a:custGeom>
            <a:solidFill>
              <a:srgbClr val="AFA3BF"/>
            </a:solidFill>
          </p:spPr>
        </p:sp>
        <p:sp>
          <p:nvSpPr>
            <p:cNvPr name="TextBox 21" id="21"/>
            <p:cNvSpPr txBox="true"/>
            <p:nvPr/>
          </p:nvSpPr>
          <p:spPr>
            <a:xfrm>
              <a:off x="0" y="-38100"/>
              <a:ext cx="1154906" cy="1120916"/>
            </a:xfrm>
            <a:prstGeom prst="rect">
              <a:avLst/>
            </a:prstGeom>
          </p:spPr>
          <p:txBody>
            <a:bodyPr anchor="ctr" rtlCol="false" tIns="50800" lIns="50800" bIns="50800" rIns="50800"/>
            <a:lstStyle/>
            <a:p>
              <a:pPr algn="ctr">
                <a:lnSpc>
                  <a:spcPts val="2659"/>
                </a:lnSpc>
                <a:spcBef>
                  <a:spcPct val="0"/>
                </a:spcBef>
              </a:pPr>
            </a:p>
          </p:txBody>
        </p:sp>
      </p:grpSp>
      <p:sp>
        <p:nvSpPr>
          <p:cNvPr name="TextBox 22" id="22"/>
          <p:cNvSpPr txBox="true"/>
          <p:nvPr/>
        </p:nvSpPr>
        <p:spPr>
          <a:xfrm rot="0">
            <a:off x="6927123" y="4800600"/>
            <a:ext cx="4132746" cy="3429000"/>
          </a:xfrm>
          <a:prstGeom prst="rect">
            <a:avLst/>
          </a:prstGeom>
        </p:spPr>
        <p:txBody>
          <a:bodyPr anchor="t" rtlCol="false" tIns="0" lIns="0" bIns="0" rIns="0">
            <a:spAutoFit/>
          </a:bodyPr>
          <a:lstStyle/>
          <a:p>
            <a:pPr algn="ctr" marL="0" indent="0" lvl="0">
              <a:lnSpc>
                <a:spcPts val="5400"/>
              </a:lnSpc>
            </a:pPr>
            <a:r>
              <a:rPr lang="en-US" b="true" sz="4500">
                <a:solidFill>
                  <a:srgbClr val="000000"/>
                </a:solidFill>
                <a:latin typeface="Quicksand Bold"/>
                <a:ea typeface="Quicksand Bold"/>
                <a:cs typeface="Quicksand Bold"/>
                <a:sym typeface="Quicksand Bold"/>
              </a:rPr>
              <a:t>Be able to read and locate the star events rubric(s)</a:t>
            </a:r>
          </a:p>
        </p:txBody>
      </p:sp>
      <p:sp>
        <p:nvSpPr>
          <p:cNvPr name="TextBox 23" id="23"/>
          <p:cNvSpPr txBox="true"/>
          <p:nvPr/>
        </p:nvSpPr>
        <p:spPr>
          <a:xfrm rot="0">
            <a:off x="12266848" y="5143500"/>
            <a:ext cx="4181467" cy="2743200"/>
          </a:xfrm>
          <a:prstGeom prst="rect">
            <a:avLst/>
          </a:prstGeom>
        </p:spPr>
        <p:txBody>
          <a:bodyPr anchor="t" rtlCol="false" tIns="0" lIns="0" bIns="0" rIns="0">
            <a:spAutoFit/>
          </a:bodyPr>
          <a:lstStyle/>
          <a:p>
            <a:pPr algn="ctr" marL="0" indent="0" lvl="0">
              <a:lnSpc>
                <a:spcPts val="5400"/>
              </a:lnSpc>
            </a:pPr>
            <a:r>
              <a:rPr lang="en-US" b="true" sz="4500">
                <a:solidFill>
                  <a:srgbClr val="000000"/>
                </a:solidFill>
                <a:latin typeface="Quicksand Bold"/>
                <a:ea typeface="Quicksand Bold"/>
                <a:cs typeface="Quicksand Bold"/>
                <a:sym typeface="Quicksand Bold"/>
              </a:rPr>
              <a:t>3 key components of any star events project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A0820"/>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375240"/>
            <a:ext cx="11037479" cy="11037479"/>
          </a:xfrm>
          <a:custGeom>
            <a:avLst/>
            <a:gdLst/>
            <a:ahLst/>
            <a:cxnLst/>
            <a:rect r="r" b="b" t="t" l="l"/>
            <a:pathLst>
              <a:path h="11037479" w="11037479">
                <a:moveTo>
                  <a:pt x="0" y="0"/>
                </a:moveTo>
                <a:lnTo>
                  <a:pt x="11037479" y="0"/>
                </a:lnTo>
                <a:lnTo>
                  <a:pt x="11037479" y="11037480"/>
                </a:lnTo>
                <a:lnTo>
                  <a:pt x="0" y="11037480"/>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893479" y="-375240"/>
            <a:ext cx="11037479" cy="11037479"/>
          </a:xfrm>
          <a:custGeom>
            <a:avLst/>
            <a:gdLst/>
            <a:ahLst/>
            <a:cxnLst/>
            <a:rect r="r" b="b" t="t" l="l"/>
            <a:pathLst>
              <a:path h="11037479" w="11037479">
                <a:moveTo>
                  <a:pt x="11037479" y="0"/>
                </a:moveTo>
                <a:lnTo>
                  <a:pt x="0" y="0"/>
                </a:lnTo>
                <a:lnTo>
                  <a:pt x="0" y="11037480"/>
                </a:lnTo>
                <a:lnTo>
                  <a:pt x="11037479" y="11037480"/>
                </a:lnTo>
                <a:lnTo>
                  <a:pt x="11037479"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871357" y="855704"/>
            <a:ext cx="16545287" cy="8575592"/>
            <a:chOff x="0" y="0"/>
            <a:chExt cx="4357606" cy="2258592"/>
          </a:xfrm>
        </p:grpSpPr>
        <p:sp>
          <p:nvSpPr>
            <p:cNvPr name="Freeform 5" id="5"/>
            <p:cNvSpPr/>
            <p:nvPr/>
          </p:nvSpPr>
          <p:spPr>
            <a:xfrm flipH="false" flipV="false" rot="0">
              <a:off x="0" y="0"/>
              <a:ext cx="4357606" cy="2258592"/>
            </a:xfrm>
            <a:custGeom>
              <a:avLst/>
              <a:gdLst/>
              <a:ahLst/>
              <a:cxnLst/>
              <a:rect r="r" b="b" t="t" l="l"/>
              <a:pathLst>
                <a:path h="2258592" w="4357606">
                  <a:moveTo>
                    <a:pt x="0" y="0"/>
                  </a:moveTo>
                  <a:lnTo>
                    <a:pt x="4357606" y="0"/>
                  </a:lnTo>
                  <a:lnTo>
                    <a:pt x="4357606" y="2258592"/>
                  </a:lnTo>
                  <a:lnTo>
                    <a:pt x="0" y="2258592"/>
                  </a:lnTo>
                  <a:close/>
                </a:path>
              </a:pathLst>
            </a:custGeom>
            <a:solidFill>
              <a:srgbClr val="AFA3BF"/>
            </a:solidFill>
          </p:spPr>
        </p:sp>
        <p:sp>
          <p:nvSpPr>
            <p:cNvPr name="TextBox 6" id="6"/>
            <p:cNvSpPr txBox="true"/>
            <p:nvPr/>
          </p:nvSpPr>
          <p:spPr>
            <a:xfrm>
              <a:off x="0" y="-38100"/>
              <a:ext cx="4357606" cy="2296692"/>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1028700" y="1028700"/>
            <a:ext cx="16230600" cy="8229600"/>
            <a:chOff x="0" y="0"/>
            <a:chExt cx="4274726" cy="2167467"/>
          </a:xfrm>
        </p:grpSpPr>
        <p:sp>
          <p:nvSpPr>
            <p:cNvPr name="Freeform 8" id="8"/>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1A0820"/>
            </a:solidFill>
          </p:spPr>
        </p:sp>
        <p:sp>
          <p:nvSpPr>
            <p:cNvPr name="TextBox 9" id="9"/>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TextBox 10" id="10"/>
          <p:cNvSpPr txBox="true"/>
          <p:nvPr/>
        </p:nvSpPr>
        <p:spPr>
          <a:xfrm rot="0">
            <a:off x="1678705" y="1172448"/>
            <a:ext cx="14860553" cy="1543050"/>
          </a:xfrm>
          <a:prstGeom prst="rect">
            <a:avLst/>
          </a:prstGeom>
        </p:spPr>
        <p:txBody>
          <a:bodyPr anchor="t" rtlCol="false" tIns="0" lIns="0" bIns="0" rIns="0">
            <a:spAutoFit/>
          </a:bodyPr>
          <a:lstStyle/>
          <a:p>
            <a:pPr algn="ctr">
              <a:lnSpc>
                <a:spcPts val="12599"/>
              </a:lnSpc>
            </a:pPr>
            <a:r>
              <a:rPr lang="en-US" sz="9000" b="true">
                <a:solidFill>
                  <a:srgbClr val="F1C44E"/>
                </a:solidFill>
                <a:latin typeface="Stardos Stencil Bold"/>
                <a:ea typeface="Stardos Stencil Bold"/>
                <a:cs typeface="Stardos Stencil Bold"/>
                <a:sym typeface="Stardos Stencil Bold"/>
              </a:rPr>
              <a:t>What is a STAR Event?</a:t>
            </a:r>
          </a:p>
        </p:txBody>
      </p:sp>
      <p:sp>
        <p:nvSpPr>
          <p:cNvPr name="TextBox 11" id="11"/>
          <p:cNvSpPr txBox="true"/>
          <p:nvPr/>
        </p:nvSpPr>
        <p:spPr>
          <a:xfrm rot="0">
            <a:off x="2797772" y="2577416"/>
            <a:ext cx="12622418" cy="3429000"/>
          </a:xfrm>
          <a:prstGeom prst="rect">
            <a:avLst/>
          </a:prstGeom>
        </p:spPr>
        <p:txBody>
          <a:bodyPr anchor="t" rtlCol="false" tIns="0" lIns="0" bIns="0" rIns="0">
            <a:spAutoFit/>
          </a:bodyPr>
          <a:lstStyle/>
          <a:p>
            <a:pPr algn="ctr">
              <a:lnSpc>
                <a:spcPts val="5400"/>
              </a:lnSpc>
            </a:pPr>
            <a:r>
              <a:rPr lang="en-US" sz="4500" b="true">
                <a:solidFill>
                  <a:srgbClr val="FFFFFF"/>
                </a:solidFill>
                <a:latin typeface="Quicksand Bold"/>
                <a:ea typeface="Quicksand Bold"/>
                <a:cs typeface="Quicksand Bold"/>
                <a:sym typeface="Quicksand Bold"/>
              </a:rPr>
              <a:t>Students</a:t>
            </a:r>
          </a:p>
          <a:p>
            <a:pPr algn="ctr">
              <a:lnSpc>
                <a:spcPts val="5400"/>
              </a:lnSpc>
            </a:pPr>
            <a:r>
              <a:rPr lang="en-US" sz="4500" b="true">
                <a:solidFill>
                  <a:srgbClr val="FFFFFF"/>
                </a:solidFill>
                <a:latin typeface="Quicksand Bold"/>
                <a:ea typeface="Quicksand Bold"/>
                <a:cs typeface="Quicksand Bold"/>
                <a:sym typeface="Quicksand Bold"/>
              </a:rPr>
              <a:t>Taking</a:t>
            </a:r>
          </a:p>
          <a:p>
            <a:pPr algn="ctr">
              <a:lnSpc>
                <a:spcPts val="5400"/>
              </a:lnSpc>
            </a:pPr>
            <a:r>
              <a:rPr lang="en-US" sz="4500" b="true">
                <a:solidFill>
                  <a:srgbClr val="FFFFFF"/>
                </a:solidFill>
                <a:latin typeface="Quicksand Bold"/>
                <a:ea typeface="Quicksand Bold"/>
                <a:cs typeface="Quicksand Bold"/>
                <a:sym typeface="Quicksand Bold"/>
              </a:rPr>
              <a:t>Action </a:t>
            </a:r>
          </a:p>
          <a:p>
            <a:pPr algn="ctr">
              <a:lnSpc>
                <a:spcPts val="5400"/>
              </a:lnSpc>
            </a:pPr>
            <a:r>
              <a:rPr lang="en-US" sz="4500" b="true">
                <a:solidFill>
                  <a:srgbClr val="FFFFFF"/>
                </a:solidFill>
                <a:latin typeface="Quicksand Bold"/>
                <a:ea typeface="Quicksand Bold"/>
                <a:cs typeface="Quicksand Bold"/>
                <a:sym typeface="Quicksand Bold"/>
              </a:rPr>
              <a:t>(with) Recognition </a:t>
            </a:r>
          </a:p>
          <a:p>
            <a:pPr algn="ctr">
              <a:lnSpc>
                <a:spcPts val="5400"/>
              </a:lnSpc>
            </a:pPr>
          </a:p>
        </p:txBody>
      </p:sp>
      <p:sp>
        <p:nvSpPr>
          <p:cNvPr name="TextBox 12" id="12"/>
          <p:cNvSpPr txBox="true"/>
          <p:nvPr/>
        </p:nvSpPr>
        <p:spPr>
          <a:xfrm rot="0">
            <a:off x="1713723" y="5489563"/>
            <a:ext cx="14860553" cy="6574784"/>
          </a:xfrm>
          <a:prstGeom prst="rect">
            <a:avLst/>
          </a:prstGeom>
        </p:spPr>
        <p:txBody>
          <a:bodyPr anchor="t" rtlCol="false" tIns="0" lIns="0" bIns="0" rIns="0">
            <a:spAutoFit/>
          </a:bodyPr>
          <a:lstStyle/>
          <a:p>
            <a:pPr algn="ctr">
              <a:lnSpc>
                <a:spcPts val="3920"/>
              </a:lnSpc>
            </a:pPr>
            <a:r>
              <a:rPr lang="en-US" sz="2800" b="true">
                <a:solidFill>
                  <a:srgbClr val="F1C44E"/>
                </a:solidFill>
                <a:latin typeface="Stardos Stencil Bold"/>
                <a:ea typeface="Stardos Stencil Bold"/>
                <a:cs typeface="Stardos Stencil Bold"/>
                <a:sym typeface="Stardos Stencil Bold"/>
              </a:rPr>
              <a:t>Competitive Events in which members compete at the regional/district, state, and national levels. Students are recognized for proficiency and achievement in chapter and individual projects, leadership skills, and career preparation. STAR Events allow students to compete individually or as a team. There are more than 30 STAR Events students can choose to compete in, all of which recognize participants who demonstrate their knowledge, skills, and abilities to actively identify an issue concerning families, careers, or communities, research the topic, and develop and implement a project to advocate for positive change.</a:t>
            </a:r>
          </a:p>
          <a:p>
            <a:pPr algn="ctr">
              <a:lnSpc>
                <a:spcPts val="12599"/>
              </a:lnSpc>
            </a:pPr>
          </a:p>
          <a:p>
            <a:pPr algn="ctr">
              <a:lnSpc>
                <a:spcPts val="1259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A0820"/>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375240"/>
            <a:ext cx="11037479" cy="11037479"/>
          </a:xfrm>
          <a:custGeom>
            <a:avLst/>
            <a:gdLst/>
            <a:ahLst/>
            <a:cxnLst/>
            <a:rect r="r" b="b" t="t" l="l"/>
            <a:pathLst>
              <a:path h="11037479" w="11037479">
                <a:moveTo>
                  <a:pt x="0" y="0"/>
                </a:moveTo>
                <a:lnTo>
                  <a:pt x="11037479" y="0"/>
                </a:lnTo>
                <a:lnTo>
                  <a:pt x="11037479" y="11037480"/>
                </a:lnTo>
                <a:lnTo>
                  <a:pt x="0" y="11037480"/>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893479" y="-375240"/>
            <a:ext cx="11037479" cy="11037479"/>
          </a:xfrm>
          <a:custGeom>
            <a:avLst/>
            <a:gdLst/>
            <a:ahLst/>
            <a:cxnLst/>
            <a:rect r="r" b="b" t="t" l="l"/>
            <a:pathLst>
              <a:path h="11037479" w="11037479">
                <a:moveTo>
                  <a:pt x="11037479" y="0"/>
                </a:moveTo>
                <a:lnTo>
                  <a:pt x="0" y="0"/>
                </a:lnTo>
                <a:lnTo>
                  <a:pt x="0" y="11037480"/>
                </a:lnTo>
                <a:lnTo>
                  <a:pt x="11037479" y="11037480"/>
                </a:lnTo>
                <a:lnTo>
                  <a:pt x="11037479"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54668" y="2987261"/>
            <a:ext cx="19797336" cy="4312478"/>
            <a:chOff x="0" y="0"/>
            <a:chExt cx="5214113" cy="1135797"/>
          </a:xfrm>
        </p:grpSpPr>
        <p:sp>
          <p:nvSpPr>
            <p:cNvPr name="Freeform 5" id="5"/>
            <p:cNvSpPr/>
            <p:nvPr/>
          </p:nvSpPr>
          <p:spPr>
            <a:xfrm flipH="false" flipV="false" rot="0">
              <a:off x="0" y="0"/>
              <a:ext cx="5214113" cy="1135797"/>
            </a:xfrm>
            <a:custGeom>
              <a:avLst/>
              <a:gdLst/>
              <a:ahLst/>
              <a:cxnLst/>
              <a:rect r="r" b="b" t="t" l="l"/>
              <a:pathLst>
                <a:path h="1135797" w="5214113">
                  <a:moveTo>
                    <a:pt x="0" y="0"/>
                  </a:moveTo>
                  <a:lnTo>
                    <a:pt x="5214113" y="0"/>
                  </a:lnTo>
                  <a:lnTo>
                    <a:pt x="5214113" y="1135797"/>
                  </a:lnTo>
                  <a:lnTo>
                    <a:pt x="0" y="1135797"/>
                  </a:lnTo>
                  <a:close/>
                </a:path>
              </a:pathLst>
            </a:custGeom>
            <a:solidFill>
              <a:srgbClr val="AFA3BF"/>
            </a:solidFill>
          </p:spPr>
        </p:sp>
        <p:sp>
          <p:nvSpPr>
            <p:cNvPr name="TextBox 6" id="6"/>
            <p:cNvSpPr txBox="true"/>
            <p:nvPr/>
          </p:nvSpPr>
          <p:spPr>
            <a:xfrm>
              <a:off x="0" y="-38100"/>
              <a:ext cx="5214113" cy="1173897"/>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640005" y="3184618"/>
            <a:ext cx="19568010" cy="3917764"/>
            <a:chOff x="0" y="0"/>
            <a:chExt cx="5153714" cy="1031839"/>
          </a:xfrm>
        </p:grpSpPr>
        <p:sp>
          <p:nvSpPr>
            <p:cNvPr name="Freeform 8" id="8"/>
            <p:cNvSpPr/>
            <p:nvPr/>
          </p:nvSpPr>
          <p:spPr>
            <a:xfrm flipH="false" flipV="false" rot="0">
              <a:off x="0" y="0"/>
              <a:ext cx="5153714" cy="1031839"/>
            </a:xfrm>
            <a:custGeom>
              <a:avLst/>
              <a:gdLst/>
              <a:ahLst/>
              <a:cxnLst/>
              <a:rect r="r" b="b" t="t" l="l"/>
              <a:pathLst>
                <a:path h="1031839" w="5153714">
                  <a:moveTo>
                    <a:pt x="0" y="0"/>
                  </a:moveTo>
                  <a:lnTo>
                    <a:pt x="5153714" y="0"/>
                  </a:lnTo>
                  <a:lnTo>
                    <a:pt x="5153714" y="1031839"/>
                  </a:lnTo>
                  <a:lnTo>
                    <a:pt x="0" y="1031839"/>
                  </a:lnTo>
                  <a:close/>
                </a:path>
              </a:pathLst>
            </a:custGeom>
            <a:solidFill>
              <a:srgbClr val="1A0820"/>
            </a:solidFill>
          </p:spPr>
        </p:sp>
        <p:sp>
          <p:nvSpPr>
            <p:cNvPr name="TextBox 9" id="9"/>
            <p:cNvSpPr txBox="true"/>
            <p:nvPr/>
          </p:nvSpPr>
          <p:spPr>
            <a:xfrm>
              <a:off x="0" y="-38100"/>
              <a:ext cx="5153714" cy="1069939"/>
            </a:xfrm>
            <a:prstGeom prst="rect">
              <a:avLst/>
            </a:prstGeom>
          </p:spPr>
          <p:txBody>
            <a:bodyPr anchor="ctr" rtlCol="false" tIns="50800" lIns="50800" bIns="50800" rIns="50800"/>
            <a:lstStyle/>
            <a:p>
              <a:pPr algn="ctr">
                <a:lnSpc>
                  <a:spcPts val="2659"/>
                </a:lnSpc>
                <a:spcBef>
                  <a:spcPct val="0"/>
                </a:spcBef>
              </a:pPr>
            </a:p>
          </p:txBody>
        </p:sp>
      </p:grpSp>
      <p:sp>
        <p:nvSpPr>
          <p:cNvPr name="TextBox 10" id="10"/>
          <p:cNvSpPr txBox="true"/>
          <p:nvPr/>
        </p:nvSpPr>
        <p:spPr>
          <a:xfrm rot="0">
            <a:off x="1713723" y="234536"/>
            <a:ext cx="14860553" cy="2752725"/>
          </a:xfrm>
          <a:prstGeom prst="rect">
            <a:avLst/>
          </a:prstGeom>
        </p:spPr>
        <p:txBody>
          <a:bodyPr anchor="t" rtlCol="false" tIns="0" lIns="0" bIns="0" rIns="0">
            <a:spAutoFit/>
          </a:bodyPr>
          <a:lstStyle/>
          <a:p>
            <a:pPr algn="ctr">
              <a:lnSpc>
                <a:spcPts val="10800"/>
              </a:lnSpc>
            </a:pPr>
            <a:r>
              <a:rPr lang="en-US" sz="9000" b="true">
                <a:solidFill>
                  <a:srgbClr val="F1C44E"/>
                </a:solidFill>
                <a:latin typeface="Stardos Stencil Bold"/>
                <a:ea typeface="Stardos Stencil Bold"/>
                <a:cs typeface="Stardos Stencil Bold"/>
                <a:sym typeface="Stardos Stencil Bold"/>
              </a:rPr>
              <a:t>How does this translate to the classroom?</a:t>
            </a:r>
          </a:p>
        </p:txBody>
      </p:sp>
      <p:sp>
        <p:nvSpPr>
          <p:cNvPr name="TextBox 11" id="11"/>
          <p:cNvSpPr txBox="true"/>
          <p:nvPr/>
        </p:nvSpPr>
        <p:spPr>
          <a:xfrm rot="0">
            <a:off x="1713723" y="3794382"/>
            <a:ext cx="15226469" cy="2695575"/>
          </a:xfrm>
          <a:prstGeom prst="rect">
            <a:avLst/>
          </a:prstGeom>
        </p:spPr>
        <p:txBody>
          <a:bodyPr anchor="t" rtlCol="false" tIns="0" lIns="0" bIns="0" rIns="0">
            <a:spAutoFit/>
          </a:bodyPr>
          <a:lstStyle/>
          <a:p>
            <a:pPr algn="ctr">
              <a:lnSpc>
                <a:spcPts val="10697"/>
              </a:lnSpc>
            </a:pPr>
            <a:r>
              <a:rPr lang="en-US" sz="8914" b="true">
                <a:solidFill>
                  <a:srgbClr val="FFFFFF"/>
                </a:solidFill>
                <a:latin typeface="Stardos Stencil Bold"/>
                <a:ea typeface="Stardos Stencil Bold"/>
                <a:cs typeface="Stardos Stencil Bold"/>
                <a:sym typeface="Stardos Stencil Bold"/>
              </a:rPr>
              <a:t>What is one specific need you see in your community?</a:t>
            </a:r>
          </a:p>
        </p:txBody>
      </p:sp>
      <p:sp>
        <p:nvSpPr>
          <p:cNvPr name="TextBox 12" id="12"/>
          <p:cNvSpPr txBox="true"/>
          <p:nvPr/>
        </p:nvSpPr>
        <p:spPr>
          <a:xfrm rot="0">
            <a:off x="1423169" y="8004589"/>
            <a:ext cx="15441662" cy="887095"/>
          </a:xfrm>
          <a:prstGeom prst="rect">
            <a:avLst/>
          </a:prstGeom>
        </p:spPr>
        <p:txBody>
          <a:bodyPr anchor="t" rtlCol="false" tIns="0" lIns="0" bIns="0" rIns="0">
            <a:spAutoFit/>
          </a:bodyPr>
          <a:lstStyle/>
          <a:p>
            <a:pPr algn="ctr">
              <a:lnSpc>
                <a:spcPts val="7279"/>
              </a:lnSpc>
            </a:pPr>
            <a:r>
              <a:rPr lang="en-US" sz="5199" b="true">
                <a:solidFill>
                  <a:srgbClr val="F1C44E"/>
                </a:solidFill>
                <a:latin typeface="Canva Sans Bold"/>
                <a:ea typeface="Canva Sans Bold"/>
                <a:cs typeface="Canva Sans Bold"/>
                <a:sym typeface="Canva Sans Bold"/>
              </a:rPr>
              <a:t>Write it down on your paper, then crumble it up. </a:t>
            </a:r>
          </a:p>
        </p:txBody>
      </p:sp>
    </p:spTree>
  </p:cSld>
  <p:clrMapOvr>
    <a:masterClrMapping/>
  </p:clrMapOvr>
  <p:transition spd="fast">
    <p:circle/>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A0820"/>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375240"/>
            <a:ext cx="11037479" cy="11037479"/>
          </a:xfrm>
          <a:custGeom>
            <a:avLst/>
            <a:gdLst/>
            <a:ahLst/>
            <a:cxnLst/>
            <a:rect r="r" b="b" t="t" l="l"/>
            <a:pathLst>
              <a:path h="11037479" w="11037479">
                <a:moveTo>
                  <a:pt x="0" y="0"/>
                </a:moveTo>
                <a:lnTo>
                  <a:pt x="11037479" y="0"/>
                </a:lnTo>
                <a:lnTo>
                  <a:pt x="11037479" y="11037480"/>
                </a:lnTo>
                <a:lnTo>
                  <a:pt x="0" y="11037480"/>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893479" y="-375240"/>
            <a:ext cx="11037479" cy="11037479"/>
          </a:xfrm>
          <a:custGeom>
            <a:avLst/>
            <a:gdLst/>
            <a:ahLst/>
            <a:cxnLst/>
            <a:rect r="r" b="b" t="t" l="l"/>
            <a:pathLst>
              <a:path h="11037479" w="11037479">
                <a:moveTo>
                  <a:pt x="11037479" y="0"/>
                </a:moveTo>
                <a:lnTo>
                  <a:pt x="0" y="0"/>
                </a:lnTo>
                <a:lnTo>
                  <a:pt x="0" y="11037480"/>
                </a:lnTo>
                <a:lnTo>
                  <a:pt x="11037479" y="11037480"/>
                </a:lnTo>
                <a:lnTo>
                  <a:pt x="11037479"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54668" y="794802"/>
            <a:ext cx="19797336" cy="8697396"/>
            <a:chOff x="0" y="0"/>
            <a:chExt cx="5214113" cy="2290672"/>
          </a:xfrm>
        </p:grpSpPr>
        <p:sp>
          <p:nvSpPr>
            <p:cNvPr name="Freeform 5" id="5"/>
            <p:cNvSpPr/>
            <p:nvPr/>
          </p:nvSpPr>
          <p:spPr>
            <a:xfrm flipH="false" flipV="false" rot="0">
              <a:off x="0" y="0"/>
              <a:ext cx="5214113" cy="2290672"/>
            </a:xfrm>
            <a:custGeom>
              <a:avLst/>
              <a:gdLst/>
              <a:ahLst/>
              <a:cxnLst/>
              <a:rect r="r" b="b" t="t" l="l"/>
              <a:pathLst>
                <a:path h="2290672" w="5214113">
                  <a:moveTo>
                    <a:pt x="0" y="0"/>
                  </a:moveTo>
                  <a:lnTo>
                    <a:pt x="5214113" y="0"/>
                  </a:lnTo>
                  <a:lnTo>
                    <a:pt x="5214113" y="2290672"/>
                  </a:lnTo>
                  <a:lnTo>
                    <a:pt x="0" y="2290672"/>
                  </a:lnTo>
                  <a:close/>
                </a:path>
              </a:pathLst>
            </a:custGeom>
            <a:solidFill>
              <a:srgbClr val="AFA3BF"/>
            </a:solidFill>
          </p:spPr>
        </p:sp>
        <p:sp>
          <p:nvSpPr>
            <p:cNvPr name="TextBox 6" id="6"/>
            <p:cNvSpPr txBox="true"/>
            <p:nvPr/>
          </p:nvSpPr>
          <p:spPr>
            <a:xfrm>
              <a:off x="0" y="-38100"/>
              <a:ext cx="5214113" cy="2328772"/>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5987168" y="992159"/>
            <a:ext cx="23733682" cy="8302682"/>
            <a:chOff x="0" y="0"/>
            <a:chExt cx="6250846" cy="2186715"/>
          </a:xfrm>
        </p:grpSpPr>
        <p:sp>
          <p:nvSpPr>
            <p:cNvPr name="Freeform 8" id="8"/>
            <p:cNvSpPr/>
            <p:nvPr/>
          </p:nvSpPr>
          <p:spPr>
            <a:xfrm flipH="false" flipV="false" rot="0">
              <a:off x="0" y="0"/>
              <a:ext cx="6250846" cy="2186715"/>
            </a:xfrm>
            <a:custGeom>
              <a:avLst/>
              <a:gdLst/>
              <a:ahLst/>
              <a:cxnLst/>
              <a:rect r="r" b="b" t="t" l="l"/>
              <a:pathLst>
                <a:path h="2186715" w="6250846">
                  <a:moveTo>
                    <a:pt x="0" y="0"/>
                  </a:moveTo>
                  <a:lnTo>
                    <a:pt x="6250846" y="0"/>
                  </a:lnTo>
                  <a:lnTo>
                    <a:pt x="6250846" y="2186715"/>
                  </a:lnTo>
                  <a:lnTo>
                    <a:pt x="0" y="2186715"/>
                  </a:lnTo>
                  <a:close/>
                </a:path>
              </a:pathLst>
            </a:custGeom>
            <a:solidFill>
              <a:srgbClr val="1A0820"/>
            </a:solidFill>
          </p:spPr>
        </p:sp>
        <p:sp>
          <p:nvSpPr>
            <p:cNvPr name="TextBox 9" id="9"/>
            <p:cNvSpPr txBox="true"/>
            <p:nvPr/>
          </p:nvSpPr>
          <p:spPr>
            <a:xfrm>
              <a:off x="0" y="-38100"/>
              <a:ext cx="6250846" cy="2224815"/>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9915240" y="2306922"/>
            <a:ext cx="6501870" cy="6133431"/>
          </a:xfrm>
          <a:custGeom>
            <a:avLst/>
            <a:gdLst/>
            <a:ahLst/>
            <a:cxnLst/>
            <a:rect r="r" b="b" t="t" l="l"/>
            <a:pathLst>
              <a:path h="6133431" w="6501870">
                <a:moveTo>
                  <a:pt x="0" y="0"/>
                </a:moveTo>
                <a:lnTo>
                  <a:pt x="6501870" y="0"/>
                </a:lnTo>
                <a:lnTo>
                  <a:pt x="6501870" y="6133431"/>
                </a:lnTo>
                <a:lnTo>
                  <a:pt x="0" y="6133431"/>
                </a:lnTo>
                <a:lnTo>
                  <a:pt x="0" y="0"/>
                </a:lnTo>
                <a:close/>
              </a:path>
            </a:pathLst>
          </a:custGeom>
          <a:blipFill>
            <a:blip r:embed="rId4"/>
            <a:stretch>
              <a:fillRect l="0" t="0" r="0" b="0"/>
            </a:stretch>
          </a:blipFill>
        </p:spPr>
      </p:sp>
      <p:sp>
        <p:nvSpPr>
          <p:cNvPr name="Freeform 11" id="11"/>
          <p:cNvSpPr/>
          <p:nvPr/>
        </p:nvSpPr>
        <p:spPr>
          <a:xfrm flipH="false" flipV="false" rot="0">
            <a:off x="470006" y="1227695"/>
            <a:ext cx="2091815" cy="2691880"/>
          </a:xfrm>
          <a:custGeom>
            <a:avLst/>
            <a:gdLst/>
            <a:ahLst/>
            <a:cxnLst/>
            <a:rect r="r" b="b" t="t" l="l"/>
            <a:pathLst>
              <a:path h="2691880" w="2091815">
                <a:moveTo>
                  <a:pt x="0" y="0"/>
                </a:moveTo>
                <a:lnTo>
                  <a:pt x="2091814" y="0"/>
                </a:lnTo>
                <a:lnTo>
                  <a:pt x="2091814" y="2691879"/>
                </a:lnTo>
                <a:lnTo>
                  <a:pt x="0" y="26918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1515913" y="1380502"/>
            <a:ext cx="7945052" cy="1381125"/>
          </a:xfrm>
          <a:prstGeom prst="rect">
            <a:avLst/>
          </a:prstGeom>
        </p:spPr>
        <p:txBody>
          <a:bodyPr anchor="t" rtlCol="false" tIns="0" lIns="0" bIns="0" rIns="0">
            <a:spAutoFit/>
          </a:bodyPr>
          <a:lstStyle/>
          <a:p>
            <a:pPr algn="ctr">
              <a:lnSpc>
                <a:spcPts val="10800"/>
              </a:lnSpc>
            </a:pPr>
            <a:r>
              <a:rPr lang="en-US" sz="9000" b="true">
                <a:solidFill>
                  <a:srgbClr val="F1C44E"/>
                </a:solidFill>
                <a:latin typeface="Stardos Stencil Bold"/>
                <a:ea typeface="Stardos Stencil Bold"/>
                <a:cs typeface="Stardos Stencil Bold"/>
                <a:sym typeface="Stardos Stencil Bold"/>
              </a:rPr>
              <a:t>Buy In </a:t>
            </a:r>
          </a:p>
        </p:txBody>
      </p:sp>
      <p:sp>
        <p:nvSpPr>
          <p:cNvPr name="TextBox 13" id="13"/>
          <p:cNvSpPr txBox="true"/>
          <p:nvPr/>
        </p:nvSpPr>
        <p:spPr>
          <a:xfrm rot="0">
            <a:off x="1515913" y="2724773"/>
            <a:ext cx="7945052" cy="6172200"/>
          </a:xfrm>
          <a:prstGeom prst="rect">
            <a:avLst/>
          </a:prstGeom>
        </p:spPr>
        <p:txBody>
          <a:bodyPr anchor="t" rtlCol="false" tIns="0" lIns="0" bIns="0" rIns="0">
            <a:spAutoFit/>
          </a:bodyPr>
          <a:lstStyle/>
          <a:p>
            <a:pPr algn="ctr">
              <a:lnSpc>
                <a:spcPts val="5400"/>
              </a:lnSpc>
            </a:pPr>
            <a:r>
              <a:rPr lang="en-US" sz="4500" b="true">
                <a:solidFill>
                  <a:srgbClr val="FFFFFF"/>
                </a:solidFill>
                <a:latin typeface="Quicksand Bold"/>
                <a:ea typeface="Quicksand Bold"/>
                <a:cs typeface="Quicksand Bold"/>
                <a:sym typeface="Quicksand Bold"/>
              </a:rPr>
              <a:t> Your students have to believe in their own ability to do good &amp; bring about change. None of this matters if they are not createing an impact. The easiest way to make them see it? Address concerns that they see every day. </a:t>
            </a:r>
          </a:p>
        </p:txBody>
      </p:sp>
    </p:spTree>
  </p:cSld>
  <p:clrMapOvr>
    <a:masterClrMapping/>
  </p:clrMapOvr>
  <p:transition spd="fast">
    <p:circle/>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A0820"/>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375240"/>
            <a:ext cx="11037479" cy="11037479"/>
          </a:xfrm>
          <a:custGeom>
            <a:avLst/>
            <a:gdLst/>
            <a:ahLst/>
            <a:cxnLst/>
            <a:rect r="r" b="b" t="t" l="l"/>
            <a:pathLst>
              <a:path h="11037479" w="11037479">
                <a:moveTo>
                  <a:pt x="0" y="0"/>
                </a:moveTo>
                <a:lnTo>
                  <a:pt x="11037479" y="0"/>
                </a:lnTo>
                <a:lnTo>
                  <a:pt x="11037479" y="11037480"/>
                </a:lnTo>
                <a:lnTo>
                  <a:pt x="0" y="11037480"/>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893479" y="-375240"/>
            <a:ext cx="11037479" cy="11037479"/>
          </a:xfrm>
          <a:custGeom>
            <a:avLst/>
            <a:gdLst/>
            <a:ahLst/>
            <a:cxnLst/>
            <a:rect r="r" b="b" t="t" l="l"/>
            <a:pathLst>
              <a:path h="11037479" w="11037479">
                <a:moveTo>
                  <a:pt x="11037479" y="0"/>
                </a:moveTo>
                <a:lnTo>
                  <a:pt x="0" y="0"/>
                </a:lnTo>
                <a:lnTo>
                  <a:pt x="0" y="11037480"/>
                </a:lnTo>
                <a:lnTo>
                  <a:pt x="11037479" y="11037480"/>
                </a:lnTo>
                <a:lnTo>
                  <a:pt x="11037479"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54668" y="794802"/>
            <a:ext cx="19797336" cy="8697396"/>
            <a:chOff x="0" y="0"/>
            <a:chExt cx="5214113" cy="2290672"/>
          </a:xfrm>
        </p:grpSpPr>
        <p:sp>
          <p:nvSpPr>
            <p:cNvPr name="Freeform 5" id="5"/>
            <p:cNvSpPr/>
            <p:nvPr/>
          </p:nvSpPr>
          <p:spPr>
            <a:xfrm flipH="false" flipV="false" rot="0">
              <a:off x="0" y="0"/>
              <a:ext cx="5214113" cy="2290672"/>
            </a:xfrm>
            <a:custGeom>
              <a:avLst/>
              <a:gdLst/>
              <a:ahLst/>
              <a:cxnLst/>
              <a:rect r="r" b="b" t="t" l="l"/>
              <a:pathLst>
                <a:path h="2290672" w="5214113">
                  <a:moveTo>
                    <a:pt x="0" y="0"/>
                  </a:moveTo>
                  <a:lnTo>
                    <a:pt x="5214113" y="0"/>
                  </a:lnTo>
                  <a:lnTo>
                    <a:pt x="5214113" y="2290672"/>
                  </a:lnTo>
                  <a:lnTo>
                    <a:pt x="0" y="2290672"/>
                  </a:lnTo>
                  <a:close/>
                </a:path>
              </a:pathLst>
            </a:custGeom>
            <a:solidFill>
              <a:srgbClr val="AFA3BF"/>
            </a:solidFill>
          </p:spPr>
        </p:sp>
        <p:sp>
          <p:nvSpPr>
            <p:cNvPr name="TextBox 6" id="6"/>
            <p:cNvSpPr txBox="true"/>
            <p:nvPr/>
          </p:nvSpPr>
          <p:spPr>
            <a:xfrm>
              <a:off x="0" y="-38100"/>
              <a:ext cx="5214113" cy="2328772"/>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2722841" y="992159"/>
            <a:ext cx="23733682" cy="8302682"/>
            <a:chOff x="0" y="0"/>
            <a:chExt cx="6250846" cy="2186715"/>
          </a:xfrm>
        </p:grpSpPr>
        <p:sp>
          <p:nvSpPr>
            <p:cNvPr name="Freeform 8" id="8"/>
            <p:cNvSpPr/>
            <p:nvPr/>
          </p:nvSpPr>
          <p:spPr>
            <a:xfrm flipH="false" flipV="false" rot="0">
              <a:off x="0" y="0"/>
              <a:ext cx="6250846" cy="2186715"/>
            </a:xfrm>
            <a:custGeom>
              <a:avLst/>
              <a:gdLst/>
              <a:ahLst/>
              <a:cxnLst/>
              <a:rect r="r" b="b" t="t" l="l"/>
              <a:pathLst>
                <a:path h="2186715" w="6250846">
                  <a:moveTo>
                    <a:pt x="0" y="0"/>
                  </a:moveTo>
                  <a:lnTo>
                    <a:pt x="6250846" y="0"/>
                  </a:lnTo>
                  <a:lnTo>
                    <a:pt x="6250846" y="2186715"/>
                  </a:lnTo>
                  <a:lnTo>
                    <a:pt x="0" y="2186715"/>
                  </a:lnTo>
                  <a:close/>
                </a:path>
              </a:pathLst>
            </a:custGeom>
            <a:solidFill>
              <a:srgbClr val="1A0820"/>
            </a:solidFill>
          </p:spPr>
        </p:sp>
        <p:sp>
          <p:nvSpPr>
            <p:cNvPr name="TextBox 9" id="9"/>
            <p:cNvSpPr txBox="true"/>
            <p:nvPr/>
          </p:nvSpPr>
          <p:spPr>
            <a:xfrm>
              <a:off x="0" y="0"/>
              <a:ext cx="6250846" cy="2186715"/>
            </a:xfrm>
            <a:prstGeom prst="rect">
              <a:avLst/>
            </a:prstGeom>
          </p:spPr>
          <p:txBody>
            <a:bodyPr anchor="ctr" rtlCol="false" tIns="50800" lIns="50800" bIns="50800" rIns="50800"/>
            <a:lstStyle/>
            <a:p>
              <a:pPr algn="ctr" marL="0" indent="0" lvl="0">
                <a:lnSpc>
                  <a:spcPts val="5400"/>
                </a:lnSpc>
                <a:spcBef>
                  <a:spcPct val="0"/>
                </a:spcBef>
              </a:pPr>
            </a:p>
          </p:txBody>
        </p:sp>
      </p:grpSp>
      <p:sp>
        <p:nvSpPr>
          <p:cNvPr name="Freeform 10" id="10"/>
          <p:cNvSpPr/>
          <p:nvPr/>
        </p:nvSpPr>
        <p:spPr>
          <a:xfrm flipH="false" flipV="false" rot="0">
            <a:off x="13159895" y="5645095"/>
            <a:ext cx="3598085" cy="3440669"/>
          </a:xfrm>
          <a:custGeom>
            <a:avLst/>
            <a:gdLst/>
            <a:ahLst/>
            <a:cxnLst/>
            <a:rect r="r" b="b" t="t" l="l"/>
            <a:pathLst>
              <a:path h="3440669" w="3598085">
                <a:moveTo>
                  <a:pt x="0" y="0"/>
                </a:moveTo>
                <a:lnTo>
                  <a:pt x="3598085" y="0"/>
                </a:lnTo>
                <a:lnTo>
                  <a:pt x="3598085" y="3440669"/>
                </a:lnTo>
                <a:lnTo>
                  <a:pt x="0" y="34406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583992" y="6366988"/>
            <a:ext cx="3125210" cy="3125210"/>
          </a:xfrm>
          <a:custGeom>
            <a:avLst/>
            <a:gdLst/>
            <a:ahLst/>
            <a:cxnLst/>
            <a:rect r="r" b="b" t="t" l="l"/>
            <a:pathLst>
              <a:path h="3125210" w="3125210">
                <a:moveTo>
                  <a:pt x="0" y="0"/>
                </a:moveTo>
                <a:lnTo>
                  <a:pt x="3125209" y="0"/>
                </a:lnTo>
                <a:lnTo>
                  <a:pt x="3125209" y="3125210"/>
                </a:lnTo>
                <a:lnTo>
                  <a:pt x="0" y="31252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188645" y="1209076"/>
            <a:ext cx="17337669" cy="1381125"/>
          </a:xfrm>
          <a:prstGeom prst="rect">
            <a:avLst/>
          </a:prstGeom>
        </p:spPr>
        <p:txBody>
          <a:bodyPr anchor="t" rtlCol="false" tIns="0" lIns="0" bIns="0" rIns="0">
            <a:spAutoFit/>
          </a:bodyPr>
          <a:lstStyle/>
          <a:p>
            <a:pPr algn="ctr">
              <a:lnSpc>
                <a:spcPts val="10800"/>
              </a:lnSpc>
            </a:pPr>
            <a:r>
              <a:rPr lang="en-US" sz="9000" b="true">
                <a:solidFill>
                  <a:srgbClr val="F1C44E"/>
                </a:solidFill>
                <a:latin typeface="Stardos Stencil Bold"/>
                <a:ea typeface="Stardos Stencil Bold"/>
                <a:cs typeface="Stardos Stencil Bold"/>
                <a:sym typeface="Stardos Stencil Bold"/>
              </a:rPr>
              <a:t>Read the Room... I mean Rubric</a:t>
            </a:r>
          </a:p>
        </p:txBody>
      </p:sp>
      <p:sp>
        <p:nvSpPr>
          <p:cNvPr name="TextBox 13" id="13"/>
          <p:cNvSpPr txBox="true"/>
          <p:nvPr/>
        </p:nvSpPr>
        <p:spPr>
          <a:xfrm rot="0">
            <a:off x="-437261" y="2901895"/>
            <a:ext cx="18288000" cy="5486400"/>
          </a:xfrm>
          <a:prstGeom prst="rect">
            <a:avLst/>
          </a:prstGeom>
        </p:spPr>
        <p:txBody>
          <a:bodyPr anchor="t" rtlCol="false" tIns="0" lIns="0" bIns="0" rIns="0">
            <a:spAutoFit/>
          </a:bodyPr>
          <a:lstStyle/>
          <a:p>
            <a:pPr algn="ctr" marL="971550" indent="-485775" lvl="1">
              <a:lnSpc>
                <a:spcPts val="5400"/>
              </a:lnSpc>
              <a:buAutoNum type="arabicPeriod" startAt="1"/>
            </a:pPr>
            <a:r>
              <a:rPr lang="en-US" b="true" sz="4500">
                <a:solidFill>
                  <a:srgbClr val="FFFFFF"/>
                </a:solidFill>
                <a:latin typeface="Quicksand Bold"/>
                <a:ea typeface="Quicksand Bold"/>
                <a:cs typeface="Quicksand Bold"/>
                <a:sym typeface="Quicksand Bold"/>
              </a:rPr>
              <a:t>Read the rubric, then read it again. </a:t>
            </a:r>
          </a:p>
          <a:p>
            <a:pPr algn="ctr" marL="971550" indent="-485775" lvl="1">
              <a:lnSpc>
                <a:spcPts val="5400"/>
              </a:lnSpc>
              <a:buAutoNum type="arabicPeriod" startAt="1"/>
            </a:pPr>
            <a:r>
              <a:rPr lang="en-US" b="true" sz="4500">
                <a:solidFill>
                  <a:srgbClr val="FFFFFF"/>
                </a:solidFill>
                <a:latin typeface="Quicksand Bold"/>
                <a:ea typeface="Quicksand Bold"/>
                <a:cs typeface="Quicksand Bold"/>
                <a:sym typeface="Quicksand Bold"/>
              </a:rPr>
              <a:t>Every rubric is different, do not assume. </a:t>
            </a:r>
          </a:p>
          <a:p>
            <a:pPr algn="ctr" marL="971550" indent="-485775" lvl="1">
              <a:lnSpc>
                <a:spcPts val="5400"/>
              </a:lnSpc>
              <a:buAutoNum type="arabicPeriod" startAt="1"/>
            </a:pPr>
            <a:r>
              <a:rPr lang="en-US" b="true" sz="4500">
                <a:solidFill>
                  <a:srgbClr val="FFFFFF"/>
                </a:solidFill>
                <a:latin typeface="Quicksand Bold"/>
                <a:ea typeface="Quicksand Bold"/>
                <a:cs typeface="Quicksand Bold"/>
                <a:sym typeface="Quicksand Bold"/>
              </a:rPr>
              <a:t>Following that rubric to a T should score you a 90, never underestimate the power of simply following the guidelines.</a:t>
            </a:r>
          </a:p>
          <a:p>
            <a:pPr algn="ctr" marL="971550" indent="-485775" lvl="1">
              <a:lnSpc>
                <a:spcPts val="5400"/>
              </a:lnSpc>
              <a:buAutoNum type="arabicPeriod" startAt="1"/>
            </a:pPr>
            <a:r>
              <a:rPr lang="en-US" b="true" sz="4500">
                <a:solidFill>
                  <a:srgbClr val="FFFFFF"/>
                </a:solidFill>
                <a:latin typeface="Quicksand Bold"/>
                <a:ea typeface="Quicksand Bold"/>
                <a:cs typeface="Quicksand Bold"/>
                <a:sym typeface="Quicksand Bold"/>
              </a:rPr>
              <a:t>Every points column needs its own page/paper.</a:t>
            </a:r>
          </a:p>
          <a:p>
            <a:pPr algn="ctr" marL="971550" indent="-485775" lvl="1">
              <a:lnSpc>
                <a:spcPts val="5400"/>
              </a:lnSpc>
              <a:buAutoNum type="arabicPeriod" startAt="1"/>
            </a:pPr>
            <a:r>
              <a:rPr lang="en-US" b="true" sz="4500">
                <a:solidFill>
                  <a:srgbClr val="FFFFFF"/>
                </a:solidFill>
                <a:latin typeface="Quicksand Bold"/>
                <a:ea typeface="Quicksand Bold"/>
                <a:cs typeface="Quicksand Bold"/>
                <a:sym typeface="Quicksand Bold"/>
              </a:rPr>
              <a:t>The title? Matters</a:t>
            </a:r>
          </a:p>
          <a:p>
            <a:pPr algn="ctr">
              <a:lnSpc>
                <a:spcPts val="5400"/>
              </a:lnSpc>
            </a:pPr>
          </a:p>
          <a:p>
            <a:pPr algn="ctr">
              <a:lnSpc>
                <a:spcPts val="5400"/>
              </a:lnSpc>
            </a:pPr>
          </a:p>
        </p:txBody>
      </p:sp>
    </p:spTree>
  </p:cSld>
  <p:clrMapOvr>
    <a:masterClrMapping/>
  </p:clrMapOvr>
  <p:transition spd="fast">
    <p:circle/>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A0820"/>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375240"/>
            <a:ext cx="11037479" cy="11037479"/>
          </a:xfrm>
          <a:custGeom>
            <a:avLst/>
            <a:gdLst/>
            <a:ahLst/>
            <a:cxnLst/>
            <a:rect r="r" b="b" t="t" l="l"/>
            <a:pathLst>
              <a:path h="11037479" w="11037479">
                <a:moveTo>
                  <a:pt x="0" y="0"/>
                </a:moveTo>
                <a:lnTo>
                  <a:pt x="11037479" y="0"/>
                </a:lnTo>
                <a:lnTo>
                  <a:pt x="11037479" y="11037480"/>
                </a:lnTo>
                <a:lnTo>
                  <a:pt x="0" y="11037480"/>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893479" y="-375240"/>
            <a:ext cx="11037479" cy="11037479"/>
          </a:xfrm>
          <a:custGeom>
            <a:avLst/>
            <a:gdLst/>
            <a:ahLst/>
            <a:cxnLst/>
            <a:rect r="r" b="b" t="t" l="l"/>
            <a:pathLst>
              <a:path h="11037479" w="11037479">
                <a:moveTo>
                  <a:pt x="11037479" y="0"/>
                </a:moveTo>
                <a:lnTo>
                  <a:pt x="0" y="0"/>
                </a:lnTo>
                <a:lnTo>
                  <a:pt x="0" y="11037480"/>
                </a:lnTo>
                <a:lnTo>
                  <a:pt x="11037479" y="11037480"/>
                </a:lnTo>
                <a:lnTo>
                  <a:pt x="11037479"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54668" y="794802"/>
            <a:ext cx="19797336" cy="8697396"/>
            <a:chOff x="0" y="0"/>
            <a:chExt cx="5214113" cy="2290672"/>
          </a:xfrm>
        </p:grpSpPr>
        <p:sp>
          <p:nvSpPr>
            <p:cNvPr name="Freeform 5" id="5"/>
            <p:cNvSpPr/>
            <p:nvPr/>
          </p:nvSpPr>
          <p:spPr>
            <a:xfrm flipH="false" flipV="false" rot="0">
              <a:off x="0" y="0"/>
              <a:ext cx="5214113" cy="2290672"/>
            </a:xfrm>
            <a:custGeom>
              <a:avLst/>
              <a:gdLst/>
              <a:ahLst/>
              <a:cxnLst/>
              <a:rect r="r" b="b" t="t" l="l"/>
              <a:pathLst>
                <a:path h="2290672" w="5214113">
                  <a:moveTo>
                    <a:pt x="0" y="0"/>
                  </a:moveTo>
                  <a:lnTo>
                    <a:pt x="5214113" y="0"/>
                  </a:lnTo>
                  <a:lnTo>
                    <a:pt x="5214113" y="2290672"/>
                  </a:lnTo>
                  <a:lnTo>
                    <a:pt x="0" y="2290672"/>
                  </a:lnTo>
                  <a:close/>
                </a:path>
              </a:pathLst>
            </a:custGeom>
            <a:solidFill>
              <a:srgbClr val="AFA3BF"/>
            </a:solidFill>
          </p:spPr>
        </p:sp>
        <p:sp>
          <p:nvSpPr>
            <p:cNvPr name="TextBox 6" id="6"/>
            <p:cNvSpPr txBox="true"/>
            <p:nvPr/>
          </p:nvSpPr>
          <p:spPr>
            <a:xfrm>
              <a:off x="0" y="-38100"/>
              <a:ext cx="5214113" cy="2328772"/>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2722841" y="992159"/>
            <a:ext cx="23733682" cy="8302682"/>
            <a:chOff x="0" y="0"/>
            <a:chExt cx="6250846" cy="2186715"/>
          </a:xfrm>
        </p:grpSpPr>
        <p:sp>
          <p:nvSpPr>
            <p:cNvPr name="Freeform 8" id="8"/>
            <p:cNvSpPr/>
            <p:nvPr/>
          </p:nvSpPr>
          <p:spPr>
            <a:xfrm flipH="false" flipV="false" rot="0">
              <a:off x="0" y="0"/>
              <a:ext cx="6250846" cy="2186715"/>
            </a:xfrm>
            <a:custGeom>
              <a:avLst/>
              <a:gdLst/>
              <a:ahLst/>
              <a:cxnLst/>
              <a:rect r="r" b="b" t="t" l="l"/>
              <a:pathLst>
                <a:path h="2186715" w="6250846">
                  <a:moveTo>
                    <a:pt x="0" y="0"/>
                  </a:moveTo>
                  <a:lnTo>
                    <a:pt x="6250846" y="0"/>
                  </a:lnTo>
                  <a:lnTo>
                    <a:pt x="6250846" y="2186715"/>
                  </a:lnTo>
                  <a:lnTo>
                    <a:pt x="0" y="2186715"/>
                  </a:lnTo>
                  <a:close/>
                </a:path>
              </a:pathLst>
            </a:custGeom>
            <a:solidFill>
              <a:srgbClr val="1A0820"/>
            </a:solidFill>
          </p:spPr>
        </p:sp>
        <p:sp>
          <p:nvSpPr>
            <p:cNvPr name="TextBox 9" id="9"/>
            <p:cNvSpPr txBox="true"/>
            <p:nvPr/>
          </p:nvSpPr>
          <p:spPr>
            <a:xfrm>
              <a:off x="0" y="-38100"/>
              <a:ext cx="6250846" cy="2224815"/>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13562501" y="1028700"/>
            <a:ext cx="4361979" cy="4114800"/>
          </a:xfrm>
          <a:custGeom>
            <a:avLst/>
            <a:gdLst/>
            <a:ahLst/>
            <a:cxnLst/>
            <a:rect r="r" b="b" t="t" l="l"/>
            <a:pathLst>
              <a:path h="4114800" w="4361979">
                <a:moveTo>
                  <a:pt x="0" y="0"/>
                </a:moveTo>
                <a:lnTo>
                  <a:pt x="4361979" y="0"/>
                </a:lnTo>
                <a:lnTo>
                  <a:pt x="436197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1224848" y="3020698"/>
            <a:ext cx="4675306" cy="4934360"/>
          </a:xfrm>
          <a:custGeom>
            <a:avLst/>
            <a:gdLst/>
            <a:ahLst/>
            <a:cxnLst/>
            <a:rect r="r" b="b" t="t" l="l"/>
            <a:pathLst>
              <a:path h="4934360" w="4675306">
                <a:moveTo>
                  <a:pt x="0" y="0"/>
                </a:moveTo>
                <a:lnTo>
                  <a:pt x="4675306" y="0"/>
                </a:lnTo>
                <a:lnTo>
                  <a:pt x="4675306" y="4934360"/>
                </a:lnTo>
                <a:lnTo>
                  <a:pt x="0" y="49343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1295417" y="1225471"/>
            <a:ext cx="10206759" cy="1381125"/>
          </a:xfrm>
          <a:prstGeom prst="rect">
            <a:avLst/>
          </a:prstGeom>
        </p:spPr>
        <p:txBody>
          <a:bodyPr anchor="t" rtlCol="false" tIns="0" lIns="0" bIns="0" rIns="0">
            <a:spAutoFit/>
          </a:bodyPr>
          <a:lstStyle/>
          <a:p>
            <a:pPr algn="ctr">
              <a:lnSpc>
                <a:spcPts val="10800"/>
              </a:lnSpc>
            </a:pPr>
            <a:r>
              <a:rPr lang="en-US" sz="9000" b="true">
                <a:solidFill>
                  <a:srgbClr val="F1C44E"/>
                </a:solidFill>
                <a:latin typeface="Stardos Stencil Bold"/>
                <a:ea typeface="Stardos Stencil Bold"/>
                <a:cs typeface="Stardos Stencil Bold"/>
                <a:sym typeface="Stardos Stencil Bold"/>
              </a:rPr>
              <a:t>Walk it Out</a:t>
            </a:r>
          </a:p>
        </p:txBody>
      </p:sp>
      <p:sp>
        <p:nvSpPr>
          <p:cNvPr name="TextBox 13" id="13"/>
          <p:cNvSpPr txBox="true"/>
          <p:nvPr/>
        </p:nvSpPr>
        <p:spPr>
          <a:xfrm rot="0">
            <a:off x="2319687" y="2744678"/>
            <a:ext cx="8158220" cy="5486400"/>
          </a:xfrm>
          <a:prstGeom prst="rect">
            <a:avLst/>
          </a:prstGeom>
        </p:spPr>
        <p:txBody>
          <a:bodyPr anchor="t" rtlCol="false" tIns="0" lIns="0" bIns="0" rIns="0">
            <a:spAutoFit/>
          </a:bodyPr>
          <a:lstStyle/>
          <a:p>
            <a:pPr algn="ctr">
              <a:lnSpc>
                <a:spcPts val="5400"/>
              </a:lnSpc>
            </a:pPr>
            <a:r>
              <a:rPr lang="en-US" sz="4500" b="true">
                <a:solidFill>
                  <a:srgbClr val="FFFFFF"/>
                </a:solidFill>
                <a:latin typeface="Quicksand Bold"/>
                <a:ea typeface="Quicksand Bold"/>
                <a:cs typeface="Quicksand Bold"/>
                <a:sym typeface="Quicksand Bold"/>
              </a:rPr>
              <a:t>We will all go over the rubric for Promote and Publicize together. </a:t>
            </a:r>
          </a:p>
          <a:p>
            <a:pPr algn="ctr">
              <a:lnSpc>
                <a:spcPts val="5400"/>
              </a:lnSpc>
            </a:pPr>
            <a:r>
              <a:rPr lang="en-US" sz="4500" b="true">
                <a:solidFill>
                  <a:srgbClr val="FFFFFF"/>
                </a:solidFill>
                <a:latin typeface="Quicksand Bold"/>
                <a:ea typeface="Quicksand Bold"/>
                <a:cs typeface="Quicksand Bold"/>
                <a:sym typeface="Quicksand Bold"/>
              </a:rPr>
              <a:t>Each of these rubrics can be found and downloaded in the STAR events guide, in your teacher portal, at fcclainc.org</a:t>
            </a:r>
          </a:p>
        </p:txBody>
      </p:sp>
    </p:spTree>
  </p:cSld>
  <p:clrMapOvr>
    <a:masterClrMapping/>
  </p:clrMapOvr>
  <p:transition spd="fast">
    <p:circle/>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A0820"/>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375240"/>
            <a:ext cx="11037479" cy="11037479"/>
          </a:xfrm>
          <a:custGeom>
            <a:avLst/>
            <a:gdLst/>
            <a:ahLst/>
            <a:cxnLst/>
            <a:rect r="r" b="b" t="t" l="l"/>
            <a:pathLst>
              <a:path h="11037479" w="11037479">
                <a:moveTo>
                  <a:pt x="0" y="0"/>
                </a:moveTo>
                <a:lnTo>
                  <a:pt x="11037479" y="0"/>
                </a:lnTo>
                <a:lnTo>
                  <a:pt x="11037479" y="11037480"/>
                </a:lnTo>
                <a:lnTo>
                  <a:pt x="0" y="11037480"/>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893479" y="-375240"/>
            <a:ext cx="11037479" cy="11037479"/>
          </a:xfrm>
          <a:custGeom>
            <a:avLst/>
            <a:gdLst/>
            <a:ahLst/>
            <a:cxnLst/>
            <a:rect r="r" b="b" t="t" l="l"/>
            <a:pathLst>
              <a:path h="11037479" w="11037479">
                <a:moveTo>
                  <a:pt x="11037479" y="0"/>
                </a:moveTo>
                <a:lnTo>
                  <a:pt x="0" y="0"/>
                </a:lnTo>
                <a:lnTo>
                  <a:pt x="0" y="11037480"/>
                </a:lnTo>
                <a:lnTo>
                  <a:pt x="11037479" y="11037480"/>
                </a:lnTo>
                <a:lnTo>
                  <a:pt x="11037479"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781765" y="794802"/>
            <a:ext cx="16724469" cy="8697396"/>
            <a:chOff x="0" y="0"/>
            <a:chExt cx="4404799" cy="2290672"/>
          </a:xfrm>
        </p:grpSpPr>
        <p:sp>
          <p:nvSpPr>
            <p:cNvPr name="Freeform 5" id="5"/>
            <p:cNvSpPr/>
            <p:nvPr/>
          </p:nvSpPr>
          <p:spPr>
            <a:xfrm flipH="false" flipV="false" rot="0">
              <a:off x="0" y="0"/>
              <a:ext cx="4404799" cy="2290672"/>
            </a:xfrm>
            <a:custGeom>
              <a:avLst/>
              <a:gdLst/>
              <a:ahLst/>
              <a:cxnLst/>
              <a:rect r="r" b="b" t="t" l="l"/>
              <a:pathLst>
                <a:path h="2290672" w="4404799">
                  <a:moveTo>
                    <a:pt x="0" y="0"/>
                  </a:moveTo>
                  <a:lnTo>
                    <a:pt x="4404799" y="0"/>
                  </a:lnTo>
                  <a:lnTo>
                    <a:pt x="4404799" y="2290672"/>
                  </a:lnTo>
                  <a:lnTo>
                    <a:pt x="0" y="2290672"/>
                  </a:lnTo>
                  <a:close/>
                </a:path>
              </a:pathLst>
            </a:custGeom>
            <a:solidFill>
              <a:srgbClr val="AFA3BF"/>
            </a:solidFill>
          </p:spPr>
        </p:sp>
        <p:sp>
          <p:nvSpPr>
            <p:cNvPr name="TextBox 6" id="6"/>
            <p:cNvSpPr txBox="true"/>
            <p:nvPr/>
          </p:nvSpPr>
          <p:spPr>
            <a:xfrm>
              <a:off x="0" y="-38100"/>
              <a:ext cx="4404799" cy="2328772"/>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0">
            <a:off x="1028700" y="992159"/>
            <a:ext cx="16230600" cy="8302682"/>
            <a:chOff x="0" y="0"/>
            <a:chExt cx="4274726" cy="2186715"/>
          </a:xfrm>
        </p:grpSpPr>
        <p:sp>
          <p:nvSpPr>
            <p:cNvPr name="Freeform 8" id="8"/>
            <p:cNvSpPr/>
            <p:nvPr/>
          </p:nvSpPr>
          <p:spPr>
            <a:xfrm flipH="false" flipV="false" rot="0">
              <a:off x="0" y="0"/>
              <a:ext cx="4274726" cy="2186715"/>
            </a:xfrm>
            <a:custGeom>
              <a:avLst/>
              <a:gdLst/>
              <a:ahLst/>
              <a:cxnLst/>
              <a:rect r="r" b="b" t="t" l="l"/>
              <a:pathLst>
                <a:path h="2186715" w="4274726">
                  <a:moveTo>
                    <a:pt x="0" y="0"/>
                  </a:moveTo>
                  <a:lnTo>
                    <a:pt x="4274726" y="0"/>
                  </a:lnTo>
                  <a:lnTo>
                    <a:pt x="4274726" y="2186715"/>
                  </a:lnTo>
                  <a:lnTo>
                    <a:pt x="0" y="2186715"/>
                  </a:lnTo>
                  <a:close/>
                </a:path>
              </a:pathLst>
            </a:custGeom>
            <a:solidFill>
              <a:srgbClr val="1A0820"/>
            </a:solidFill>
          </p:spPr>
        </p:sp>
        <p:sp>
          <p:nvSpPr>
            <p:cNvPr name="TextBox 9" id="9"/>
            <p:cNvSpPr txBox="true"/>
            <p:nvPr/>
          </p:nvSpPr>
          <p:spPr>
            <a:xfrm>
              <a:off x="0" y="-38100"/>
              <a:ext cx="4274726" cy="2224815"/>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1341195" y="6684362"/>
            <a:ext cx="4103225" cy="2320775"/>
          </a:xfrm>
          <a:custGeom>
            <a:avLst/>
            <a:gdLst/>
            <a:ahLst/>
            <a:cxnLst/>
            <a:rect r="r" b="b" t="t" l="l"/>
            <a:pathLst>
              <a:path h="2320775" w="4103225">
                <a:moveTo>
                  <a:pt x="0" y="0"/>
                </a:moveTo>
                <a:lnTo>
                  <a:pt x="4103225" y="0"/>
                </a:lnTo>
                <a:lnTo>
                  <a:pt x="4103225" y="2320775"/>
                </a:lnTo>
                <a:lnTo>
                  <a:pt x="0" y="2320775"/>
                </a:lnTo>
                <a:lnTo>
                  <a:pt x="0" y="0"/>
                </a:lnTo>
                <a:close/>
              </a:path>
            </a:pathLst>
          </a:custGeom>
          <a:blipFill>
            <a:blip r:embed="rId4"/>
            <a:stretch>
              <a:fillRect l="0" t="0" r="0" b="0"/>
            </a:stretch>
          </a:blipFill>
        </p:spPr>
      </p:sp>
      <p:sp>
        <p:nvSpPr>
          <p:cNvPr name="TextBox 11" id="11"/>
          <p:cNvSpPr txBox="true"/>
          <p:nvPr/>
        </p:nvSpPr>
        <p:spPr>
          <a:xfrm rot="0">
            <a:off x="4913420" y="982634"/>
            <a:ext cx="11506876" cy="2752725"/>
          </a:xfrm>
          <a:prstGeom prst="rect">
            <a:avLst/>
          </a:prstGeom>
        </p:spPr>
        <p:txBody>
          <a:bodyPr anchor="t" rtlCol="false" tIns="0" lIns="0" bIns="0" rIns="0">
            <a:spAutoFit/>
          </a:bodyPr>
          <a:lstStyle/>
          <a:p>
            <a:pPr algn="ctr">
              <a:lnSpc>
                <a:spcPts val="10800"/>
              </a:lnSpc>
            </a:pPr>
            <a:r>
              <a:rPr lang="en-US" sz="9000" b="true">
                <a:solidFill>
                  <a:srgbClr val="F1C44E"/>
                </a:solidFill>
                <a:latin typeface="Stardos Stencil Bold"/>
                <a:ea typeface="Stardos Stencil Bold"/>
                <a:cs typeface="Stardos Stencil Bold"/>
                <a:sym typeface="Stardos Stencil Bold"/>
              </a:rPr>
              <a:t>National program, who?</a:t>
            </a:r>
          </a:p>
        </p:txBody>
      </p:sp>
      <p:sp>
        <p:nvSpPr>
          <p:cNvPr name="TextBox 12" id="12"/>
          <p:cNvSpPr txBox="true"/>
          <p:nvPr/>
        </p:nvSpPr>
        <p:spPr>
          <a:xfrm rot="0">
            <a:off x="5649859" y="3935443"/>
            <a:ext cx="10770437" cy="4800600"/>
          </a:xfrm>
          <a:prstGeom prst="rect">
            <a:avLst/>
          </a:prstGeom>
        </p:spPr>
        <p:txBody>
          <a:bodyPr anchor="t" rtlCol="false" tIns="0" lIns="0" bIns="0" rIns="0">
            <a:spAutoFit/>
          </a:bodyPr>
          <a:lstStyle/>
          <a:p>
            <a:pPr algn="ctr" marL="971550" indent="-485775" lvl="1">
              <a:lnSpc>
                <a:spcPts val="5400"/>
              </a:lnSpc>
              <a:buFont typeface="Arial"/>
              <a:buChar char="•"/>
            </a:pPr>
            <a:r>
              <a:rPr lang="en-US" b="true" sz="4500">
                <a:solidFill>
                  <a:srgbClr val="FFFFFF"/>
                </a:solidFill>
                <a:latin typeface="Quicksand Bold"/>
                <a:ea typeface="Quicksand Bold"/>
                <a:cs typeface="Quicksand Bold"/>
                <a:sym typeface="Quicksand Bold"/>
              </a:rPr>
              <a:t>Every single event that your students participate in should directly align with a National Program and Career Cluster. </a:t>
            </a:r>
          </a:p>
          <a:p>
            <a:pPr algn="ctr" marL="971550" indent="-485775" lvl="1">
              <a:lnSpc>
                <a:spcPts val="5400"/>
              </a:lnSpc>
              <a:buFont typeface="Arial"/>
              <a:buChar char="•"/>
            </a:pPr>
            <a:r>
              <a:rPr lang="en-US" b="true" sz="4500">
                <a:solidFill>
                  <a:srgbClr val="FFFFFF"/>
                </a:solidFill>
                <a:latin typeface="Quicksand Bold"/>
                <a:ea typeface="Quicksand Bold"/>
                <a:cs typeface="Quicksand Bold"/>
                <a:sym typeface="Quicksand Bold"/>
              </a:rPr>
              <a:t>Your students should KNOW that program </a:t>
            </a:r>
          </a:p>
          <a:p>
            <a:pPr algn="ctr">
              <a:lnSpc>
                <a:spcPts val="5400"/>
              </a:lnSpc>
            </a:pPr>
          </a:p>
        </p:txBody>
      </p:sp>
      <p:sp>
        <p:nvSpPr>
          <p:cNvPr name="TextBox 13" id="13"/>
          <p:cNvSpPr txBox="true"/>
          <p:nvPr/>
        </p:nvSpPr>
        <p:spPr>
          <a:xfrm rot="0">
            <a:off x="1341195" y="1942655"/>
            <a:ext cx="4568130" cy="4556397"/>
          </a:xfrm>
          <a:prstGeom prst="rect">
            <a:avLst/>
          </a:prstGeom>
        </p:spPr>
        <p:txBody>
          <a:bodyPr anchor="t" rtlCol="false" tIns="0" lIns="0" bIns="0" rIns="0">
            <a:spAutoFit/>
          </a:bodyPr>
          <a:lstStyle/>
          <a:p>
            <a:pPr algn="ctr" marL="699367" indent="-349684" lvl="1">
              <a:lnSpc>
                <a:spcPts val="4535"/>
              </a:lnSpc>
              <a:buAutoNum type="arabicPeriod" startAt="1"/>
            </a:pPr>
            <a:r>
              <a:rPr lang="en-US" sz="3239">
                <a:solidFill>
                  <a:srgbClr val="FFFFFF"/>
                </a:solidFill>
                <a:latin typeface="Canva Sans"/>
                <a:ea typeface="Canva Sans"/>
                <a:cs typeface="Canva Sans"/>
                <a:sym typeface="Canva Sans"/>
              </a:rPr>
              <a:t>Career Connection</a:t>
            </a:r>
          </a:p>
          <a:p>
            <a:pPr algn="ctr" marL="699367" indent="-349684" lvl="1">
              <a:lnSpc>
                <a:spcPts val="4535"/>
              </a:lnSpc>
              <a:buAutoNum type="arabicPeriod" startAt="1"/>
            </a:pPr>
            <a:r>
              <a:rPr lang="en-US" sz="3239">
                <a:solidFill>
                  <a:srgbClr val="FFFFFF"/>
                </a:solidFill>
                <a:latin typeface="Canva Sans"/>
                <a:ea typeface="Canva Sans"/>
                <a:cs typeface="Canva Sans"/>
                <a:sym typeface="Canva Sans"/>
              </a:rPr>
              <a:t>Community Service</a:t>
            </a:r>
          </a:p>
          <a:p>
            <a:pPr algn="ctr" marL="699367" indent="-349684" lvl="1">
              <a:lnSpc>
                <a:spcPts val="4535"/>
              </a:lnSpc>
              <a:buAutoNum type="arabicPeriod" startAt="1"/>
            </a:pPr>
            <a:r>
              <a:rPr lang="en-US" sz="3239">
                <a:solidFill>
                  <a:srgbClr val="FFFFFF"/>
                </a:solidFill>
                <a:latin typeface="Canva Sans"/>
                <a:ea typeface="Canva Sans"/>
                <a:cs typeface="Canva Sans"/>
                <a:sym typeface="Canva Sans"/>
              </a:rPr>
              <a:t>FACTS</a:t>
            </a:r>
          </a:p>
          <a:p>
            <a:pPr algn="ctr" marL="699367" indent="-349684" lvl="1">
              <a:lnSpc>
                <a:spcPts val="4535"/>
              </a:lnSpc>
              <a:buAutoNum type="arabicPeriod" startAt="1"/>
            </a:pPr>
            <a:r>
              <a:rPr lang="en-US" sz="3239">
                <a:solidFill>
                  <a:srgbClr val="FFFFFF"/>
                </a:solidFill>
                <a:latin typeface="Canva Sans"/>
                <a:ea typeface="Canva Sans"/>
                <a:cs typeface="Canva Sans"/>
                <a:sym typeface="Canva Sans"/>
              </a:rPr>
              <a:t>Families First</a:t>
            </a:r>
          </a:p>
          <a:p>
            <a:pPr algn="ctr" marL="699367" indent="-349684" lvl="1">
              <a:lnSpc>
                <a:spcPts val="4535"/>
              </a:lnSpc>
              <a:buAutoNum type="arabicPeriod" startAt="1"/>
            </a:pPr>
            <a:r>
              <a:rPr lang="en-US" sz="3239">
                <a:solidFill>
                  <a:srgbClr val="FFFFFF"/>
                </a:solidFill>
                <a:latin typeface="Canva Sans"/>
                <a:ea typeface="Canva Sans"/>
                <a:cs typeface="Canva Sans"/>
                <a:sym typeface="Canva Sans"/>
              </a:rPr>
              <a:t>Financial Fitness</a:t>
            </a:r>
          </a:p>
          <a:p>
            <a:pPr algn="ctr" marL="699367" indent="-349684" lvl="1">
              <a:lnSpc>
                <a:spcPts val="4535"/>
              </a:lnSpc>
              <a:buAutoNum type="arabicPeriod" startAt="1"/>
            </a:pPr>
            <a:r>
              <a:rPr lang="en-US" sz="3239">
                <a:solidFill>
                  <a:srgbClr val="FFFFFF"/>
                </a:solidFill>
                <a:latin typeface="Canva Sans"/>
                <a:ea typeface="Canva Sans"/>
                <a:cs typeface="Canva Sans"/>
                <a:sym typeface="Canva Sans"/>
              </a:rPr>
              <a:t>Power of One</a:t>
            </a:r>
          </a:p>
          <a:p>
            <a:pPr algn="ctr" marL="699367" indent="-349684" lvl="1">
              <a:lnSpc>
                <a:spcPts val="4535"/>
              </a:lnSpc>
              <a:buAutoNum type="arabicPeriod" startAt="1"/>
            </a:pPr>
            <a:r>
              <a:rPr lang="en-US" sz="3239">
                <a:solidFill>
                  <a:srgbClr val="FFFFFF"/>
                </a:solidFill>
                <a:latin typeface="Canva Sans"/>
                <a:ea typeface="Canva Sans"/>
                <a:cs typeface="Canva Sans"/>
                <a:sym typeface="Canva Sans"/>
              </a:rPr>
              <a:t>Stand Up</a:t>
            </a:r>
          </a:p>
          <a:p>
            <a:pPr algn="ctr" marL="699367" indent="-349684" lvl="1">
              <a:lnSpc>
                <a:spcPts val="4535"/>
              </a:lnSpc>
              <a:buAutoNum type="arabicPeriod" startAt="1"/>
            </a:pPr>
            <a:r>
              <a:rPr lang="en-US" sz="3239">
                <a:solidFill>
                  <a:srgbClr val="FFFFFF"/>
                </a:solidFill>
                <a:latin typeface="Canva Sans"/>
                <a:ea typeface="Canva Sans"/>
                <a:cs typeface="Canva Sans"/>
                <a:sym typeface="Canva Sans"/>
              </a:rPr>
              <a:t>Student Body</a:t>
            </a:r>
          </a:p>
        </p:txBody>
      </p:sp>
    </p:spTree>
  </p:cSld>
  <p:clrMapOvr>
    <a:masterClrMapping/>
  </p:clrMapOvr>
  <p:transition spd="fast">
    <p:circl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A26D03B30F5143A34407DFAFBACAF4" ma:contentTypeVersion="22" ma:contentTypeDescription="Create a new document." ma:contentTypeScope="" ma:versionID="1557f2ab267f98e2c87d4b3b07388897">
  <xsd:schema xmlns:xsd="http://www.w3.org/2001/XMLSchema" xmlns:xs="http://www.w3.org/2001/XMLSchema" xmlns:p="http://schemas.microsoft.com/office/2006/metadata/properties" xmlns:ns1="http://schemas.microsoft.com/sharepoint/v3" xmlns:ns2="5d7f0ad2-e627-4555-a956-efa81d806a21" xmlns:ns3="070ef74f-fe64-4aab-853e-8d6041358f56" targetNamespace="http://schemas.microsoft.com/office/2006/metadata/properties" ma:root="true" ma:fieldsID="d3be6bedebe6a5d48b0c603dcae19745" ns1:_="" ns2:_="" ns3:_="">
    <xsd:import namespace="http://schemas.microsoft.com/sharepoint/v3"/>
    <xsd:import namespace="5d7f0ad2-e627-4555-a956-efa81d806a21"/>
    <xsd:import namespace="070ef74f-fe64-4aab-853e-8d6041358f5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element ref="ns3:ProjectAssoci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7f0ad2-e627-4555-a956-efa81d806a2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b0b2df29-a95d-47e3-8094-bcf6ff1e8cdd}" ma:internalName="TaxCatchAll" ma:showField="CatchAllData" ma:web="5d7f0ad2-e627-4555-a956-efa81d806a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0ef74f-fe64-4aab-853e-8d6041358f5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ProjectAssociation" ma:index="22" nillable="true" ma:displayName="Project Association" ma:description="Tells what this document relates to most closely" ma:format="Dropdown" ma:internalName="ProjectAssociation">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rojectAssociation xmlns="070ef74f-fe64-4aab-853e-8d6041358f56" xsi:nil="true"/>
    <TaxCatchAll xmlns="5d7f0ad2-e627-4555-a956-efa81d806a21" xsi:nil="true"/>
    <_ip_UnifiedCompliancePolicyProperties xmlns="http://schemas.microsoft.com/sharepoint/v3" xsi:nil="true"/>
    <lcf76f155ced4ddcb4097134ff3c332f xmlns="070ef74f-fe64-4aab-853e-8d6041358f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79EA75-4C0C-4E9C-94BF-A2867313EEB9}"/>
</file>

<file path=customXml/itemProps2.xml><?xml version="1.0" encoding="utf-8"?>
<ds:datastoreItem xmlns:ds="http://schemas.openxmlformats.org/officeDocument/2006/customXml" ds:itemID="{89910A09-FC0B-4E6B-B202-A29D7F28756E}"/>
</file>

<file path=customXml/itemProps3.xml><?xml version="1.0" encoding="utf-8"?>
<ds:datastoreItem xmlns:ds="http://schemas.openxmlformats.org/officeDocument/2006/customXml" ds:itemID="{C5BA2611-DC94-4E52-B6DD-53C639AD24D4}"/>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Winning Star Events, maybe</dc:title>
  <cp:revision>1</cp:revision>
  <dcterms:created xsi:type="dcterms:W3CDTF">2006-08-16T00:00:00Z</dcterms:created>
  <dcterms:modified xsi:type="dcterms:W3CDTF">2011-08-01T06:04:30Z</dcterms:modified>
  <dc:identifier>DAGt1bcUKlQ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0x010100A5A26D03B30F5143A34407DFAFBACAF4</vt:lpwstr>
  </property>
</Properties>
</file>