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5" r:id="rId7"/>
    <p:sldId id="271" r:id="rId8"/>
    <p:sldId id="290" r:id="rId9"/>
    <p:sldId id="285" r:id="rId10"/>
    <p:sldId id="292" r:id="rId11"/>
    <p:sldId id="262" r:id="rId12"/>
    <p:sldId id="263" r:id="rId13"/>
    <p:sldId id="288" r:id="rId14"/>
    <p:sldId id="266" r:id="rId15"/>
    <p:sldId id="281" r:id="rId16"/>
    <p:sldId id="294" r:id="rId17"/>
    <p:sldId id="295" r:id="rId18"/>
    <p:sldId id="282" r:id="rId19"/>
    <p:sldId id="289" r:id="rId20"/>
    <p:sldId id="264" r:id="rId21"/>
    <p:sldId id="257" r:id="rId22"/>
    <p:sldId id="260" r:id="rId23"/>
    <p:sldId id="268" r:id="rId24"/>
    <p:sldId id="270" r:id="rId25"/>
    <p:sldId id="287" r:id="rId26"/>
    <p:sldId id="269" r:id="rId27"/>
    <p:sldId id="286" r:id="rId28"/>
    <p:sldId id="291" r:id="rId29"/>
    <p:sldId id="273" r:id="rId30"/>
    <p:sldId id="272" r:id="rId31"/>
    <p:sldId id="278" r:id="rId32"/>
    <p:sldId id="279" r:id="rId33"/>
    <p:sldId id="280" r:id="rId34"/>
    <p:sldId id="274" r:id="rId35"/>
    <p:sldId id="293" r:id="rId36"/>
    <p:sldId id="27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E1FB8-8C4E-49EB-A570-B2D19BC31C6F}" v="537" dt="2025-07-31T13:36:33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02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20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i Phillips" userId="5f4a2020-0b68-449d-883f-32dc84685274" providerId="ADAL" clId="{0F3E1FB8-8C4E-49EB-A570-B2D19BC31C6F}"/>
    <pc:docChg chg="undo custSel addSld delSld modSld modMainMaster">
      <pc:chgData name="Brittani Phillips" userId="5f4a2020-0b68-449d-883f-32dc84685274" providerId="ADAL" clId="{0F3E1FB8-8C4E-49EB-A570-B2D19BC31C6F}" dt="2025-07-31T13:37:43.893" v="3013" actId="207"/>
      <pc:docMkLst>
        <pc:docMk/>
      </pc:docMkLst>
      <pc:sldChg chg="modSp mod">
        <pc:chgData name="Brittani Phillips" userId="5f4a2020-0b68-449d-883f-32dc84685274" providerId="ADAL" clId="{0F3E1FB8-8C4E-49EB-A570-B2D19BC31C6F}" dt="2025-07-28T13:19:35.677" v="2" actId="14100"/>
        <pc:sldMkLst>
          <pc:docMk/>
          <pc:sldMk cId="1880559321" sldId="256"/>
        </pc:sldMkLst>
        <pc:picChg chg="mod">
          <ac:chgData name="Brittani Phillips" userId="5f4a2020-0b68-449d-883f-32dc84685274" providerId="ADAL" clId="{0F3E1FB8-8C4E-49EB-A570-B2D19BC31C6F}" dt="2025-07-28T13:19:35.677" v="2" actId="14100"/>
          <ac:picMkLst>
            <pc:docMk/>
            <pc:sldMk cId="1880559321" sldId="256"/>
            <ac:picMk id="5" creationId="{6682256F-40D7-4A3C-8B4E-C597F1A50038}"/>
          </ac:picMkLst>
        </pc:picChg>
      </pc:sldChg>
      <pc:sldChg chg="modSp mod">
        <pc:chgData name="Brittani Phillips" userId="5f4a2020-0b68-449d-883f-32dc84685274" providerId="ADAL" clId="{0F3E1FB8-8C4E-49EB-A570-B2D19BC31C6F}" dt="2025-07-29T15:57:23.822" v="1308" actId="113"/>
        <pc:sldMkLst>
          <pc:docMk/>
          <pc:sldMk cId="943405414" sldId="257"/>
        </pc:sldMkLst>
        <pc:spChg chg="mod">
          <ac:chgData name="Brittani Phillips" userId="5f4a2020-0b68-449d-883f-32dc84685274" providerId="ADAL" clId="{0F3E1FB8-8C4E-49EB-A570-B2D19BC31C6F}" dt="2025-07-29T15:57:23.822" v="1308" actId="113"/>
          <ac:spMkLst>
            <pc:docMk/>
            <pc:sldMk cId="943405414" sldId="257"/>
            <ac:spMk id="3" creationId="{C052A442-9495-4AA8-A15B-8EFB9DC6E2CB}"/>
          </ac:spMkLst>
        </pc:spChg>
      </pc:sldChg>
      <pc:sldChg chg="modSp mod">
        <pc:chgData name="Brittani Phillips" userId="5f4a2020-0b68-449d-883f-32dc84685274" providerId="ADAL" clId="{0F3E1FB8-8C4E-49EB-A570-B2D19BC31C6F}" dt="2025-07-29T15:42:43.291" v="751" actId="20577"/>
        <pc:sldMkLst>
          <pc:docMk/>
          <pc:sldMk cId="3847353328" sldId="262"/>
        </pc:sldMkLst>
        <pc:spChg chg="mod">
          <ac:chgData name="Brittani Phillips" userId="5f4a2020-0b68-449d-883f-32dc84685274" providerId="ADAL" clId="{0F3E1FB8-8C4E-49EB-A570-B2D19BC31C6F}" dt="2025-07-29T15:42:43.291" v="751" actId="20577"/>
          <ac:spMkLst>
            <pc:docMk/>
            <pc:sldMk cId="3847353328" sldId="262"/>
            <ac:spMk id="3" creationId="{92DE9E3F-5050-465A-A93E-97140661C570}"/>
          </ac:spMkLst>
        </pc:spChg>
      </pc:sldChg>
      <pc:sldChg chg="modSp">
        <pc:chgData name="Brittani Phillips" userId="5f4a2020-0b68-449d-883f-32dc84685274" providerId="ADAL" clId="{0F3E1FB8-8C4E-49EB-A570-B2D19BC31C6F}" dt="2025-07-29T15:43:27.468" v="757" actId="20577"/>
        <pc:sldMkLst>
          <pc:docMk/>
          <pc:sldMk cId="3040601526" sldId="263"/>
        </pc:sldMkLst>
        <pc:graphicFrameChg chg="mod">
          <ac:chgData name="Brittani Phillips" userId="5f4a2020-0b68-449d-883f-32dc84685274" providerId="ADAL" clId="{0F3E1FB8-8C4E-49EB-A570-B2D19BC31C6F}" dt="2025-07-29T15:43:27.468" v="757" actId="20577"/>
          <ac:graphicFrameMkLst>
            <pc:docMk/>
            <pc:sldMk cId="3040601526" sldId="263"/>
            <ac:graphicFrameMk id="5" creationId="{B30309F2-2547-01B3-F701-8B211DC72C9C}"/>
          </ac:graphicFrameMkLst>
        </pc:graphicFrameChg>
      </pc:sldChg>
      <pc:sldChg chg="modSp mod">
        <pc:chgData name="Brittani Phillips" userId="5f4a2020-0b68-449d-883f-32dc84685274" providerId="ADAL" clId="{0F3E1FB8-8C4E-49EB-A570-B2D19BC31C6F}" dt="2025-07-29T15:47:08.770" v="998" actId="20577"/>
        <pc:sldMkLst>
          <pc:docMk/>
          <pc:sldMk cId="3747404318" sldId="264"/>
        </pc:sldMkLst>
        <pc:spChg chg="mod">
          <ac:chgData name="Brittani Phillips" userId="5f4a2020-0b68-449d-883f-32dc84685274" providerId="ADAL" clId="{0F3E1FB8-8C4E-49EB-A570-B2D19BC31C6F}" dt="2025-07-29T15:47:08.770" v="998" actId="20577"/>
          <ac:spMkLst>
            <pc:docMk/>
            <pc:sldMk cId="3747404318" sldId="264"/>
            <ac:spMk id="2" creationId="{BE1E84A1-778A-44E9-9FF1-78922E43F844}"/>
          </ac:spMkLst>
        </pc:spChg>
        <pc:spChg chg="mod">
          <ac:chgData name="Brittani Phillips" userId="5f4a2020-0b68-449d-883f-32dc84685274" providerId="ADAL" clId="{0F3E1FB8-8C4E-49EB-A570-B2D19BC31C6F}" dt="2025-07-29T15:47:06.923" v="997" actId="20577"/>
          <ac:spMkLst>
            <pc:docMk/>
            <pc:sldMk cId="3747404318" sldId="264"/>
            <ac:spMk id="3" creationId="{3E00C06F-3C0D-4DB9-87F8-3A914E3D1ED2}"/>
          </ac:spMkLst>
        </pc:spChg>
      </pc:sldChg>
      <pc:sldChg chg="modSp mod">
        <pc:chgData name="Brittani Phillips" userId="5f4a2020-0b68-449d-883f-32dc84685274" providerId="ADAL" clId="{0F3E1FB8-8C4E-49EB-A570-B2D19BC31C6F}" dt="2025-07-28T13:26:50.203" v="540" actId="20577"/>
        <pc:sldMkLst>
          <pc:docMk/>
          <pc:sldMk cId="3057203218" sldId="265"/>
        </pc:sldMkLst>
        <pc:spChg chg="mod">
          <ac:chgData name="Brittani Phillips" userId="5f4a2020-0b68-449d-883f-32dc84685274" providerId="ADAL" clId="{0F3E1FB8-8C4E-49EB-A570-B2D19BC31C6F}" dt="2025-07-28T13:26:50.203" v="540" actId="20577"/>
          <ac:spMkLst>
            <pc:docMk/>
            <pc:sldMk cId="3057203218" sldId="265"/>
            <ac:spMk id="3" creationId="{FA9F40E3-0BBF-4C02-BB38-275E57A296EB}"/>
          </ac:spMkLst>
        </pc:spChg>
      </pc:sldChg>
      <pc:sldChg chg="modSp mod">
        <pc:chgData name="Brittani Phillips" userId="5f4a2020-0b68-449d-883f-32dc84685274" providerId="ADAL" clId="{0F3E1FB8-8C4E-49EB-A570-B2D19BC31C6F}" dt="2025-07-29T15:44:48.728" v="836" actId="20577"/>
        <pc:sldMkLst>
          <pc:docMk/>
          <pc:sldMk cId="1542337673" sldId="266"/>
        </pc:sldMkLst>
        <pc:spChg chg="mod">
          <ac:chgData name="Brittani Phillips" userId="5f4a2020-0b68-449d-883f-32dc84685274" providerId="ADAL" clId="{0F3E1FB8-8C4E-49EB-A570-B2D19BC31C6F}" dt="2025-07-29T15:43:49.009" v="774" actId="20577"/>
          <ac:spMkLst>
            <pc:docMk/>
            <pc:sldMk cId="1542337673" sldId="266"/>
            <ac:spMk id="2" creationId="{393AAC43-5404-47C4-8054-621B30A3CB93}"/>
          </ac:spMkLst>
        </pc:spChg>
        <pc:spChg chg="mod">
          <ac:chgData name="Brittani Phillips" userId="5f4a2020-0b68-449d-883f-32dc84685274" providerId="ADAL" clId="{0F3E1FB8-8C4E-49EB-A570-B2D19BC31C6F}" dt="2025-07-29T15:44:48.728" v="836" actId="20577"/>
          <ac:spMkLst>
            <pc:docMk/>
            <pc:sldMk cId="1542337673" sldId="266"/>
            <ac:spMk id="3" creationId="{EBFD16A5-3CAF-4591-A51D-45FB9B7EA9E0}"/>
          </ac:spMkLst>
        </pc:spChg>
      </pc:sldChg>
      <pc:sldChg chg="modSp mod">
        <pc:chgData name="Brittani Phillips" userId="5f4a2020-0b68-449d-883f-32dc84685274" providerId="ADAL" clId="{0F3E1FB8-8C4E-49EB-A570-B2D19BC31C6F}" dt="2025-07-29T16:06:09.175" v="1390" actId="20577"/>
        <pc:sldMkLst>
          <pc:docMk/>
          <pc:sldMk cId="514554187" sldId="268"/>
        </pc:sldMkLst>
        <pc:spChg chg="mod">
          <ac:chgData name="Brittani Phillips" userId="5f4a2020-0b68-449d-883f-32dc84685274" providerId="ADAL" clId="{0F3E1FB8-8C4E-49EB-A570-B2D19BC31C6F}" dt="2025-07-29T16:06:09.175" v="1390" actId="20577"/>
          <ac:spMkLst>
            <pc:docMk/>
            <pc:sldMk cId="514554187" sldId="268"/>
            <ac:spMk id="3" creationId="{846CF72D-EEFD-439C-9E39-6FDFC46102FB}"/>
          </ac:spMkLst>
        </pc:spChg>
      </pc:sldChg>
      <pc:sldChg chg="modSp mod">
        <pc:chgData name="Brittani Phillips" userId="5f4a2020-0b68-449d-883f-32dc84685274" providerId="ADAL" clId="{0F3E1FB8-8C4E-49EB-A570-B2D19BC31C6F}" dt="2025-07-28T13:28:43.425" v="577" actId="20577"/>
        <pc:sldMkLst>
          <pc:docMk/>
          <pc:sldMk cId="4051440735" sldId="271"/>
        </pc:sldMkLst>
        <pc:spChg chg="mod">
          <ac:chgData name="Brittani Phillips" userId="5f4a2020-0b68-449d-883f-32dc84685274" providerId="ADAL" clId="{0F3E1FB8-8C4E-49EB-A570-B2D19BC31C6F}" dt="2025-07-28T13:28:43.425" v="577" actId="20577"/>
          <ac:spMkLst>
            <pc:docMk/>
            <pc:sldMk cId="4051440735" sldId="271"/>
            <ac:spMk id="2" creationId="{F080F66B-9B87-4C2B-B0FD-B334E151CF95}"/>
          </ac:spMkLst>
        </pc:spChg>
        <pc:picChg chg="mod">
          <ac:chgData name="Brittani Phillips" userId="5f4a2020-0b68-449d-883f-32dc84685274" providerId="ADAL" clId="{0F3E1FB8-8C4E-49EB-A570-B2D19BC31C6F}" dt="2025-07-28T13:27:08.128" v="541" actId="14826"/>
          <ac:picMkLst>
            <pc:docMk/>
            <pc:sldMk cId="4051440735" sldId="271"/>
            <ac:picMk id="4" creationId="{FADCBEC5-C2FB-4955-8535-6D1C53F38A78}"/>
          </ac:picMkLst>
        </pc:picChg>
      </pc:sldChg>
      <pc:sldChg chg="delSp modSp mod">
        <pc:chgData name="Brittani Phillips" userId="5f4a2020-0b68-449d-883f-32dc84685274" providerId="ADAL" clId="{0F3E1FB8-8C4E-49EB-A570-B2D19BC31C6F}" dt="2025-07-31T12:23:17.501" v="1573" actId="20577"/>
        <pc:sldMkLst>
          <pc:docMk/>
          <pc:sldMk cId="1733967313" sldId="274"/>
        </pc:sldMkLst>
        <pc:spChg chg="mod">
          <ac:chgData name="Brittani Phillips" userId="5f4a2020-0b68-449d-883f-32dc84685274" providerId="ADAL" clId="{0F3E1FB8-8C4E-49EB-A570-B2D19BC31C6F}" dt="2025-07-31T12:23:17.501" v="1573" actId="20577"/>
          <ac:spMkLst>
            <pc:docMk/>
            <pc:sldMk cId="1733967313" sldId="274"/>
            <ac:spMk id="3" creationId="{9C3F442A-0404-455A-A3BF-A50754C8F6AB}"/>
          </ac:spMkLst>
        </pc:spChg>
        <pc:picChg chg="del">
          <ac:chgData name="Brittani Phillips" userId="5f4a2020-0b68-449d-883f-32dc84685274" providerId="ADAL" clId="{0F3E1FB8-8C4E-49EB-A570-B2D19BC31C6F}" dt="2025-07-31T12:21:52.229" v="1397" actId="478"/>
          <ac:picMkLst>
            <pc:docMk/>
            <pc:sldMk cId="1733967313" sldId="274"/>
            <ac:picMk id="6" creationId="{693D65D5-D06E-93D4-A029-120821137C62}"/>
          </ac:picMkLst>
        </pc:picChg>
      </pc:sldChg>
      <pc:sldChg chg="addSp delSp modSp mod">
        <pc:chgData name="Brittani Phillips" userId="5f4a2020-0b68-449d-883f-32dc84685274" providerId="ADAL" clId="{0F3E1FB8-8C4E-49EB-A570-B2D19BC31C6F}" dt="2025-07-31T13:15:30.886" v="1818" actId="26606"/>
        <pc:sldMkLst>
          <pc:docMk/>
          <pc:sldMk cId="3301063929" sldId="280"/>
        </pc:sldMkLst>
        <pc:spChg chg="mod">
          <ac:chgData name="Brittani Phillips" userId="5f4a2020-0b68-449d-883f-32dc84685274" providerId="ADAL" clId="{0F3E1FB8-8C4E-49EB-A570-B2D19BC31C6F}" dt="2025-07-31T13:15:30.886" v="1818" actId="26606"/>
          <ac:spMkLst>
            <pc:docMk/>
            <pc:sldMk cId="3301063929" sldId="280"/>
            <ac:spMk id="2" creationId="{0F3DC1D2-F912-44AF-BE79-F1D2DC6DBC2B}"/>
          </ac:spMkLst>
        </pc:spChg>
        <pc:spChg chg="mod">
          <ac:chgData name="Brittani Phillips" userId="5f4a2020-0b68-449d-883f-32dc84685274" providerId="ADAL" clId="{0F3E1FB8-8C4E-49EB-A570-B2D19BC31C6F}" dt="2025-07-31T13:15:30.886" v="1818" actId="26606"/>
          <ac:spMkLst>
            <pc:docMk/>
            <pc:sldMk cId="3301063929" sldId="280"/>
            <ac:spMk id="3" creationId="{A6FD290A-B3D8-48B6-81A6-0D4058904F62}"/>
          </ac:spMkLst>
        </pc:spChg>
        <pc:spChg chg="del">
          <ac:chgData name="Brittani Phillips" userId="5f4a2020-0b68-449d-883f-32dc84685274" providerId="ADAL" clId="{0F3E1FB8-8C4E-49EB-A570-B2D19BC31C6F}" dt="2025-07-31T13:15:30.886" v="1818" actId="26606"/>
          <ac:spMkLst>
            <pc:docMk/>
            <pc:sldMk cId="3301063929" sldId="280"/>
            <ac:spMk id="9" creationId="{04C21BAE-6866-4C7A-A7EC-C1B2E572D5BE}"/>
          </ac:spMkLst>
        </pc:spChg>
        <pc:spChg chg="del">
          <ac:chgData name="Brittani Phillips" userId="5f4a2020-0b68-449d-883f-32dc84685274" providerId="ADAL" clId="{0F3E1FB8-8C4E-49EB-A570-B2D19BC31C6F}" dt="2025-07-31T13:15:30.886" v="1818" actId="26606"/>
          <ac:spMkLst>
            <pc:docMk/>
            <pc:sldMk cId="3301063929" sldId="280"/>
            <ac:spMk id="11" creationId="{7E7D0C94-08B4-48AE-8813-CC4D60294F42}"/>
          </ac:spMkLst>
        </pc:spChg>
        <pc:spChg chg="del">
          <ac:chgData name="Brittani Phillips" userId="5f4a2020-0b68-449d-883f-32dc84685274" providerId="ADAL" clId="{0F3E1FB8-8C4E-49EB-A570-B2D19BC31C6F}" dt="2025-07-31T13:15:30.886" v="1818" actId="26606"/>
          <ac:spMkLst>
            <pc:docMk/>
            <pc:sldMk cId="3301063929" sldId="280"/>
            <ac:spMk id="13" creationId="{F0C518C2-0AA4-470C-87B9-9CBF428FBA25}"/>
          </ac:spMkLst>
        </pc:spChg>
        <pc:spChg chg="add">
          <ac:chgData name="Brittani Phillips" userId="5f4a2020-0b68-449d-883f-32dc84685274" providerId="ADAL" clId="{0F3E1FB8-8C4E-49EB-A570-B2D19BC31C6F}" dt="2025-07-31T13:15:30.886" v="1818" actId="26606"/>
          <ac:spMkLst>
            <pc:docMk/>
            <pc:sldMk cId="3301063929" sldId="280"/>
            <ac:spMk id="18" creationId="{04812C46-200A-4DEB-A05E-3ED6C68C2387}"/>
          </ac:spMkLst>
        </pc:spChg>
        <pc:spChg chg="add">
          <ac:chgData name="Brittani Phillips" userId="5f4a2020-0b68-449d-883f-32dc84685274" providerId="ADAL" clId="{0F3E1FB8-8C4E-49EB-A570-B2D19BC31C6F}" dt="2025-07-31T13:15:30.886" v="1818" actId="26606"/>
          <ac:spMkLst>
            <pc:docMk/>
            <pc:sldMk cId="3301063929" sldId="280"/>
            <ac:spMk id="20" creationId="{D1EA859B-E555-4109-94F3-6700E046E008}"/>
          </ac:spMkLst>
        </pc:spChg>
        <pc:picChg chg="mod">
          <ac:chgData name="Brittani Phillips" userId="5f4a2020-0b68-449d-883f-32dc84685274" providerId="ADAL" clId="{0F3E1FB8-8C4E-49EB-A570-B2D19BC31C6F}" dt="2025-07-31T13:15:30.886" v="1818" actId="26606"/>
          <ac:picMkLst>
            <pc:docMk/>
            <pc:sldMk cId="3301063929" sldId="280"/>
            <ac:picMk id="4" creationId="{16075476-F678-42C8-B9F8-9E6403956687}"/>
          </ac:picMkLst>
        </pc:picChg>
      </pc:sldChg>
      <pc:sldChg chg="modSp mod">
        <pc:chgData name="Brittani Phillips" userId="5f4a2020-0b68-449d-883f-32dc84685274" providerId="ADAL" clId="{0F3E1FB8-8C4E-49EB-A570-B2D19BC31C6F}" dt="2025-07-29T15:46:42.057" v="996" actId="20577"/>
        <pc:sldMkLst>
          <pc:docMk/>
          <pc:sldMk cId="1284496619" sldId="281"/>
        </pc:sldMkLst>
        <pc:spChg chg="mod">
          <ac:chgData name="Brittani Phillips" userId="5f4a2020-0b68-449d-883f-32dc84685274" providerId="ADAL" clId="{0F3E1FB8-8C4E-49EB-A570-B2D19BC31C6F}" dt="2025-07-29T15:45:53.006" v="846" actId="20577"/>
          <ac:spMkLst>
            <pc:docMk/>
            <pc:sldMk cId="1284496619" sldId="281"/>
            <ac:spMk id="2" creationId="{75AB60A2-607F-4CDB-BFEF-C69F118D9395}"/>
          </ac:spMkLst>
        </pc:spChg>
        <pc:spChg chg="mod">
          <ac:chgData name="Brittani Phillips" userId="5f4a2020-0b68-449d-883f-32dc84685274" providerId="ADAL" clId="{0F3E1FB8-8C4E-49EB-A570-B2D19BC31C6F}" dt="2025-07-29T15:46:42.057" v="996" actId="20577"/>
          <ac:spMkLst>
            <pc:docMk/>
            <pc:sldMk cId="1284496619" sldId="281"/>
            <ac:spMk id="3" creationId="{9DCE4A49-5032-49BE-93EA-1055A3376AFC}"/>
          </ac:spMkLst>
        </pc:spChg>
      </pc:sldChg>
      <pc:sldChg chg="modSp del">
        <pc:chgData name="Brittani Phillips" userId="5f4a2020-0b68-449d-883f-32dc84685274" providerId="ADAL" clId="{0F3E1FB8-8C4E-49EB-A570-B2D19BC31C6F}" dt="2025-07-29T15:39:34.279" v="593" actId="2696"/>
        <pc:sldMkLst>
          <pc:docMk/>
          <pc:sldMk cId="1607403009" sldId="284"/>
        </pc:sldMkLst>
      </pc:sldChg>
      <pc:sldChg chg="modSp mod">
        <pc:chgData name="Brittani Phillips" userId="5f4a2020-0b68-449d-883f-32dc84685274" providerId="ADAL" clId="{0F3E1FB8-8C4E-49EB-A570-B2D19BC31C6F}" dt="2025-07-29T15:39:51.325" v="644" actId="20577"/>
        <pc:sldMkLst>
          <pc:docMk/>
          <pc:sldMk cId="3411623745" sldId="285"/>
        </pc:sldMkLst>
        <pc:spChg chg="mod">
          <ac:chgData name="Brittani Phillips" userId="5f4a2020-0b68-449d-883f-32dc84685274" providerId="ADAL" clId="{0F3E1FB8-8C4E-49EB-A570-B2D19BC31C6F}" dt="2025-07-29T15:39:51.325" v="644" actId="20577"/>
          <ac:spMkLst>
            <pc:docMk/>
            <pc:sldMk cId="3411623745" sldId="285"/>
            <ac:spMk id="3" creationId="{149FA2E2-C936-4655-9320-367749C0087F}"/>
          </ac:spMkLst>
        </pc:spChg>
      </pc:sldChg>
      <pc:sldChg chg="addSp delSp modSp mod">
        <pc:chgData name="Brittani Phillips" userId="5f4a2020-0b68-449d-883f-32dc84685274" providerId="ADAL" clId="{0F3E1FB8-8C4E-49EB-A570-B2D19BC31C6F}" dt="2025-07-31T13:18:57.376" v="2367" actId="114"/>
        <pc:sldMkLst>
          <pc:docMk/>
          <pc:sldMk cId="291845730" sldId="288"/>
        </pc:sldMkLst>
        <pc:spChg chg="mod">
          <ac:chgData name="Brittani Phillips" userId="5f4a2020-0b68-449d-883f-32dc84685274" providerId="ADAL" clId="{0F3E1FB8-8C4E-49EB-A570-B2D19BC31C6F}" dt="2025-07-31T13:17:53.586" v="2195" actId="20577"/>
          <ac:spMkLst>
            <pc:docMk/>
            <pc:sldMk cId="291845730" sldId="288"/>
            <ac:spMk id="2" creationId="{EDDD57D3-B323-26ED-D566-E3D034295F64}"/>
          </ac:spMkLst>
        </pc:spChg>
        <pc:spChg chg="del">
          <ac:chgData name="Brittani Phillips" userId="5f4a2020-0b68-449d-883f-32dc84685274" providerId="ADAL" clId="{0F3E1FB8-8C4E-49EB-A570-B2D19BC31C6F}" dt="2025-07-31T13:16:22.261" v="1819" actId="26606"/>
          <ac:spMkLst>
            <pc:docMk/>
            <pc:sldMk cId="291845730" sldId="288"/>
            <ac:spMk id="20" creationId="{D4771268-CB57-404A-9271-370EB28F6090}"/>
          </ac:spMkLst>
        </pc:spChg>
        <pc:spChg chg="add">
          <ac:chgData name="Brittani Phillips" userId="5f4a2020-0b68-449d-883f-32dc84685274" providerId="ADAL" clId="{0F3E1FB8-8C4E-49EB-A570-B2D19BC31C6F}" dt="2025-07-31T13:16:22.261" v="1819" actId="26606"/>
          <ac:spMkLst>
            <pc:docMk/>
            <pc:sldMk cId="291845730" sldId="288"/>
            <ac:spMk id="25" creationId="{BACC6370-2D7E-4714-9D71-7542949D7D5D}"/>
          </ac:spMkLst>
        </pc:spChg>
        <pc:spChg chg="add">
          <ac:chgData name="Brittani Phillips" userId="5f4a2020-0b68-449d-883f-32dc84685274" providerId="ADAL" clId="{0F3E1FB8-8C4E-49EB-A570-B2D19BC31C6F}" dt="2025-07-31T13:16:22.261" v="1819" actId="26606"/>
          <ac:spMkLst>
            <pc:docMk/>
            <pc:sldMk cId="291845730" sldId="288"/>
            <ac:spMk id="27" creationId="{F68B3F68-107C-434F-AA38-110D5EA91B85}"/>
          </ac:spMkLst>
        </pc:spChg>
        <pc:spChg chg="add">
          <ac:chgData name="Brittani Phillips" userId="5f4a2020-0b68-449d-883f-32dc84685274" providerId="ADAL" clId="{0F3E1FB8-8C4E-49EB-A570-B2D19BC31C6F}" dt="2025-07-31T13:16:22.261" v="1819" actId="26606"/>
          <ac:spMkLst>
            <pc:docMk/>
            <pc:sldMk cId="291845730" sldId="288"/>
            <ac:spMk id="29" creationId="{AAD0DBB9-1A4B-4391-81D4-CB19F9AB918A}"/>
          </ac:spMkLst>
        </pc:spChg>
        <pc:spChg chg="add">
          <ac:chgData name="Brittani Phillips" userId="5f4a2020-0b68-449d-883f-32dc84685274" providerId="ADAL" clId="{0F3E1FB8-8C4E-49EB-A570-B2D19BC31C6F}" dt="2025-07-31T13:16:22.261" v="1819" actId="26606"/>
          <ac:spMkLst>
            <pc:docMk/>
            <pc:sldMk cId="291845730" sldId="288"/>
            <ac:spMk id="31" creationId="{063BBA22-50EA-4C4D-BE05-F1CE4E63AA56}"/>
          </ac:spMkLst>
        </pc:spChg>
        <pc:graphicFrameChg chg="mod modGraphic">
          <ac:chgData name="Brittani Phillips" userId="5f4a2020-0b68-449d-883f-32dc84685274" providerId="ADAL" clId="{0F3E1FB8-8C4E-49EB-A570-B2D19BC31C6F}" dt="2025-07-31T13:18:57.376" v="2367" actId="114"/>
          <ac:graphicFrameMkLst>
            <pc:docMk/>
            <pc:sldMk cId="291845730" sldId="288"/>
            <ac:graphicFrameMk id="5" creationId="{3D20A364-F214-E342-B00B-9E1A6EFB8557}"/>
          </ac:graphicFrameMkLst>
        </pc:graphicFrameChg>
      </pc:sldChg>
      <pc:sldChg chg="modSp mod">
        <pc:chgData name="Brittani Phillips" userId="5f4a2020-0b68-449d-883f-32dc84685274" providerId="ADAL" clId="{0F3E1FB8-8C4E-49EB-A570-B2D19BC31C6F}" dt="2025-07-29T15:37:11.419" v="592" actId="20577"/>
        <pc:sldMkLst>
          <pc:docMk/>
          <pc:sldMk cId="3943334742" sldId="290"/>
        </pc:sldMkLst>
        <pc:spChg chg="mod">
          <ac:chgData name="Brittani Phillips" userId="5f4a2020-0b68-449d-883f-32dc84685274" providerId="ADAL" clId="{0F3E1FB8-8C4E-49EB-A570-B2D19BC31C6F}" dt="2025-07-29T15:37:11.419" v="592" actId="20577"/>
          <ac:spMkLst>
            <pc:docMk/>
            <pc:sldMk cId="3943334742" sldId="290"/>
            <ac:spMk id="3" creationId="{149FA2E2-C936-4655-9320-367749C0087F}"/>
          </ac:spMkLst>
        </pc:spChg>
        <pc:picChg chg="mod">
          <ac:chgData name="Brittani Phillips" userId="5f4a2020-0b68-449d-883f-32dc84685274" providerId="ADAL" clId="{0F3E1FB8-8C4E-49EB-A570-B2D19BC31C6F}" dt="2025-07-28T13:27:37.396" v="558" actId="1076"/>
          <ac:picMkLst>
            <pc:docMk/>
            <pc:sldMk cId="3943334742" sldId="290"/>
            <ac:picMk id="4" creationId="{FADCBEC5-C2FB-4955-8535-6D1C53F38A78}"/>
          </ac:picMkLst>
        </pc:picChg>
      </pc:sldChg>
      <pc:sldChg chg="modSp mod">
        <pc:chgData name="Brittani Phillips" userId="5f4a2020-0b68-449d-883f-32dc84685274" providerId="ADAL" clId="{0F3E1FB8-8C4E-49EB-A570-B2D19BC31C6F}" dt="2025-07-29T15:40:13.166" v="736" actId="20577"/>
        <pc:sldMkLst>
          <pc:docMk/>
          <pc:sldMk cId="3624704866" sldId="292"/>
        </pc:sldMkLst>
        <pc:spChg chg="mod">
          <ac:chgData name="Brittani Phillips" userId="5f4a2020-0b68-449d-883f-32dc84685274" providerId="ADAL" clId="{0F3E1FB8-8C4E-49EB-A570-B2D19BC31C6F}" dt="2025-07-29T15:40:13.166" v="736" actId="20577"/>
          <ac:spMkLst>
            <pc:docMk/>
            <pc:sldMk cId="3624704866" sldId="292"/>
            <ac:spMk id="3" creationId="{149FA2E2-C936-4655-9320-367749C0087F}"/>
          </ac:spMkLst>
        </pc:spChg>
      </pc:sldChg>
      <pc:sldChg chg="del">
        <pc:chgData name="Brittani Phillips" userId="5f4a2020-0b68-449d-883f-32dc84685274" providerId="ADAL" clId="{0F3E1FB8-8C4E-49EB-A570-B2D19BC31C6F}" dt="2025-07-31T12:21:46.165" v="1391" actId="2696"/>
        <pc:sldMkLst>
          <pc:docMk/>
          <pc:sldMk cId="623171123" sldId="293"/>
        </pc:sldMkLst>
      </pc:sldChg>
      <pc:sldChg chg="modSp new mod">
        <pc:chgData name="Brittani Phillips" userId="5f4a2020-0b68-449d-883f-32dc84685274" providerId="ADAL" clId="{0F3E1FB8-8C4E-49EB-A570-B2D19BC31C6F}" dt="2025-07-31T13:13:31.382" v="1789" actId="20577"/>
        <pc:sldMkLst>
          <pc:docMk/>
          <pc:sldMk cId="3642323836" sldId="293"/>
        </pc:sldMkLst>
        <pc:spChg chg="mod">
          <ac:chgData name="Brittani Phillips" userId="5f4a2020-0b68-449d-883f-32dc84685274" providerId="ADAL" clId="{0F3E1FB8-8C4E-49EB-A570-B2D19BC31C6F}" dt="2025-07-31T13:12:23.775" v="1603" actId="20577"/>
          <ac:spMkLst>
            <pc:docMk/>
            <pc:sldMk cId="3642323836" sldId="293"/>
            <ac:spMk id="2" creationId="{C90BE6D2-0C67-65B9-DA33-4940EF61294C}"/>
          </ac:spMkLst>
        </pc:spChg>
        <pc:spChg chg="mod">
          <ac:chgData name="Brittani Phillips" userId="5f4a2020-0b68-449d-883f-32dc84685274" providerId="ADAL" clId="{0F3E1FB8-8C4E-49EB-A570-B2D19BC31C6F}" dt="2025-07-31T13:13:31.382" v="1789" actId="20577"/>
          <ac:spMkLst>
            <pc:docMk/>
            <pc:sldMk cId="3642323836" sldId="293"/>
            <ac:spMk id="3" creationId="{9CB74F26-77D0-FC28-5105-4BDD0ADA73DF}"/>
          </ac:spMkLst>
        </pc:spChg>
      </pc:sldChg>
      <pc:sldChg chg="addSp delSp modSp new mod">
        <pc:chgData name="Brittani Phillips" userId="5f4a2020-0b68-449d-883f-32dc84685274" providerId="ADAL" clId="{0F3E1FB8-8C4E-49EB-A570-B2D19BC31C6F}" dt="2025-07-31T13:28:31.048" v="2900" actId="1076"/>
        <pc:sldMkLst>
          <pc:docMk/>
          <pc:sldMk cId="4186773155" sldId="294"/>
        </pc:sldMkLst>
        <pc:spChg chg="mod">
          <ac:chgData name="Brittani Phillips" userId="5f4a2020-0b68-449d-883f-32dc84685274" providerId="ADAL" clId="{0F3E1FB8-8C4E-49EB-A570-B2D19BC31C6F}" dt="2025-07-31T13:20:17.887" v="2416" actId="1076"/>
          <ac:spMkLst>
            <pc:docMk/>
            <pc:sldMk cId="4186773155" sldId="294"/>
            <ac:spMk id="2" creationId="{FE834C07-EB2C-A9C2-C5D9-67715B413C44}"/>
          </ac:spMkLst>
        </pc:spChg>
        <pc:spChg chg="del mod">
          <ac:chgData name="Brittani Phillips" userId="5f4a2020-0b68-449d-883f-32dc84685274" providerId="ADAL" clId="{0F3E1FB8-8C4E-49EB-A570-B2D19BC31C6F}" dt="2025-07-31T13:28:13.939" v="2893" actId="478"/>
          <ac:spMkLst>
            <pc:docMk/>
            <pc:sldMk cId="4186773155" sldId="294"/>
            <ac:spMk id="3" creationId="{19A90CCC-EE83-3891-9FB5-D0116FE4941A}"/>
          </ac:spMkLst>
        </pc:spChg>
        <pc:spChg chg="add del mod">
          <ac:chgData name="Brittani Phillips" userId="5f4a2020-0b68-449d-883f-32dc84685274" providerId="ADAL" clId="{0F3E1FB8-8C4E-49EB-A570-B2D19BC31C6F}" dt="2025-07-31T13:28:22.049" v="2897"/>
          <ac:spMkLst>
            <pc:docMk/>
            <pc:sldMk cId="4186773155" sldId="294"/>
            <ac:spMk id="7" creationId="{62759E9E-6F53-81FC-E981-80B10B2FCB50}"/>
          </ac:spMkLst>
        </pc:spChg>
        <pc:spChg chg="add mod">
          <ac:chgData name="Brittani Phillips" userId="5f4a2020-0b68-449d-883f-32dc84685274" providerId="ADAL" clId="{0F3E1FB8-8C4E-49EB-A570-B2D19BC31C6F}" dt="2025-07-31T13:28:20.062" v="2896" actId="1076"/>
          <ac:spMkLst>
            <pc:docMk/>
            <pc:sldMk cId="4186773155" sldId="294"/>
            <ac:spMk id="8" creationId="{67E47D56-118E-CE29-0077-F51FBE82E60C}"/>
          </ac:spMkLst>
        </pc:spChg>
        <pc:spChg chg="add mod">
          <ac:chgData name="Brittani Phillips" userId="5f4a2020-0b68-449d-883f-32dc84685274" providerId="ADAL" clId="{0F3E1FB8-8C4E-49EB-A570-B2D19BC31C6F}" dt="2025-07-31T13:28:24.117" v="2898" actId="1076"/>
          <ac:spMkLst>
            <pc:docMk/>
            <pc:sldMk cId="4186773155" sldId="294"/>
            <ac:spMk id="9" creationId="{5B3CFCE0-4472-1930-665C-1F38480D787C}"/>
          </ac:spMkLst>
        </pc:spChg>
        <pc:picChg chg="add mod ord">
          <ac:chgData name="Brittani Phillips" userId="5f4a2020-0b68-449d-883f-32dc84685274" providerId="ADAL" clId="{0F3E1FB8-8C4E-49EB-A570-B2D19BC31C6F}" dt="2025-07-31T13:28:31.048" v="2900" actId="1076"/>
          <ac:picMkLst>
            <pc:docMk/>
            <pc:sldMk cId="4186773155" sldId="294"/>
            <ac:picMk id="5" creationId="{F735FF82-9E4C-E4E1-296B-D5CBE7038A83}"/>
          </ac:picMkLst>
        </pc:picChg>
      </pc:sldChg>
      <pc:sldChg chg="addSp delSp modSp new mod">
        <pc:chgData name="Brittani Phillips" userId="5f4a2020-0b68-449d-883f-32dc84685274" providerId="ADAL" clId="{0F3E1FB8-8C4E-49EB-A570-B2D19BC31C6F}" dt="2025-07-31T13:30:40.419" v="2923" actId="27636"/>
        <pc:sldMkLst>
          <pc:docMk/>
          <pc:sldMk cId="2238971712" sldId="295"/>
        </pc:sldMkLst>
        <pc:spChg chg="mod">
          <ac:chgData name="Brittani Phillips" userId="5f4a2020-0b68-449d-883f-32dc84685274" providerId="ADAL" clId="{0F3E1FB8-8C4E-49EB-A570-B2D19BC31C6F}" dt="2025-07-31T13:29:00.400" v="2916" actId="1076"/>
          <ac:spMkLst>
            <pc:docMk/>
            <pc:sldMk cId="2238971712" sldId="295"/>
            <ac:spMk id="2" creationId="{ED230D6C-FCBD-B4E9-B3F4-026ED8699294}"/>
          </ac:spMkLst>
        </pc:spChg>
        <pc:spChg chg="del">
          <ac:chgData name="Brittani Phillips" userId="5f4a2020-0b68-449d-883f-32dc84685274" providerId="ADAL" clId="{0F3E1FB8-8C4E-49EB-A570-B2D19BC31C6F}" dt="2025-07-31T13:28:53.232" v="2914"/>
          <ac:spMkLst>
            <pc:docMk/>
            <pc:sldMk cId="2238971712" sldId="295"/>
            <ac:spMk id="3" creationId="{1194B554-C162-EEDE-8957-257174E7D931}"/>
          </ac:spMkLst>
        </pc:spChg>
        <pc:spChg chg="add del mod">
          <ac:chgData name="Brittani Phillips" userId="5f4a2020-0b68-449d-883f-32dc84685274" providerId="ADAL" clId="{0F3E1FB8-8C4E-49EB-A570-B2D19BC31C6F}" dt="2025-07-31T13:29:15.978" v="2918" actId="478"/>
          <ac:spMkLst>
            <pc:docMk/>
            <pc:sldMk cId="2238971712" sldId="295"/>
            <ac:spMk id="4" creationId="{98C9CAB2-E2F2-023A-96C7-FD0A44C5F195}"/>
          </ac:spMkLst>
        </pc:spChg>
        <pc:spChg chg="add mod">
          <ac:chgData name="Brittani Phillips" userId="5f4a2020-0b68-449d-883f-32dc84685274" providerId="ADAL" clId="{0F3E1FB8-8C4E-49EB-A570-B2D19BC31C6F}" dt="2025-07-31T13:30:40.419" v="2923" actId="27636"/>
          <ac:spMkLst>
            <pc:docMk/>
            <pc:sldMk cId="2238971712" sldId="295"/>
            <ac:spMk id="6" creationId="{A98F1D08-A658-751A-7213-D73428D67382}"/>
          </ac:spMkLst>
        </pc:spChg>
      </pc:sldChg>
      <pc:sldMasterChg chg="addSp delSp modSp mod">
        <pc:chgData name="Brittani Phillips" userId="5f4a2020-0b68-449d-883f-32dc84685274" providerId="ADAL" clId="{0F3E1FB8-8C4E-49EB-A570-B2D19BC31C6F}" dt="2025-07-31T13:37:43.893" v="3013" actId="207"/>
        <pc:sldMasterMkLst>
          <pc:docMk/>
          <pc:sldMasterMk cId="738912546" sldId="2147483648"/>
        </pc:sldMasterMkLst>
        <pc:spChg chg="add mod">
          <ac:chgData name="Brittani Phillips" userId="5f4a2020-0b68-449d-883f-32dc84685274" providerId="ADAL" clId="{0F3E1FB8-8C4E-49EB-A570-B2D19BC31C6F}" dt="2025-07-31T13:34:57.244" v="2933" actId="1076"/>
          <ac:spMkLst>
            <pc:docMk/>
            <pc:sldMasterMk cId="738912546" sldId="2147483648"/>
            <ac:spMk id="7" creationId="{3D8A6293-E258-D303-A755-2DEE5E05C37F}"/>
          </ac:spMkLst>
        </pc:spChg>
        <pc:spChg chg="add mod">
          <ac:chgData name="Brittani Phillips" userId="5f4a2020-0b68-449d-883f-32dc84685274" providerId="ADAL" clId="{0F3E1FB8-8C4E-49EB-A570-B2D19BC31C6F}" dt="2025-07-31T13:34:52.729" v="2931" actId="14100"/>
          <ac:spMkLst>
            <pc:docMk/>
            <pc:sldMasterMk cId="738912546" sldId="2147483648"/>
            <ac:spMk id="8" creationId="{37598BD3-230D-7635-1442-2CDB1B15A689}"/>
          </ac:spMkLst>
        </pc:spChg>
        <pc:spChg chg="add mod">
          <ac:chgData name="Brittani Phillips" userId="5f4a2020-0b68-449d-883f-32dc84685274" providerId="ADAL" clId="{0F3E1FB8-8C4E-49EB-A570-B2D19BC31C6F}" dt="2025-07-31T13:37:43.893" v="3013" actId="207"/>
          <ac:spMkLst>
            <pc:docMk/>
            <pc:sldMasterMk cId="738912546" sldId="2147483648"/>
            <ac:spMk id="11" creationId="{550C7989-7072-77C1-B690-8814A9B197AB}"/>
          </ac:spMkLst>
        </pc:spChg>
        <pc:picChg chg="add mod">
          <ac:chgData name="Brittani Phillips" userId="5f4a2020-0b68-449d-883f-32dc84685274" providerId="ADAL" clId="{0F3E1FB8-8C4E-49EB-A570-B2D19BC31C6F}" dt="2025-07-31T13:36:16.891" v="2942" actId="1076"/>
          <ac:picMkLst>
            <pc:docMk/>
            <pc:sldMasterMk cId="738912546" sldId="2147483648"/>
            <ac:picMk id="10" creationId="{FB1C866B-DECD-4EDC-2430-6A0839E381D6}"/>
          </ac:picMkLst>
        </pc:picChg>
        <pc:cxnChg chg="add del mod">
          <ac:chgData name="Brittani Phillips" userId="5f4a2020-0b68-449d-883f-32dc84685274" providerId="ADAL" clId="{0F3E1FB8-8C4E-49EB-A570-B2D19BC31C6F}" dt="2025-07-31T13:37:16.594" v="3002" actId="478"/>
          <ac:cxnSpMkLst>
            <pc:docMk/>
            <pc:sldMasterMk cId="738912546" sldId="2147483648"/>
            <ac:cxnSpMk id="13" creationId="{F0A3418E-BFE8-09D5-78F7-023EC09105B3}"/>
          </ac:cxnSpMkLst>
        </pc:cxnChg>
      </pc:sldMasterChg>
    </pc:docChg>
  </pc:docChgLst>
  <pc:docChgLst>
    <pc:chgData name="Brittani Phillips" userId="5f4a2020-0b68-449d-883f-32dc84685274" providerId="ADAL" clId="{5C529AAD-42D6-441E-82F7-8DFDA35BD59E}"/>
    <pc:docChg chg="undo custSel addSld delSld modSld">
      <pc:chgData name="Brittani Phillips" userId="5f4a2020-0b68-449d-883f-32dc84685274" providerId="ADAL" clId="{5C529AAD-42D6-441E-82F7-8DFDA35BD59E}" dt="2024-08-02T05:04:59.684" v="2316" actId="20577"/>
      <pc:docMkLst>
        <pc:docMk/>
      </pc:docMkLst>
      <pc:sldChg chg="modSp mod">
        <pc:chgData name="Brittani Phillips" userId="5f4a2020-0b68-449d-883f-32dc84685274" providerId="ADAL" clId="{5C529AAD-42D6-441E-82F7-8DFDA35BD59E}" dt="2024-08-02T05:04:59.684" v="2316" actId="20577"/>
        <pc:sldMkLst>
          <pc:docMk/>
          <pc:sldMk cId="1880559321" sldId="256"/>
        </pc:sldMkLst>
      </pc:sldChg>
      <pc:sldChg chg="modSp mod">
        <pc:chgData name="Brittani Phillips" userId="5f4a2020-0b68-449d-883f-32dc84685274" providerId="ADAL" clId="{5C529AAD-42D6-441E-82F7-8DFDA35BD59E}" dt="2024-08-02T04:18:01.271" v="1179" actId="5793"/>
        <pc:sldMkLst>
          <pc:docMk/>
          <pc:sldMk cId="943405414" sldId="257"/>
        </pc:sldMkLst>
      </pc:sldChg>
      <pc:sldChg chg="modSp mod">
        <pc:chgData name="Brittani Phillips" userId="5f4a2020-0b68-449d-883f-32dc84685274" providerId="ADAL" clId="{5C529AAD-42D6-441E-82F7-8DFDA35BD59E}" dt="2024-07-31T15:24:12.508" v="193"/>
        <pc:sldMkLst>
          <pc:docMk/>
          <pc:sldMk cId="3040601526" sldId="263"/>
        </pc:sldMkLst>
      </pc:sldChg>
      <pc:sldChg chg="modSp mod">
        <pc:chgData name="Brittani Phillips" userId="5f4a2020-0b68-449d-883f-32dc84685274" providerId="ADAL" clId="{5C529AAD-42D6-441E-82F7-8DFDA35BD59E}" dt="2024-07-31T15:28:15.966" v="472" actId="27636"/>
        <pc:sldMkLst>
          <pc:docMk/>
          <pc:sldMk cId="3747404318" sldId="264"/>
        </pc:sldMkLst>
      </pc:sldChg>
      <pc:sldChg chg="modSp mod">
        <pc:chgData name="Brittani Phillips" userId="5f4a2020-0b68-449d-883f-32dc84685274" providerId="ADAL" clId="{5C529AAD-42D6-441E-82F7-8DFDA35BD59E}" dt="2024-07-31T15:27:14.086" v="417" actId="1076"/>
        <pc:sldMkLst>
          <pc:docMk/>
          <pc:sldMk cId="1542337673" sldId="266"/>
        </pc:sldMkLst>
      </pc:sldChg>
      <pc:sldChg chg="modSp mod">
        <pc:chgData name="Brittani Phillips" userId="5f4a2020-0b68-449d-883f-32dc84685274" providerId="ADAL" clId="{5C529AAD-42D6-441E-82F7-8DFDA35BD59E}" dt="2024-08-02T04:19:17.456" v="1194" actId="20577"/>
        <pc:sldMkLst>
          <pc:docMk/>
          <pc:sldMk cId="514554187" sldId="268"/>
        </pc:sldMkLst>
      </pc:sldChg>
      <pc:sldChg chg="modSp">
        <pc:chgData name="Brittani Phillips" userId="5f4a2020-0b68-449d-883f-32dc84685274" providerId="ADAL" clId="{5C529AAD-42D6-441E-82F7-8DFDA35BD59E}" dt="2024-07-31T13:53:10.468" v="188" actId="20577"/>
        <pc:sldMkLst>
          <pc:docMk/>
          <pc:sldMk cId="4254933468" sldId="269"/>
        </pc:sldMkLst>
      </pc:sldChg>
      <pc:sldChg chg="modSp mod">
        <pc:chgData name="Brittani Phillips" userId="5f4a2020-0b68-449d-883f-32dc84685274" providerId="ADAL" clId="{5C529AAD-42D6-441E-82F7-8DFDA35BD59E}" dt="2024-08-02T04:28:55.830" v="1615" actId="20577"/>
        <pc:sldMkLst>
          <pc:docMk/>
          <pc:sldMk cId="4051440735" sldId="271"/>
        </pc:sldMkLst>
      </pc:sldChg>
      <pc:sldChg chg="modSp mod">
        <pc:chgData name="Brittani Phillips" userId="5f4a2020-0b68-449d-883f-32dc84685274" providerId="ADAL" clId="{5C529AAD-42D6-441E-82F7-8DFDA35BD59E}" dt="2024-08-02T04:13:12.413" v="1146" actId="14100"/>
        <pc:sldMkLst>
          <pc:docMk/>
          <pc:sldMk cId="1607403009" sldId="284"/>
        </pc:sldMkLst>
      </pc:sldChg>
      <pc:sldChg chg="modSp mod">
        <pc:chgData name="Brittani Phillips" userId="5f4a2020-0b68-449d-883f-32dc84685274" providerId="ADAL" clId="{5C529AAD-42D6-441E-82F7-8DFDA35BD59E}" dt="2024-08-02T04:13:31.844" v="1151" actId="14100"/>
        <pc:sldMkLst>
          <pc:docMk/>
          <pc:sldMk cId="3411623745" sldId="285"/>
        </pc:sldMkLst>
      </pc:sldChg>
      <pc:sldChg chg="addSp modSp new mod setBg">
        <pc:chgData name="Brittani Phillips" userId="5f4a2020-0b68-449d-883f-32dc84685274" providerId="ADAL" clId="{5C529AAD-42D6-441E-82F7-8DFDA35BD59E}" dt="2024-08-02T04:32:40.118" v="1622" actId="1076"/>
        <pc:sldMkLst>
          <pc:docMk/>
          <pc:sldMk cId="3497977746" sldId="286"/>
        </pc:sldMkLst>
      </pc:sldChg>
      <pc:sldChg chg="modSp add mod">
        <pc:chgData name="Brittani Phillips" userId="5f4a2020-0b68-449d-883f-32dc84685274" providerId="ADAL" clId="{5C529AAD-42D6-441E-82F7-8DFDA35BD59E}" dt="2024-07-31T15:26:12.803" v="349" actId="20577"/>
        <pc:sldMkLst>
          <pc:docMk/>
          <pc:sldMk cId="16255726" sldId="287"/>
        </pc:sldMkLst>
      </pc:sldChg>
      <pc:sldChg chg="addSp delSp modSp new mod setBg">
        <pc:chgData name="Brittani Phillips" userId="5f4a2020-0b68-449d-883f-32dc84685274" providerId="ADAL" clId="{5C529AAD-42D6-441E-82F7-8DFDA35BD59E}" dt="2024-07-31T15:36:24.706" v="887"/>
        <pc:sldMkLst>
          <pc:docMk/>
          <pc:sldMk cId="291845730" sldId="288"/>
        </pc:sldMkLst>
      </pc:sldChg>
      <pc:sldChg chg="addSp delSp modSp add mod">
        <pc:chgData name="Brittani Phillips" userId="5f4a2020-0b68-449d-883f-32dc84685274" providerId="ADAL" clId="{5C529AAD-42D6-441E-82F7-8DFDA35BD59E}" dt="2024-08-02T04:17:04.488" v="1175" actId="20577"/>
        <pc:sldMkLst>
          <pc:docMk/>
          <pc:sldMk cId="856604389" sldId="289"/>
        </pc:sldMkLst>
      </pc:sldChg>
      <pc:sldChg chg="add del">
        <pc:chgData name="Brittani Phillips" userId="5f4a2020-0b68-449d-883f-32dc84685274" providerId="ADAL" clId="{5C529AAD-42D6-441E-82F7-8DFDA35BD59E}" dt="2024-08-02T04:08:32.887" v="959" actId="2890"/>
        <pc:sldMkLst>
          <pc:docMk/>
          <pc:sldMk cId="1550814030" sldId="290"/>
        </pc:sldMkLst>
      </pc:sldChg>
      <pc:sldChg chg="modSp add mod">
        <pc:chgData name="Brittani Phillips" userId="5f4a2020-0b68-449d-883f-32dc84685274" providerId="ADAL" clId="{5C529AAD-42D6-441E-82F7-8DFDA35BD59E}" dt="2024-08-02T04:12:58.087" v="1143" actId="20577"/>
        <pc:sldMkLst>
          <pc:docMk/>
          <pc:sldMk cId="3943334742" sldId="290"/>
        </pc:sldMkLst>
      </pc:sldChg>
      <pc:sldChg chg="addSp delSp modSp new mod setBg">
        <pc:chgData name="Brittani Phillips" userId="5f4a2020-0b68-449d-883f-32dc84685274" providerId="ADAL" clId="{5C529AAD-42D6-441E-82F7-8DFDA35BD59E}" dt="2024-08-02T04:49:34.504" v="1846" actId="20577"/>
        <pc:sldMkLst>
          <pc:docMk/>
          <pc:sldMk cId="4114183501" sldId="291"/>
        </pc:sldMkLst>
      </pc:sldChg>
      <pc:sldChg chg="modSp add mod">
        <pc:chgData name="Brittani Phillips" userId="5f4a2020-0b68-449d-883f-32dc84685274" providerId="ADAL" clId="{5C529AAD-42D6-441E-82F7-8DFDA35BD59E}" dt="2024-08-02T04:59:17.249" v="2238" actId="15"/>
        <pc:sldMkLst>
          <pc:docMk/>
          <pc:sldMk cId="3624704866" sldId="292"/>
        </pc:sldMkLst>
      </pc:sldChg>
      <pc:sldChg chg="addSp modSp new mod setBg">
        <pc:chgData name="Brittani Phillips" userId="5f4a2020-0b68-449d-883f-32dc84685274" providerId="ADAL" clId="{5C529AAD-42D6-441E-82F7-8DFDA35BD59E}" dt="2024-08-02T05:04:39.475" v="2315" actId="20577"/>
        <pc:sldMkLst>
          <pc:docMk/>
          <pc:sldMk cId="623171123" sldId="293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2A6F1-B0E9-4B1B-A449-187339A296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7089A5-EB84-41F9-A935-A1662F07A360}">
      <dgm:prSet/>
      <dgm:spPr/>
      <dgm:t>
        <a:bodyPr/>
        <a:lstStyle/>
        <a:p>
          <a:r>
            <a:rPr lang="en-US" dirty="0"/>
            <a:t>Fully funded programs – use $900 of 412 per chapter</a:t>
          </a:r>
        </a:p>
      </dgm:t>
    </dgm:pt>
    <dgm:pt modelId="{B55DC0D2-A50C-4709-93DD-37B8A2158501}" type="parTrans" cxnId="{C82541C0-176F-483F-99FD-2854086167C9}">
      <dgm:prSet/>
      <dgm:spPr/>
      <dgm:t>
        <a:bodyPr/>
        <a:lstStyle/>
        <a:p>
          <a:endParaRPr lang="en-US"/>
        </a:p>
      </dgm:t>
    </dgm:pt>
    <dgm:pt modelId="{49EDC416-C99D-410F-BA19-25E94B0B3D4E}" type="sibTrans" cxnId="{C82541C0-176F-483F-99FD-2854086167C9}">
      <dgm:prSet/>
      <dgm:spPr/>
      <dgm:t>
        <a:bodyPr/>
        <a:lstStyle/>
        <a:p>
          <a:endParaRPr lang="en-US"/>
        </a:p>
      </dgm:t>
    </dgm:pt>
    <dgm:pt modelId="{56CCDBA9-8B5D-4358-986B-09B89E7FD195}">
      <dgm:prSet/>
      <dgm:spPr/>
      <dgm:t>
        <a:bodyPr/>
        <a:lstStyle/>
        <a:p>
          <a:r>
            <a:rPr lang="en-US" dirty="0"/>
            <a:t>Partially funded programs – use $450</a:t>
          </a:r>
        </a:p>
      </dgm:t>
    </dgm:pt>
    <dgm:pt modelId="{C31E15BE-79EB-477D-AE92-6CD684AEF807}" type="parTrans" cxnId="{237D4A20-E239-4963-9E3F-55CBCDBD8B22}">
      <dgm:prSet/>
      <dgm:spPr/>
      <dgm:t>
        <a:bodyPr/>
        <a:lstStyle/>
        <a:p>
          <a:endParaRPr lang="en-US"/>
        </a:p>
      </dgm:t>
    </dgm:pt>
    <dgm:pt modelId="{644E17CA-ECA2-4282-BC7A-EC8CF533F9F3}" type="sibTrans" cxnId="{237D4A20-E239-4963-9E3F-55CBCDBD8B22}">
      <dgm:prSet/>
      <dgm:spPr/>
      <dgm:t>
        <a:bodyPr/>
        <a:lstStyle/>
        <a:p>
          <a:endParaRPr lang="en-US"/>
        </a:p>
      </dgm:t>
    </dgm:pt>
    <dgm:pt modelId="{888254E7-C347-47CF-A51E-54847A23DFEC}">
      <dgm:prSet/>
      <dgm:spPr/>
      <dgm:t>
        <a:bodyPr/>
        <a:lstStyle/>
        <a:p>
          <a:r>
            <a:rPr lang="en-US" dirty="0"/>
            <a:t>Unlimited Package $1,090 + $15 for adviser</a:t>
          </a:r>
        </a:p>
      </dgm:t>
    </dgm:pt>
    <dgm:pt modelId="{6456C82D-CF84-4622-8CAD-8CFD9246160F}" type="parTrans" cxnId="{06CF4DB8-EC8F-4FD5-8FC3-A5E27A4AA98A}">
      <dgm:prSet/>
      <dgm:spPr/>
      <dgm:t>
        <a:bodyPr/>
        <a:lstStyle/>
        <a:p>
          <a:endParaRPr lang="en-US"/>
        </a:p>
      </dgm:t>
    </dgm:pt>
    <dgm:pt modelId="{1CB85E5B-EAA0-4D9E-A4BD-8A674337DE6B}" type="sibTrans" cxnId="{06CF4DB8-EC8F-4FD5-8FC3-A5E27A4AA98A}">
      <dgm:prSet/>
      <dgm:spPr/>
      <dgm:t>
        <a:bodyPr/>
        <a:lstStyle/>
        <a:p>
          <a:endParaRPr lang="en-US"/>
        </a:p>
      </dgm:t>
    </dgm:pt>
    <dgm:pt modelId="{2DF5469C-7D9A-4FE6-A4FA-B5D6C66738B7}">
      <dgm:prSet/>
      <dgm:spPr/>
      <dgm:t>
        <a:bodyPr/>
        <a:lstStyle/>
        <a:p>
          <a:r>
            <a:rPr lang="en-US" dirty="0"/>
            <a:t>Up to 25 members</a:t>
          </a:r>
        </a:p>
        <a:p>
          <a:r>
            <a:rPr lang="en-US" dirty="0"/>
            <a:t>$545 + </a:t>
          </a:r>
        </a:p>
        <a:p>
          <a:r>
            <a:rPr lang="en-US" dirty="0"/>
            <a:t>$15 for adviser</a:t>
          </a:r>
        </a:p>
      </dgm:t>
    </dgm:pt>
    <dgm:pt modelId="{EB9027F2-CDD5-4238-AD3E-8556C8EFB8E6}" type="parTrans" cxnId="{833A80E9-D3A9-4C50-BE1C-CB62AAC3D8F6}">
      <dgm:prSet/>
      <dgm:spPr/>
      <dgm:t>
        <a:bodyPr/>
        <a:lstStyle/>
        <a:p>
          <a:endParaRPr lang="en-US"/>
        </a:p>
      </dgm:t>
    </dgm:pt>
    <dgm:pt modelId="{7E3F53F8-231D-43D0-84DC-C6D52AD6A129}" type="sibTrans" cxnId="{833A80E9-D3A9-4C50-BE1C-CB62AAC3D8F6}">
      <dgm:prSet/>
      <dgm:spPr/>
      <dgm:t>
        <a:bodyPr/>
        <a:lstStyle/>
        <a:p>
          <a:endParaRPr lang="en-US"/>
        </a:p>
      </dgm:t>
    </dgm:pt>
    <dgm:pt modelId="{3730FCF3-6234-428D-8E7B-FC60DD023057}">
      <dgm:prSet/>
      <dgm:spPr/>
      <dgm:t>
        <a:bodyPr/>
        <a:lstStyle/>
        <a:p>
          <a:r>
            <a:rPr lang="en-US" dirty="0"/>
            <a:t>Middle Level - $524</a:t>
          </a:r>
        </a:p>
      </dgm:t>
    </dgm:pt>
    <dgm:pt modelId="{BF89D667-6317-4F84-BAAB-07C7148FA7C9}" type="parTrans" cxnId="{2668B784-322E-4A07-92DF-1293752C9E3B}">
      <dgm:prSet/>
      <dgm:spPr/>
      <dgm:t>
        <a:bodyPr/>
        <a:lstStyle/>
        <a:p>
          <a:endParaRPr lang="en-US"/>
        </a:p>
      </dgm:t>
    </dgm:pt>
    <dgm:pt modelId="{839693D7-D293-42AC-A48C-10602D8D408A}" type="sibTrans" cxnId="{2668B784-322E-4A07-92DF-1293752C9E3B}">
      <dgm:prSet/>
      <dgm:spPr/>
      <dgm:t>
        <a:bodyPr/>
        <a:lstStyle/>
        <a:p>
          <a:endParaRPr lang="en-US"/>
        </a:p>
      </dgm:t>
    </dgm:pt>
    <dgm:pt modelId="{CEA00845-31E3-42F5-B046-97C096BA2399}">
      <dgm:prSet/>
      <dgm:spPr/>
      <dgm:t>
        <a:bodyPr/>
        <a:lstStyle/>
        <a:p>
          <a:r>
            <a:rPr lang="en-US" dirty="0"/>
            <a:t>Postsecondary - $20 per member</a:t>
          </a:r>
        </a:p>
      </dgm:t>
    </dgm:pt>
    <dgm:pt modelId="{82F9BE7B-8CAC-4904-B2EC-2D64C1C3FD7A}" type="parTrans" cxnId="{EECB2E80-BE2A-41A8-863D-3FCFB7173B22}">
      <dgm:prSet/>
      <dgm:spPr/>
      <dgm:t>
        <a:bodyPr/>
        <a:lstStyle/>
        <a:p>
          <a:endParaRPr lang="en-US"/>
        </a:p>
      </dgm:t>
    </dgm:pt>
    <dgm:pt modelId="{142FF85D-DAD7-40F9-AB69-7E17E3DE3FF6}" type="sibTrans" cxnId="{EECB2E80-BE2A-41A8-863D-3FCFB7173B22}">
      <dgm:prSet/>
      <dgm:spPr/>
      <dgm:t>
        <a:bodyPr/>
        <a:lstStyle/>
        <a:p>
          <a:endParaRPr lang="en-US"/>
        </a:p>
      </dgm:t>
    </dgm:pt>
    <dgm:pt modelId="{C105E6D4-4AE0-465B-BD56-EF684BC0AC4B}" type="pres">
      <dgm:prSet presAssocID="{3852A6F1-B0E9-4B1B-A449-187339A296AE}" presName="diagram" presStyleCnt="0">
        <dgm:presLayoutVars>
          <dgm:dir/>
          <dgm:resizeHandles val="exact"/>
        </dgm:presLayoutVars>
      </dgm:prSet>
      <dgm:spPr/>
    </dgm:pt>
    <dgm:pt modelId="{6D353B34-7694-436B-B8C2-2D522A91A94D}" type="pres">
      <dgm:prSet presAssocID="{3C7089A5-EB84-41F9-A935-A1662F07A360}" presName="node" presStyleLbl="node1" presStyleIdx="0" presStyleCnt="6">
        <dgm:presLayoutVars>
          <dgm:bulletEnabled val="1"/>
        </dgm:presLayoutVars>
      </dgm:prSet>
      <dgm:spPr/>
    </dgm:pt>
    <dgm:pt modelId="{DFCE4ECB-BDB6-4A01-A33D-5C3553EB088D}" type="pres">
      <dgm:prSet presAssocID="{49EDC416-C99D-410F-BA19-25E94B0B3D4E}" presName="sibTrans" presStyleCnt="0"/>
      <dgm:spPr/>
    </dgm:pt>
    <dgm:pt modelId="{944B6179-82DB-46C9-930F-9F9955648F9C}" type="pres">
      <dgm:prSet presAssocID="{56CCDBA9-8B5D-4358-986B-09B89E7FD195}" presName="node" presStyleLbl="node1" presStyleIdx="1" presStyleCnt="6" custLinFactNeighborX="-2054" custLinFactNeighborY="-623">
        <dgm:presLayoutVars>
          <dgm:bulletEnabled val="1"/>
        </dgm:presLayoutVars>
      </dgm:prSet>
      <dgm:spPr/>
    </dgm:pt>
    <dgm:pt modelId="{6873CB28-F0A6-4FB1-924A-91C0BFED43D0}" type="pres">
      <dgm:prSet presAssocID="{644E17CA-ECA2-4282-BC7A-EC8CF533F9F3}" presName="sibTrans" presStyleCnt="0"/>
      <dgm:spPr/>
    </dgm:pt>
    <dgm:pt modelId="{B28E0D90-24B4-45AA-8121-7CBB8801D2DB}" type="pres">
      <dgm:prSet presAssocID="{888254E7-C347-47CF-A51E-54847A23DFEC}" presName="node" presStyleLbl="node1" presStyleIdx="2" presStyleCnt="6">
        <dgm:presLayoutVars>
          <dgm:bulletEnabled val="1"/>
        </dgm:presLayoutVars>
      </dgm:prSet>
      <dgm:spPr/>
    </dgm:pt>
    <dgm:pt modelId="{3E05911D-9942-4A56-9A72-4C7174DB7976}" type="pres">
      <dgm:prSet presAssocID="{1CB85E5B-EAA0-4D9E-A4BD-8A674337DE6B}" presName="sibTrans" presStyleCnt="0"/>
      <dgm:spPr/>
    </dgm:pt>
    <dgm:pt modelId="{9DD85B0E-28F6-47DF-938E-84D1F8C04BAE}" type="pres">
      <dgm:prSet presAssocID="{2DF5469C-7D9A-4FE6-A4FA-B5D6C66738B7}" presName="node" presStyleLbl="node1" presStyleIdx="3" presStyleCnt="6" custLinFactNeighborX="-44634" custLinFactNeighborY="-4358">
        <dgm:presLayoutVars>
          <dgm:bulletEnabled val="1"/>
        </dgm:presLayoutVars>
      </dgm:prSet>
      <dgm:spPr/>
    </dgm:pt>
    <dgm:pt modelId="{0CC5499F-F444-4BAC-93E9-95BCB859AA1D}" type="pres">
      <dgm:prSet presAssocID="{7E3F53F8-231D-43D0-84DC-C6D52AD6A129}" presName="sibTrans" presStyleCnt="0"/>
      <dgm:spPr/>
    </dgm:pt>
    <dgm:pt modelId="{947BECAE-0D61-4538-A549-EBAFE6A353C0}" type="pres">
      <dgm:prSet presAssocID="{3730FCF3-6234-428D-8E7B-FC60DD023057}" presName="node" presStyleLbl="node1" presStyleIdx="4" presStyleCnt="6" custLinFactNeighborX="-1868" custLinFactNeighborY="-5914">
        <dgm:presLayoutVars>
          <dgm:bulletEnabled val="1"/>
        </dgm:presLayoutVars>
      </dgm:prSet>
      <dgm:spPr/>
    </dgm:pt>
    <dgm:pt modelId="{9482042E-C2CE-4F04-8A11-BB8EDD0ACBF4}" type="pres">
      <dgm:prSet presAssocID="{839693D7-D293-42AC-A48C-10602D8D408A}" presName="sibTrans" presStyleCnt="0"/>
      <dgm:spPr/>
    </dgm:pt>
    <dgm:pt modelId="{9D174CA1-4CD7-415F-8554-C1DBB33BCA4A}" type="pres">
      <dgm:prSet presAssocID="{CEA00845-31E3-42F5-B046-97C096BA2399}" presName="node" presStyleLbl="node1" presStyleIdx="5" presStyleCnt="6" custLinFactNeighborX="0" custLinFactNeighborY="-5602">
        <dgm:presLayoutVars>
          <dgm:bulletEnabled val="1"/>
        </dgm:presLayoutVars>
      </dgm:prSet>
      <dgm:spPr/>
    </dgm:pt>
  </dgm:ptLst>
  <dgm:cxnLst>
    <dgm:cxn modelId="{237D4A20-E239-4963-9E3F-55CBCDBD8B22}" srcId="{3852A6F1-B0E9-4B1B-A449-187339A296AE}" destId="{56CCDBA9-8B5D-4358-986B-09B89E7FD195}" srcOrd="1" destOrd="0" parTransId="{C31E15BE-79EB-477D-AE92-6CD684AEF807}" sibTransId="{644E17CA-ECA2-4282-BC7A-EC8CF533F9F3}"/>
    <dgm:cxn modelId="{90961674-FF9E-4D1C-96F3-0930A1EFD01B}" type="presOf" srcId="{2DF5469C-7D9A-4FE6-A4FA-B5D6C66738B7}" destId="{9DD85B0E-28F6-47DF-938E-84D1F8C04BAE}" srcOrd="0" destOrd="0" presId="urn:microsoft.com/office/officeart/2005/8/layout/default"/>
    <dgm:cxn modelId="{EECB2E80-BE2A-41A8-863D-3FCFB7173B22}" srcId="{3852A6F1-B0E9-4B1B-A449-187339A296AE}" destId="{CEA00845-31E3-42F5-B046-97C096BA2399}" srcOrd="5" destOrd="0" parTransId="{82F9BE7B-8CAC-4904-B2EC-2D64C1C3FD7A}" sibTransId="{142FF85D-DAD7-40F9-AB69-7E17E3DE3FF6}"/>
    <dgm:cxn modelId="{2668B784-322E-4A07-92DF-1293752C9E3B}" srcId="{3852A6F1-B0E9-4B1B-A449-187339A296AE}" destId="{3730FCF3-6234-428D-8E7B-FC60DD023057}" srcOrd="4" destOrd="0" parTransId="{BF89D667-6317-4F84-BAAB-07C7148FA7C9}" sibTransId="{839693D7-D293-42AC-A48C-10602D8D408A}"/>
    <dgm:cxn modelId="{E452BD95-9365-4555-B8C9-190D6EC96A64}" type="presOf" srcId="{3730FCF3-6234-428D-8E7B-FC60DD023057}" destId="{947BECAE-0D61-4538-A549-EBAFE6A353C0}" srcOrd="0" destOrd="0" presId="urn:microsoft.com/office/officeart/2005/8/layout/default"/>
    <dgm:cxn modelId="{2FBEC497-2CB9-4385-9400-AC9A08873B8A}" type="presOf" srcId="{888254E7-C347-47CF-A51E-54847A23DFEC}" destId="{B28E0D90-24B4-45AA-8121-7CBB8801D2DB}" srcOrd="0" destOrd="0" presId="urn:microsoft.com/office/officeart/2005/8/layout/default"/>
    <dgm:cxn modelId="{05DB0AA4-6084-4BBB-8AF0-8F68A94A256A}" type="presOf" srcId="{56CCDBA9-8B5D-4358-986B-09B89E7FD195}" destId="{944B6179-82DB-46C9-930F-9F9955648F9C}" srcOrd="0" destOrd="0" presId="urn:microsoft.com/office/officeart/2005/8/layout/default"/>
    <dgm:cxn modelId="{15177FA6-AAF4-43DF-AFAA-FD064542E6E5}" type="presOf" srcId="{3C7089A5-EB84-41F9-A935-A1662F07A360}" destId="{6D353B34-7694-436B-B8C2-2D522A91A94D}" srcOrd="0" destOrd="0" presId="urn:microsoft.com/office/officeart/2005/8/layout/default"/>
    <dgm:cxn modelId="{2F3B93AD-AB51-419F-AE89-6993062C41EA}" type="presOf" srcId="{3852A6F1-B0E9-4B1B-A449-187339A296AE}" destId="{C105E6D4-4AE0-465B-BD56-EF684BC0AC4B}" srcOrd="0" destOrd="0" presId="urn:microsoft.com/office/officeart/2005/8/layout/default"/>
    <dgm:cxn modelId="{A4AA3CB5-4245-4709-80D5-04110CBCFFB4}" type="presOf" srcId="{CEA00845-31E3-42F5-B046-97C096BA2399}" destId="{9D174CA1-4CD7-415F-8554-C1DBB33BCA4A}" srcOrd="0" destOrd="0" presId="urn:microsoft.com/office/officeart/2005/8/layout/default"/>
    <dgm:cxn modelId="{06CF4DB8-EC8F-4FD5-8FC3-A5E27A4AA98A}" srcId="{3852A6F1-B0E9-4B1B-A449-187339A296AE}" destId="{888254E7-C347-47CF-A51E-54847A23DFEC}" srcOrd="2" destOrd="0" parTransId="{6456C82D-CF84-4622-8CAD-8CFD9246160F}" sibTransId="{1CB85E5B-EAA0-4D9E-A4BD-8A674337DE6B}"/>
    <dgm:cxn modelId="{C82541C0-176F-483F-99FD-2854086167C9}" srcId="{3852A6F1-B0E9-4B1B-A449-187339A296AE}" destId="{3C7089A5-EB84-41F9-A935-A1662F07A360}" srcOrd="0" destOrd="0" parTransId="{B55DC0D2-A50C-4709-93DD-37B8A2158501}" sibTransId="{49EDC416-C99D-410F-BA19-25E94B0B3D4E}"/>
    <dgm:cxn modelId="{833A80E9-D3A9-4C50-BE1C-CB62AAC3D8F6}" srcId="{3852A6F1-B0E9-4B1B-A449-187339A296AE}" destId="{2DF5469C-7D9A-4FE6-A4FA-B5D6C66738B7}" srcOrd="3" destOrd="0" parTransId="{EB9027F2-CDD5-4238-AD3E-8556C8EFB8E6}" sibTransId="{7E3F53F8-231D-43D0-84DC-C6D52AD6A129}"/>
    <dgm:cxn modelId="{832762F8-8124-4A96-9B17-758B4DD54C94}" type="presParOf" srcId="{C105E6D4-4AE0-465B-BD56-EF684BC0AC4B}" destId="{6D353B34-7694-436B-B8C2-2D522A91A94D}" srcOrd="0" destOrd="0" presId="urn:microsoft.com/office/officeart/2005/8/layout/default"/>
    <dgm:cxn modelId="{10E18E14-0016-4D7F-A14A-525BCF6494DA}" type="presParOf" srcId="{C105E6D4-4AE0-465B-BD56-EF684BC0AC4B}" destId="{DFCE4ECB-BDB6-4A01-A33D-5C3553EB088D}" srcOrd="1" destOrd="0" presId="urn:microsoft.com/office/officeart/2005/8/layout/default"/>
    <dgm:cxn modelId="{249E834D-2D45-43A5-89C2-B9FF40B0D95B}" type="presParOf" srcId="{C105E6D4-4AE0-465B-BD56-EF684BC0AC4B}" destId="{944B6179-82DB-46C9-930F-9F9955648F9C}" srcOrd="2" destOrd="0" presId="urn:microsoft.com/office/officeart/2005/8/layout/default"/>
    <dgm:cxn modelId="{FB9B6C8B-8F2C-46DD-8F79-B8F018CFE71C}" type="presParOf" srcId="{C105E6D4-4AE0-465B-BD56-EF684BC0AC4B}" destId="{6873CB28-F0A6-4FB1-924A-91C0BFED43D0}" srcOrd="3" destOrd="0" presId="urn:microsoft.com/office/officeart/2005/8/layout/default"/>
    <dgm:cxn modelId="{32253422-322E-4B28-A3D4-1103E7A58667}" type="presParOf" srcId="{C105E6D4-4AE0-465B-BD56-EF684BC0AC4B}" destId="{B28E0D90-24B4-45AA-8121-7CBB8801D2DB}" srcOrd="4" destOrd="0" presId="urn:microsoft.com/office/officeart/2005/8/layout/default"/>
    <dgm:cxn modelId="{FD3F67A2-B5C9-49BE-BE4B-B60213549264}" type="presParOf" srcId="{C105E6D4-4AE0-465B-BD56-EF684BC0AC4B}" destId="{3E05911D-9942-4A56-9A72-4C7174DB7976}" srcOrd="5" destOrd="0" presId="urn:microsoft.com/office/officeart/2005/8/layout/default"/>
    <dgm:cxn modelId="{C8B38782-1153-4F7D-BAA0-7FE42B2F9FC1}" type="presParOf" srcId="{C105E6D4-4AE0-465B-BD56-EF684BC0AC4B}" destId="{9DD85B0E-28F6-47DF-938E-84D1F8C04BAE}" srcOrd="6" destOrd="0" presId="urn:microsoft.com/office/officeart/2005/8/layout/default"/>
    <dgm:cxn modelId="{C1B51137-E9F4-4C2B-85EC-3EF89E876D7B}" type="presParOf" srcId="{C105E6D4-4AE0-465B-BD56-EF684BC0AC4B}" destId="{0CC5499F-F444-4BAC-93E9-95BCB859AA1D}" srcOrd="7" destOrd="0" presId="urn:microsoft.com/office/officeart/2005/8/layout/default"/>
    <dgm:cxn modelId="{FCC26916-BF01-4778-BB83-878AF7C3D90A}" type="presParOf" srcId="{C105E6D4-4AE0-465B-BD56-EF684BC0AC4B}" destId="{947BECAE-0D61-4538-A549-EBAFE6A353C0}" srcOrd="8" destOrd="0" presId="urn:microsoft.com/office/officeart/2005/8/layout/default"/>
    <dgm:cxn modelId="{3AB78504-444E-4C64-B67A-471BC124FD18}" type="presParOf" srcId="{C105E6D4-4AE0-465B-BD56-EF684BC0AC4B}" destId="{9482042E-C2CE-4F04-8A11-BB8EDD0ACBF4}" srcOrd="9" destOrd="0" presId="urn:microsoft.com/office/officeart/2005/8/layout/default"/>
    <dgm:cxn modelId="{9C6D7975-8F2F-455C-A2B6-57DB8EF0F8E4}" type="presParOf" srcId="{C105E6D4-4AE0-465B-BD56-EF684BC0AC4B}" destId="{9D174CA1-4CD7-415F-8554-C1DBB33BCA4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B348E-C1A0-47E7-B203-BFAD0296720A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7100EC-3D8E-4138-9017-67788B1A3B80}">
      <dgm:prSet/>
      <dgm:spPr/>
      <dgm:t>
        <a:bodyPr/>
        <a:lstStyle/>
        <a:p>
          <a:r>
            <a:rPr lang="en-US" dirty="0"/>
            <a:t>Up</a:t>
          </a:r>
          <a:r>
            <a:rPr lang="en-US" baseline="0" dirty="0"/>
            <a:t> to 25 Members AND Unlimited Members Packages Include: </a:t>
          </a:r>
          <a:endParaRPr lang="en-US" dirty="0"/>
        </a:p>
      </dgm:t>
    </dgm:pt>
    <dgm:pt modelId="{E194C27C-604B-42A8-87D4-7E041E6C9249}" type="parTrans" cxnId="{725598C7-A82F-4BB1-AB59-8EA191B641DE}">
      <dgm:prSet/>
      <dgm:spPr/>
      <dgm:t>
        <a:bodyPr/>
        <a:lstStyle/>
        <a:p>
          <a:endParaRPr lang="en-US"/>
        </a:p>
      </dgm:t>
    </dgm:pt>
    <dgm:pt modelId="{FD01952A-8DE4-4114-B9F5-CBA847E709FE}" type="sibTrans" cxnId="{725598C7-A82F-4BB1-AB59-8EA191B641DE}">
      <dgm:prSet/>
      <dgm:spPr/>
      <dgm:t>
        <a:bodyPr/>
        <a:lstStyle/>
        <a:p>
          <a:endParaRPr lang="en-US"/>
        </a:p>
      </dgm:t>
    </dgm:pt>
    <dgm:pt modelId="{04F8DC48-419F-4532-AEC5-0214FE5EBC78}">
      <dgm:prSet/>
      <dgm:spPr/>
      <dgm:t>
        <a:bodyPr/>
        <a:lstStyle/>
        <a:p>
          <a:r>
            <a:rPr lang="en-US" dirty="0"/>
            <a:t>Testing Readiness Resources One Year Subscription</a:t>
          </a:r>
        </a:p>
      </dgm:t>
    </dgm:pt>
    <dgm:pt modelId="{1AAC0D0B-C566-4510-8BE8-C3F43DF7AC86}" type="parTrans" cxnId="{3ECF1082-C792-4443-8965-622DAE0B1FC3}">
      <dgm:prSet/>
      <dgm:spPr/>
      <dgm:t>
        <a:bodyPr/>
        <a:lstStyle/>
        <a:p>
          <a:endParaRPr lang="en-US"/>
        </a:p>
      </dgm:t>
    </dgm:pt>
    <dgm:pt modelId="{0C7109D6-43BA-499A-8D5A-98AEB8CBB414}" type="sibTrans" cxnId="{3ECF1082-C792-4443-8965-622DAE0B1FC3}">
      <dgm:prSet/>
      <dgm:spPr/>
      <dgm:t>
        <a:bodyPr/>
        <a:lstStyle/>
        <a:p>
          <a:endParaRPr lang="en-US"/>
        </a:p>
      </dgm:t>
    </dgm:pt>
    <dgm:pt modelId="{50FAEBE5-2E8D-4F4B-BF54-68AB247F3106}">
      <dgm:prSet/>
      <dgm:spPr/>
      <dgm:t>
        <a:bodyPr/>
        <a:lstStyle/>
        <a:p>
          <a:r>
            <a:rPr lang="en-US" dirty="0"/>
            <a:t>Knowledge Hub One Year Subscription </a:t>
          </a:r>
        </a:p>
      </dgm:t>
    </dgm:pt>
    <dgm:pt modelId="{6B0F6771-E174-4E72-871C-C4B6FF7109A4}" type="parTrans" cxnId="{9EB2BE96-685C-4643-B16F-AD6DC2FA9701}">
      <dgm:prSet/>
      <dgm:spPr/>
      <dgm:t>
        <a:bodyPr/>
        <a:lstStyle/>
        <a:p>
          <a:endParaRPr lang="en-US"/>
        </a:p>
      </dgm:t>
    </dgm:pt>
    <dgm:pt modelId="{01365BCC-FEBB-4799-8BA7-10FDE31EEA73}" type="sibTrans" cxnId="{9EB2BE96-685C-4643-B16F-AD6DC2FA9701}">
      <dgm:prSet/>
      <dgm:spPr/>
      <dgm:t>
        <a:bodyPr/>
        <a:lstStyle/>
        <a:p>
          <a:endParaRPr lang="en-US"/>
        </a:p>
      </dgm:t>
    </dgm:pt>
    <dgm:pt modelId="{2ABCE630-0F87-40F8-88FA-0ECF1795DEF7}">
      <dgm:prSet/>
      <dgm:spPr/>
      <dgm:t>
        <a:bodyPr/>
        <a:lstStyle/>
        <a:p>
          <a:r>
            <a:rPr lang="en-US" dirty="0"/>
            <a:t>One Adviser Academy Registration </a:t>
          </a:r>
        </a:p>
      </dgm:t>
    </dgm:pt>
    <dgm:pt modelId="{FC50B4AB-F6E8-4797-96DD-070D38B563F6}" type="parTrans" cxnId="{BEBE45D2-DEF1-462B-BD94-A6D54ACBDC81}">
      <dgm:prSet/>
      <dgm:spPr/>
      <dgm:t>
        <a:bodyPr/>
        <a:lstStyle/>
        <a:p>
          <a:endParaRPr lang="en-US"/>
        </a:p>
      </dgm:t>
    </dgm:pt>
    <dgm:pt modelId="{E4A85AA7-EA07-4A9E-8694-705BDD7C8326}" type="sibTrans" cxnId="{BEBE45D2-DEF1-462B-BD94-A6D54ACBDC81}">
      <dgm:prSet/>
      <dgm:spPr/>
      <dgm:t>
        <a:bodyPr/>
        <a:lstStyle/>
        <a:p>
          <a:endParaRPr lang="en-US"/>
        </a:p>
      </dgm:t>
    </dgm:pt>
    <dgm:pt modelId="{DC77BBC1-9176-4FD2-9160-722BB0C93A89}">
      <dgm:prSet/>
      <dgm:spPr/>
      <dgm:t>
        <a:bodyPr/>
        <a:lstStyle/>
        <a:p>
          <a:r>
            <a:rPr lang="en-US" dirty="0"/>
            <a:t>One National Program Download of Choice </a:t>
          </a:r>
        </a:p>
      </dgm:t>
    </dgm:pt>
    <dgm:pt modelId="{2357AAD9-DF6F-4390-ACF6-799DCA158B0C}" type="parTrans" cxnId="{ADBB86D3-48D2-405B-BCE1-140BC90927EF}">
      <dgm:prSet/>
      <dgm:spPr/>
      <dgm:t>
        <a:bodyPr/>
        <a:lstStyle/>
        <a:p>
          <a:endParaRPr lang="en-US"/>
        </a:p>
      </dgm:t>
    </dgm:pt>
    <dgm:pt modelId="{648E746F-B203-44D1-8D09-1D0F5C460438}" type="sibTrans" cxnId="{ADBB86D3-48D2-405B-BCE1-140BC90927EF}">
      <dgm:prSet/>
      <dgm:spPr/>
      <dgm:t>
        <a:bodyPr/>
        <a:lstStyle/>
        <a:p>
          <a:endParaRPr lang="en-US"/>
        </a:p>
      </dgm:t>
    </dgm:pt>
    <dgm:pt modelId="{CEBD4997-40E8-49C9-B7A5-B9358095A5BC}">
      <dgm:prSet/>
      <dgm:spPr/>
      <dgm:t>
        <a:bodyPr/>
        <a:lstStyle/>
        <a:p>
          <a:r>
            <a:rPr lang="en-US" i="1" dirty="0"/>
            <a:t>All benefits will expire July 31, 2026 and will not carry over for the next fiscal year</a:t>
          </a:r>
        </a:p>
      </dgm:t>
    </dgm:pt>
    <dgm:pt modelId="{4083720F-D4D4-410E-BA9A-933FBD47CA72}" type="parTrans" cxnId="{E62DFCA7-2A92-4BDE-A9DE-B32570898E16}">
      <dgm:prSet/>
      <dgm:spPr/>
    </dgm:pt>
    <dgm:pt modelId="{6CD0CA7F-EF22-4547-A28E-283EE5700112}" type="sibTrans" cxnId="{E62DFCA7-2A92-4BDE-A9DE-B32570898E16}">
      <dgm:prSet/>
      <dgm:spPr/>
    </dgm:pt>
    <dgm:pt modelId="{659A22AC-F210-41E0-A562-E42ABAC7F4F6}" type="pres">
      <dgm:prSet presAssocID="{027B348E-C1A0-47E7-B203-BFAD0296720A}" presName="Name0" presStyleCnt="0">
        <dgm:presLayoutVars>
          <dgm:dir/>
          <dgm:animLvl val="lvl"/>
          <dgm:resizeHandles val="exact"/>
        </dgm:presLayoutVars>
      </dgm:prSet>
      <dgm:spPr/>
    </dgm:pt>
    <dgm:pt modelId="{69C17E4A-B7ED-44AE-9498-A8386ABF3C5E}" type="pres">
      <dgm:prSet presAssocID="{9F7100EC-3D8E-4138-9017-67788B1A3B80}" presName="composite" presStyleCnt="0"/>
      <dgm:spPr/>
    </dgm:pt>
    <dgm:pt modelId="{6032500F-14D2-42A1-B690-9A3D34661A0F}" type="pres">
      <dgm:prSet presAssocID="{9F7100EC-3D8E-4138-9017-67788B1A3B80}" presName="parTx" presStyleLbl="alignNode1" presStyleIdx="0" presStyleCnt="1" custLinFactNeighborX="-96081" custLinFactNeighborY="-17647">
        <dgm:presLayoutVars>
          <dgm:chMax val="0"/>
          <dgm:chPref val="0"/>
          <dgm:bulletEnabled val="1"/>
        </dgm:presLayoutVars>
      </dgm:prSet>
      <dgm:spPr/>
    </dgm:pt>
    <dgm:pt modelId="{921D00A7-F9A1-454A-A033-4DCA3E4159AD}" type="pres">
      <dgm:prSet presAssocID="{9F7100EC-3D8E-4138-9017-67788B1A3B8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E63A011-AEBA-404C-B192-2F8BE5E6931B}" type="presOf" srcId="{50FAEBE5-2E8D-4F4B-BF54-68AB247F3106}" destId="{921D00A7-F9A1-454A-A033-4DCA3E4159AD}" srcOrd="0" destOrd="1" presId="urn:microsoft.com/office/officeart/2005/8/layout/hList1"/>
    <dgm:cxn modelId="{582B3D24-DAC9-4B57-9BB8-021B1F622CFE}" type="presOf" srcId="{CEBD4997-40E8-49C9-B7A5-B9358095A5BC}" destId="{921D00A7-F9A1-454A-A033-4DCA3E4159AD}" srcOrd="0" destOrd="4" presId="urn:microsoft.com/office/officeart/2005/8/layout/hList1"/>
    <dgm:cxn modelId="{F8D02C2B-1BC1-42E3-9FD0-FDEC23D26102}" type="presOf" srcId="{04F8DC48-419F-4532-AEC5-0214FE5EBC78}" destId="{921D00A7-F9A1-454A-A033-4DCA3E4159AD}" srcOrd="0" destOrd="0" presId="urn:microsoft.com/office/officeart/2005/8/layout/hList1"/>
    <dgm:cxn modelId="{57ADC359-FD60-4B41-95B2-7D72E8296DA1}" type="presOf" srcId="{9F7100EC-3D8E-4138-9017-67788B1A3B80}" destId="{6032500F-14D2-42A1-B690-9A3D34661A0F}" srcOrd="0" destOrd="0" presId="urn:microsoft.com/office/officeart/2005/8/layout/hList1"/>
    <dgm:cxn modelId="{3ECF1082-C792-4443-8965-622DAE0B1FC3}" srcId="{9F7100EC-3D8E-4138-9017-67788B1A3B80}" destId="{04F8DC48-419F-4532-AEC5-0214FE5EBC78}" srcOrd="0" destOrd="0" parTransId="{1AAC0D0B-C566-4510-8BE8-C3F43DF7AC86}" sibTransId="{0C7109D6-43BA-499A-8D5A-98AEB8CBB414}"/>
    <dgm:cxn modelId="{9EB2BE96-685C-4643-B16F-AD6DC2FA9701}" srcId="{9F7100EC-3D8E-4138-9017-67788B1A3B80}" destId="{50FAEBE5-2E8D-4F4B-BF54-68AB247F3106}" srcOrd="1" destOrd="0" parTransId="{6B0F6771-E174-4E72-871C-C4B6FF7109A4}" sibTransId="{01365BCC-FEBB-4799-8BA7-10FDE31EEA73}"/>
    <dgm:cxn modelId="{E62DFCA7-2A92-4BDE-A9DE-B32570898E16}" srcId="{9F7100EC-3D8E-4138-9017-67788B1A3B80}" destId="{CEBD4997-40E8-49C9-B7A5-B9358095A5BC}" srcOrd="4" destOrd="0" parTransId="{4083720F-D4D4-410E-BA9A-933FBD47CA72}" sibTransId="{6CD0CA7F-EF22-4547-A28E-283EE5700112}"/>
    <dgm:cxn modelId="{DB23F8A9-233B-4143-A1E4-CB4CA2D999BE}" type="presOf" srcId="{DC77BBC1-9176-4FD2-9160-722BB0C93A89}" destId="{921D00A7-F9A1-454A-A033-4DCA3E4159AD}" srcOrd="0" destOrd="3" presId="urn:microsoft.com/office/officeart/2005/8/layout/hList1"/>
    <dgm:cxn modelId="{937AEEBD-C275-46CC-9015-461EEA401D98}" type="presOf" srcId="{027B348E-C1A0-47E7-B203-BFAD0296720A}" destId="{659A22AC-F210-41E0-A562-E42ABAC7F4F6}" srcOrd="0" destOrd="0" presId="urn:microsoft.com/office/officeart/2005/8/layout/hList1"/>
    <dgm:cxn modelId="{725598C7-A82F-4BB1-AB59-8EA191B641DE}" srcId="{027B348E-C1A0-47E7-B203-BFAD0296720A}" destId="{9F7100EC-3D8E-4138-9017-67788B1A3B80}" srcOrd="0" destOrd="0" parTransId="{E194C27C-604B-42A8-87D4-7E041E6C9249}" sibTransId="{FD01952A-8DE4-4114-B9F5-CBA847E709FE}"/>
    <dgm:cxn modelId="{BEBE45D2-DEF1-462B-BD94-A6D54ACBDC81}" srcId="{9F7100EC-3D8E-4138-9017-67788B1A3B80}" destId="{2ABCE630-0F87-40F8-88FA-0ECF1795DEF7}" srcOrd="2" destOrd="0" parTransId="{FC50B4AB-F6E8-4797-96DD-070D38B563F6}" sibTransId="{E4A85AA7-EA07-4A9E-8694-705BDD7C8326}"/>
    <dgm:cxn modelId="{ADBB86D3-48D2-405B-BCE1-140BC90927EF}" srcId="{9F7100EC-3D8E-4138-9017-67788B1A3B80}" destId="{DC77BBC1-9176-4FD2-9160-722BB0C93A89}" srcOrd="3" destOrd="0" parTransId="{2357AAD9-DF6F-4390-ACF6-799DCA158B0C}" sibTransId="{648E746F-B203-44D1-8D09-1D0F5C460438}"/>
    <dgm:cxn modelId="{78F5B9D9-C13D-4101-A5B5-60D6F16DD467}" type="presOf" srcId="{2ABCE630-0F87-40F8-88FA-0ECF1795DEF7}" destId="{921D00A7-F9A1-454A-A033-4DCA3E4159AD}" srcOrd="0" destOrd="2" presId="urn:microsoft.com/office/officeart/2005/8/layout/hList1"/>
    <dgm:cxn modelId="{4E0B165C-49FB-4545-92A1-95A2ADA8B0A9}" type="presParOf" srcId="{659A22AC-F210-41E0-A562-E42ABAC7F4F6}" destId="{69C17E4A-B7ED-44AE-9498-A8386ABF3C5E}" srcOrd="0" destOrd="0" presId="urn:microsoft.com/office/officeart/2005/8/layout/hList1"/>
    <dgm:cxn modelId="{52189C94-D17B-4FA1-936C-8DB850697A83}" type="presParOf" srcId="{69C17E4A-B7ED-44AE-9498-A8386ABF3C5E}" destId="{6032500F-14D2-42A1-B690-9A3D34661A0F}" srcOrd="0" destOrd="0" presId="urn:microsoft.com/office/officeart/2005/8/layout/hList1"/>
    <dgm:cxn modelId="{A0018E4D-D2F3-46B0-8A0C-EEF37B0C4F40}" type="presParOf" srcId="{69C17E4A-B7ED-44AE-9498-A8386ABF3C5E}" destId="{921D00A7-F9A1-454A-A033-4DCA3E4159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5CB36-11B4-4EB4-B956-12BBFBB130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08C1EDB4-09A1-4E4F-8C58-76F16B31C6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Advisers only</a:t>
          </a:r>
        </a:p>
      </dgm:t>
    </dgm:pt>
    <dgm:pt modelId="{93F8C858-590E-4A76-985C-69BA8E30243E}" type="parTrans" cxnId="{7ED3466D-CA0A-4772-8D99-AEED84AB8FD4}">
      <dgm:prSet/>
      <dgm:spPr/>
      <dgm:t>
        <a:bodyPr/>
        <a:lstStyle/>
        <a:p>
          <a:endParaRPr lang="en-US"/>
        </a:p>
      </dgm:t>
    </dgm:pt>
    <dgm:pt modelId="{D2FC3B3D-5279-4589-A3FF-85560C1C5414}" type="sibTrans" cxnId="{7ED3466D-CA0A-4772-8D99-AEED84AB8FD4}">
      <dgm:prSet/>
      <dgm:spPr/>
      <dgm:t>
        <a:bodyPr/>
        <a:lstStyle/>
        <a:p>
          <a:endParaRPr lang="en-US"/>
        </a:p>
      </dgm:t>
    </dgm:pt>
    <dgm:pt modelId="{33941D49-4E26-448D-BE54-7F9F7B0C44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September 25, 2025</a:t>
          </a:r>
        </a:p>
      </dgm:t>
    </dgm:pt>
    <dgm:pt modelId="{730DF67D-E87E-42DE-AC34-F2398594C076}" type="parTrans" cxnId="{7147E287-F7D3-4C18-82BB-B10B6D299B4E}">
      <dgm:prSet/>
      <dgm:spPr/>
      <dgm:t>
        <a:bodyPr/>
        <a:lstStyle/>
        <a:p>
          <a:endParaRPr lang="en-US"/>
        </a:p>
      </dgm:t>
    </dgm:pt>
    <dgm:pt modelId="{367F32EC-0E2E-4A8A-AE47-7A800005171E}" type="sibTrans" cxnId="{7147E287-F7D3-4C18-82BB-B10B6D299B4E}">
      <dgm:prSet/>
      <dgm:spPr/>
      <dgm:t>
        <a:bodyPr/>
        <a:lstStyle/>
        <a:p>
          <a:endParaRPr lang="en-US"/>
        </a:p>
      </dgm:t>
    </dgm:pt>
    <dgm:pt modelId="{17C8204F-7447-4912-8D6A-F679E0301C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FREE to attend </a:t>
          </a:r>
        </a:p>
      </dgm:t>
    </dgm:pt>
    <dgm:pt modelId="{376EB26B-988B-43F1-B929-1E93309A3A06}" type="parTrans" cxnId="{466F255A-C123-460C-AE68-7250451F975F}">
      <dgm:prSet/>
      <dgm:spPr/>
      <dgm:t>
        <a:bodyPr/>
        <a:lstStyle/>
        <a:p>
          <a:endParaRPr lang="en-US"/>
        </a:p>
      </dgm:t>
    </dgm:pt>
    <dgm:pt modelId="{CC985908-4DF1-4895-B956-B82D8CD87A26}" type="sibTrans" cxnId="{466F255A-C123-460C-AE68-7250451F975F}">
      <dgm:prSet/>
      <dgm:spPr/>
      <dgm:t>
        <a:bodyPr/>
        <a:lstStyle/>
        <a:p>
          <a:endParaRPr lang="en-US"/>
        </a:p>
      </dgm:t>
    </dgm:pt>
    <dgm:pt modelId="{81E7F8BA-0AFE-47D9-9F6A-449B22341388}" type="pres">
      <dgm:prSet presAssocID="{25A5CB36-11B4-4EB4-B956-12BBFBB1300D}" presName="root" presStyleCnt="0">
        <dgm:presLayoutVars>
          <dgm:dir/>
          <dgm:resizeHandles val="exact"/>
        </dgm:presLayoutVars>
      </dgm:prSet>
      <dgm:spPr/>
    </dgm:pt>
    <dgm:pt modelId="{2983FD7A-421E-45DD-9442-9C4E85B80DF3}" type="pres">
      <dgm:prSet presAssocID="{08C1EDB4-09A1-4E4F-8C58-76F16B31C60B}" presName="compNode" presStyleCnt="0"/>
      <dgm:spPr/>
    </dgm:pt>
    <dgm:pt modelId="{799C829A-D323-4ABA-8413-B03499A5B8E6}" type="pres">
      <dgm:prSet presAssocID="{08C1EDB4-09A1-4E4F-8C58-76F16B31C60B}" presName="bgRect" presStyleLbl="bgShp" presStyleIdx="0" presStyleCnt="3"/>
      <dgm:spPr/>
    </dgm:pt>
    <dgm:pt modelId="{A49C8FED-CFE6-46AD-AE25-88531E64D360}" type="pres">
      <dgm:prSet presAssocID="{08C1EDB4-09A1-4E4F-8C58-76F16B31C6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8246261-FCC5-4758-8DAC-282D687757ED}" type="pres">
      <dgm:prSet presAssocID="{08C1EDB4-09A1-4E4F-8C58-76F16B31C60B}" presName="spaceRect" presStyleCnt="0"/>
      <dgm:spPr/>
    </dgm:pt>
    <dgm:pt modelId="{6341237C-2DCB-4F93-B50C-8CDDC740E11D}" type="pres">
      <dgm:prSet presAssocID="{08C1EDB4-09A1-4E4F-8C58-76F16B31C60B}" presName="parTx" presStyleLbl="revTx" presStyleIdx="0" presStyleCnt="3">
        <dgm:presLayoutVars>
          <dgm:chMax val="0"/>
          <dgm:chPref val="0"/>
        </dgm:presLayoutVars>
      </dgm:prSet>
      <dgm:spPr/>
    </dgm:pt>
    <dgm:pt modelId="{63CCABA5-CFB2-4995-9035-422876E0E6AD}" type="pres">
      <dgm:prSet presAssocID="{D2FC3B3D-5279-4589-A3FF-85560C1C5414}" presName="sibTrans" presStyleCnt="0"/>
      <dgm:spPr/>
    </dgm:pt>
    <dgm:pt modelId="{A54C5855-704A-4091-A6BA-38C41E1F2D5F}" type="pres">
      <dgm:prSet presAssocID="{33941D49-4E26-448D-BE54-7F9F7B0C44BF}" presName="compNode" presStyleCnt="0"/>
      <dgm:spPr/>
    </dgm:pt>
    <dgm:pt modelId="{43A6808A-E81E-4A11-BE23-AB3F3C386D22}" type="pres">
      <dgm:prSet presAssocID="{33941D49-4E26-448D-BE54-7F9F7B0C44BF}" presName="bgRect" presStyleLbl="bgShp" presStyleIdx="1" presStyleCnt="3" custLinFactNeighborX="-2638" custLinFactNeighborY="-2010"/>
      <dgm:spPr/>
    </dgm:pt>
    <dgm:pt modelId="{A076D3C0-6258-4304-8590-45BEBA7F3032}" type="pres">
      <dgm:prSet presAssocID="{33941D49-4E26-448D-BE54-7F9F7B0C44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480A8775-131E-4385-9945-3B6435234ECF}" type="pres">
      <dgm:prSet presAssocID="{33941D49-4E26-448D-BE54-7F9F7B0C44BF}" presName="spaceRect" presStyleCnt="0"/>
      <dgm:spPr/>
    </dgm:pt>
    <dgm:pt modelId="{379A80E4-2F99-4E4A-AED0-3C3CCB8116C0}" type="pres">
      <dgm:prSet presAssocID="{33941D49-4E26-448D-BE54-7F9F7B0C44BF}" presName="parTx" presStyleLbl="revTx" presStyleIdx="1" presStyleCnt="3">
        <dgm:presLayoutVars>
          <dgm:chMax val="0"/>
          <dgm:chPref val="0"/>
        </dgm:presLayoutVars>
      </dgm:prSet>
      <dgm:spPr/>
    </dgm:pt>
    <dgm:pt modelId="{45F38E81-A75E-45AF-BA1F-5FF76C830EDB}" type="pres">
      <dgm:prSet presAssocID="{367F32EC-0E2E-4A8A-AE47-7A800005171E}" presName="sibTrans" presStyleCnt="0"/>
      <dgm:spPr/>
    </dgm:pt>
    <dgm:pt modelId="{6174FA06-27CB-4110-8090-B887C3D1867D}" type="pres">
      <dgm:prSet presAssocID="{17C8204F-7447-4912-8D6A-F679E0301C01}" presName="compNode" presStyleCnt="0"/>
      <dgm:spPr/>
    </dgm:pt>
    <dgm:pt modelId="{624C06CF-2D82-41B8-8DD8-96C5A23C5AFF}" type="pres">
      <dgm:prSet presAssocID="{17C8204F-7447-4912-8D6A-F679E0301C01}" presName="bgRect" presStyleLbl="bgShp" presStyleIdx="2" presStyleCnt="3"/>
      <dgm:spPr/>
    </dgm:pt>
    <dgm:pt modelId="{982CA056-A49B-4271-9299-05E972F2AAF3}" type="pres">
      <dgm:prSet presAssocID="{17C8204F-7447-4912-8D6A-F679E0301C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7776C24-2491-4170-A6DC-857D99B7456C}" type="pres">
      <dgm:prSet presAssocID="{17C8204F-7447-4912-8D6A-F679E0301C01}" presName="spaceRect" presStyleCnt="0"/>
      <dgm:spPr/>
    </dgm:pt>
    <dgm:pt modelId="{D7DDC285-8F40-464E-AD5A-F424EF5ABD9C}" type="pres">
      <dgm:prSet presAssocID="{17C8204F-7447-4912-8D6A-F679E0301C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E7B25F-D450-40B2-9693-875C80B119C3}" type="presOf" srcId="{17C8204F-7447-4912-8D6A-F679E0301C01}" destId="{D7DDC285-8F40-464E-AD5A-F424EF5ABD9C}" srcOrd="0" destOrd="0" presId="urn:microsoft.com/office/officeart/2018/2/layout/IconVerticalSolidList"/>
    <dgm:cxn modelId="{7ED3466D-CA0A-4772-8D99-AEED84AB8FD4}" srcId="{25A5CB36-11B4-4EB4-B956-12BBFBB1300D}" destId="{08C1EDB4-09A1-4E4F-8C58-76F16B31C60B}" srcOrd="0" destOrd="0" parTransId="{93F8C858-590E-4A76-985C-69BA8E30243E}" sibTransId="{D2FC3B3D-5279-4589-A3FF-85560C1C5414}"/>
    <dgm:cxn modelId="{8A791975-47A9-42B2-9A2B-0CAFE67A6AED}" type="presOf" srcId="{25A5CB36-11B4-4EB4-B956-12BBFBB1300D}" destId="{81E7F8BA-0AFE-47D9-9F6A-449B22341388}" srcOrd="0" destOrd="0" presId="urn:microsoft.com/office/officeart/2018/2/layout/IconVerticalSolidList"/>
    <dgm:cxn modelId="{466F255A-C123-460C-AE68-7250451F975F}" srcId="{25A5CB36-11B4-4EB4-B956-12BBFBB1300D}" destId="{17C8204F-7447-4912-8D6A-F679E0301C01}" srcOrd="2" destOrd="0" parTransId="{376EB26B-988B-43F1-B929-1E93309A3A06}" sibTransId="{CC985908-4DF1-4895-B956-B82D8CD87A26}"/>
    <dgm:cxn modelId="{ECBC3A5A-8752-45AD-AAE7-AC6E717EBAEC}" type="presOf" srcId="{33941D49-4E26-448D-BE54-7F9F7B0C44BF}" destId="{379A80E4-2F99-4E4A-AED0-3C3CCB8116C0}" srcOrd="0" destOrd="0" presId="urn:microsoft.com/office/officeart/2018/2/layout/IconVerticalSolidList"/>
    <dgm:cxn modelId="{7147E287-F7D3-4C18-82BB-B10B6D299B4E}" srcId="{25A5CB36-11B4-4EB4-B956-12BBFBB1300D}" destId="{33941D49-4E26-448D-BE54-7F9F7B0C44BF}" srcOrd="1" destOrd="0" parTransId="{730DF67D-E87E-42DE-AC34-F2398594C076}" sibTransId="{367F32EC-0E2E-4A8A-AE47-7A800005171E}"/>
    <dgm:cxn modelId="{682F2BB9-9D0F-4B40-AF4E-D2FBF327EDCE}" type="presOf" srcId="{08C1EDB4-09A1-4E4F-8C58-76F16B31C60B}" destId="{6341237C-2DCB-4F93-B50C-8CDDC740E11D}" srcOrd="0" destOrd="0" presId="urn:microsoft.com/office/officeart/2018/2/layout/IconVerticalSolidList"/>
    <dgm:cxn modelId="{C82583E1-13D4-4541-A310-D644EEA8C070}" type="presParOf" srcId="{81E7F8BA-0AFE-47D9-9F6A-449B22341388}" destId="{2983FD7A-421E-45DD-9442-9C4E85B80DF3}" srcOrd="0" destOrd="0" presId="urn:microsoft.com/office/officeart/2018/2/layout/IconVerticalSolidList"/>
    <dgm:cxn modelId="{BFCC9B25-CB83-4C1F-9496-6AB5B82951B2}" type="presParOf" srcId="{2983FD7A-421E-45DD-9442-9C4E85B80DF3}" destId="{799C829A-D323-4ABA-8413-B03499A5B8E6}" srcOrd="0" destOrd="0" presId="urn:microsoft.com/office/officeart/2018/2/layout/IconVerticalSolidList"/>
    <dgm:cxn modelId="{5E2DD9E1-DA91-4799-9A7D-993F374AD8BD}" type="presParOf" srcId="{2983FD7A-421E-45DD-9442-9C4E85B80DF3}" destId="{A49C8FED-CFE6-46AD-AE25-88531E64D360}" srcOrd="1" destOrd="0" presId="urn:microsoft.com/office/officeart/2018/2/layout/IconVerticalSolidList"/>
    <dgm:cxn modelId="{02D3FF59-B385-42D9-9446-455F475E29AA}" type="presParOf" srcId="{2983FD7A-421E-45DD-9442-9C4E85B80DF3}" destId="{88246261-FCC5-4758-8DAC-282D687757ED}" srcOrd="2" destOrd="0" presId="urn:microsoft.com/office/officeart/2018/2/layout/IconVerticalSolidList"/>
    <dgm:cxn modelId="{9FE4D5C8-6498-43E0-A166-45F519ABB349}" type="presParOf" srcId="{2983FD7A-421E-45DD-9442-9C4E85B80DF3}" destId="{6341237C-2DCB-4F93-B50C-8CDDC740E11D}" srcOrd="3" destOrd="0" presId="urn:microsoft.com/office/officeart/2018/2/layout/IconVerticalSolidList"/>
    <dgm:cxn modelId="{D1A924C2-23FB-403D-8249-F1752E53982F}" type="presParOf" srcId="{81E7F8BA-0AFE-47D9-9F6A-449B22341388}" destId="{63CCABA5-CFB2-4995-9035-422876E0E6AD}" srcOrd="1" destOrd="0" presId="urn:microsoft.com/office/officeart/2018/2/layout/IconVerticalSolidList"/>
    <dgm:cxn modelId="{D048679B-D825-436E-8CD9-C0A526832716}" type="presParOf" srcId="{81E7F8BA-0AFE-47D9-9F6A-449B22341388}" destId="{A54C5855-704A-4091-A6BA-38C41E1F2D5F}" srcOrd="2" destOrd="0" presId="urn:microsoft.com/office/officeart/2018/2/layout/IconVerticalSolidList"/>
    <dgm:cxn modelId="{04E03433-C122-4269-B5F8-AD3D6F4D8F4B}" type="presParOf" srcId="{A54C5855-704A-4091-A6BA-38C41E1F2D5F}" destId="{43A6808A-E81E-4A11-BE23-AB3F3C386D22}" srcOrd="0" destOrd="0" presId="urn:microsoft.com/office/officeart/2018/2/layout/IconVerticalSolidList"/>
    <dgm:cxn modelId="{2ABE90EF-196D-43E2-80E7-7102659E50D9}" type="presParOf" srcId="{A54C5855-704A-4091-A6BA-38C41E1F2D5F}" destId="{A076D3C0-6258-4304-8590-45BEBA7F3032}" srcOrd="1" destOrd="0" presId="urn:microsoft.com/office/officeart/2018/2/layout/IconVerticalSolidList"/>
    <dgm:cxn modelId="{631E1329-9609-4A03-9DBE-6E2739F19941}" type="presParOf" srcId="{A54C5855-704A-4091-A6BA-38C41E1F2D5F}" destId="{480A8775-131E-4385-9945-3B6435234ECF}" srcOrd="2" destOrd="0" presId="urn:microsoft.com/office/officeart/2018/2/layout/IconVerticalSolidList"/>
    <dgm:cxn modelId="{D5D7F380-E745-4831-8A77-49B9D732B2F5}" type="presParOf" srcId="{A54C5855-704A-4091-A6BA-38C41E1F2D5F}" destId="{379A80E4-2F99-4E4A-AED0-3C3CCB8116C0}" srcOrd="3" destOrd="0" presId="urn:microsoft.com/office/officeart/2018/2/layout/IconVerticalSolidList"/>
    <dgm:cxn modelId="{4CA7C755-85D4-4D2F-873F-1F72050B67F2}" type="presParOf" srcId="{81E7F8BA-0AFE-47D9-9F6A-449B22341388}" destId="{45F38E81-A75E-45AF-BA1F-5FF76C830EDB}" srcOrd="3" destOrd="0" presId="urn:microsoft.com/office/officeart/2018/2/layout/IconVerticalSolidList"/>
    <dgm:cxn modelId="{9578AA3B-1B88-4110-A476-780033524B0E}" type="presParOf" srcId="{81E7F8BA-0AFE-47D9-9F6A-449B22341388}" destId="{6174FA06-27CB-4110-8090-B887C3D1867D}" srcOrd="4" destOrd="0" presId="urn:microsoft.com/office/officeart/2018/2/layout/IconVerticalSolidList"/>
    <dgm:cxn modelId="{66FBAFC1-7B70-4BCE-B46B-DB816A6779DD}" type="presParOf" srcId="{6174FA06-27CB-4110-8090-B887C3D1867D}" destId="{624C06CF-2D82-41B8-8DD8-96C5A23C5AFF}" srcOrd="0" destOrd="0" presId="urn:microsoft.com/office/officeart/2018/2/layout/IconVerticalSolidList"/>
    <dgm:cxn modelId="{31F365C6-6BF1-4B1C-AADF-17FF6CCDFA72}" type="presParOf" srcId="{6174FA06-27CB-4110-8090-B887C3D1867D}" destId="{982CA056-A49B-4271-9299-05E972F2AAF3}" srcOrd="1" destOrd="0" presId="urn:microsoft.com/office/officeart/2018/2/layout/IconVerticalSolidList"/>
    <dgm:cxn modelId="{45EB2ABF-DD7F-425B-B89A-1B2B410878A0}" type="presParOf" srcId="{6174FA06-27CB-4110-8090-B887C3D1867D}" destId="{27776C24-2491-4170-A6DC-857D99B7456C}" srcOrd="2" destOrd="0" presId="urn:microsoft.com/office/officeart/2018/2/layout/IconVerticalSolidList"/>
    <dgm:cxn modelId="{80424B1B-91C9-4C67-BF0D-688BDCC9E087}" type="presParOf" srcId="{6174FA06-27CB-4110-8090-B887C3D1867D}" destId="{D7DDC285-8F40-464E-AD5A-F424EF5ABD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53B34-7694-436B-B8C2-2D522A91A94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Fully funded programs – use $900 of 412 per chapter</a:t>
          </a:r>
        </a:p>
      </dsp:txBody>
      <dsp:txXfrm>
        <a:off x="0" y="39687"/>
        <a:ext cx="3286125" cy="1971675"/>
      </dsp:txXfrm>
    </dsp:sp>
    <dsp:sp modelId="{944B6179-82DB-46C9-930F-9F9955648F9C}">
      <dsp:nvSpPr>
        <dsp:cNvPr id="0" name=""/>
        <dsp:cNvSpPr/>
      </dsp:nvSpPr>
      <dsp:spPr>
        <a:xfrm>
          <a:off x="3547240" y="2740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Partially funded programs – use $450</a:t>
          </a:r>
        </a:p>
      </dsp:txBody>
      <dsp:txXfrm>
        <a:off x="3547240" y="27404"/>
        <a:ext cx="3286125" cy="1971675"/>
      </dsp:txXfrm>
    </dsp:sp>
    <dsp:sp modelId="{B28E0D90-24B4-45AA-8121-7CBB8801D2D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Unlimited Package $1,090 + $15 for adviser</a:t>
          </a:r>
        </a:p>
      </dsp:txBody>
      <dsp:txXfrm>
        <a:off x="7229475" y="39687"/>
        <a:ext cx="3286125" cy="1971675"/>
      </dsp:txXfrm>
    </dsp:sp>
    <dsp:sp modelId="{9DD85B0E-28F6-47DF-938E-84D1F8C04BAE}">
      <dsp:nvSpPr>
        <dsp:cNvPr id="0" name=""/>
        <dsp:cNvSpPr/>
      </dsp:nvSpPr>
      <dsp:spPr>
        <a:xfrm>
          <a:off x="0" y="2254049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Up to 25 members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$545 +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$15 for adviser</a:t>
          </a:r>
        </a:p>
      </dsp:txBody>
      <dsp:txXfrm>
        <a:off x="0" y="2254049"/>
        <a:ext cx="3286125" cy="1971675"/>
      </dsp:txXfrm>
    </dsp:sp>
    <dsp:sp modelId="{947BECAE-0D61-4538-A549-EBAFE6A353C0}">
      <dsp:nvSpPr>
        <dsp:cNvPr id="0" name=""/>
        <dsp:cNvSpPr/>
      </dsp:nvSpPr>
      <dsp:spPr>
        <a:xfrm>
          <a:off x="3553352" y="222337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Middle Level - $524</a:t>
          </a:r>
        </a:p>
      </dsp:txBody>
      <dsp:txXfrm>
        <a:off x="3553352" y="2223370"/>
        <a:ext cx="3286125" cy="1971675"/>
      </dsp:txXfrm>
    </dsp:sp>
    <dsp:sp modelId="{9D174CA1-4CD7-415F-8554-C1DBB33BCA4A}">
      <dsp:nvSpPr>
        <dsp:cNvPr id="0" name=""/>
        <dsp:cNvSpPr/>
      </dsp:nvSpPr>
      <dsp:spPr>
        <a:xfrm>
          <a:off x="7229475" y="2229522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Postsecondary - $20 per member</a:t>
          </a:r>
        </a:p>
      </dsp:txBody>
      <dsp:txXfrm>
        <a:off x="7229475" y="2229522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2500F-14D2-42A1-B690-9A3D34661A0F}">
      <dsp:nvSpPr>
        <dsp:cNvPr id="0" name=""/>
        <dsp:cNvSpPr/>
      </dsp:nvSpPr>
      <dsp:spPr>
        <a:xfrm>
          <a:off x="0" y="0"/>
          <a:ext cx="10927829" cy="864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Up</a:t>
          </a:r>
          <a:r>
            <a:rPr lang="en-US" sz="3000" kern="1200" baseline="0" dirty="0"/>
            <a:t> to 25 Members AND Unlimited Members Packages Include: </a:t>
          </a:r>
          <a:endParaRPr lang="en-US" sz="3000" kern="1200" dirty="0"/>
        </a:p>
      </dsp:txBody>
      <dsp:txXfrm>
        <a:off x="0" y="0"/>
        <a:ext cx="10927829" cy="864000"/>
      </dsp:txXfrm>
    </dsp:sp>
    <dsp:sp modelId="{921D00A7-F9A1-454A-A033-4DCA3E4159AD}">
      <dsp:nvSpPr>
        <dsp:cNvPr id="0" name=""/>
        <dsp:cNvSpPr/>
      </dsp:nvSpPr>
      <dsp:spPr>
        <a:xfrm>
          <a:off x="0" y="922577"/>
          <a:ext cx="10927829" cy="32116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Testing Readiness Resources One Year Subscription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Knowledge Hub One Year Subscription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One Adviser Academy Registration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One National Program Download of Choice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i="1" kern="1200" dirty="0"/>
            <a:t>All benefits will expire July 31, 2026 and will not carry over for the next fiscal year</a:t>
          </a:r>
        </a:p>
      </dsp:txBody>
      <dsp:txXfrm>
        <a:off x="0" y="922577"/>
        <a:ext cx="10927829" cy="3211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C829A-D323-4ABA-8413-B03499A5B8E6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8FED-CFE6-46AD-AE25-88531E64D360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1237C-2DCB-4F93-B50C-8CDDC740E11D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Advisers only</a:t>
          </a:r>
        </a:p>
      </dsp:txBody>
      <dsp:txXfrm>
        <a:off x="1816103" y="671"/>
        <a:ext cx="4447536" cy="1572384"/>
      </dsp:txXfrm>
    </dsp:sp>
    <dsp:sp modelId="{43A6808A-E81E-4A11-BE23-AB3F3C386D22}">
      <dsp:nvSpPr>
        <dsp:cNvPr id="0" name=""/>
        <dsp:cNvSpPr/>
      </dsp:nvSpPr>
      <dsp:spPr>
        <a:xfrm>
          <a:off x="0" y="1934547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6D3C0-6258-4304-8590-45BEBA7F3032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A80E4-2F99-4E4A-AED0-3C3CCB8116C0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September 25, 2025</a:t>
          </a:r>
        </a:p>
      </dsp:txBody>
      <dsp:txXfrm>
        <a:off x="1816103" y="1966151"/>
        <a:ext cx="4447536" cy="1572384"/>
      </dsp:txXfrm>
    </dsp:sp>
    <dsp:sp modelId="{624C06CF-2D82-41B8-8DD8-96C5A23C5AFF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CA056-A49B-4271-9299-05E972F2AAF3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DC285-8F40-464E-AD5A-F424EF5ABD9C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FREE to attend </a:t>
          </a:r>
        </a:p>
      </dsp:txBody>
      <dsp:txXfrm>
        <a:off x="1816103" y="3931632"/>
        <a:ext cx="4447536" cy="15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AA8D-4674-42C1-BFDB-8E4160749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4760D-D48E-4F5B-A753-ECE86A8FC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30A3-341C-4836-B886-11E8552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715DB-F1F1-4866-914A-6804F92C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366EC-F809-4B1C-9F7A-A1EA4CB8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AFDD-80CC-4F67-9B09-D1772AA3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35DD2-7FEA-4A6D-867C-CA4AFC14B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450A-AF2A-4D42-9179-7BCC801C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85C8-1090-4285-8E2A-34657E3F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39A0-5989-4026-8C09-D1CED30C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1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122F2-C352-4884-B3E0-0EBC10A15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07B61-F0BD-4CD0-A23E-DF3C99931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46E4-4673-492A-8E4D-D705F7D3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8A076-8F40-44C7-B0C3-0D3AA41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9D31A-B109-4097-B55D-40AA9E46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20D-12D6-45B3-9630-2C7706B0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6727-03F3-46FF-A736-B975A9EC8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FFFF0-D8BE-4A7A-8EF2-CF8A3357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477-3ECD-40CC-B392-F754880E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9A91-3B48-4B4A-A109-52C66040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5F55-C3C6-49CE-A0A9-A1C3F518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C0B1A-3967-40B4-808F-271A3E1A0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4A4F-0228-4F13-937E-F910E00F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2B2B-4697-4594-9A12-57B9AACB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8F70-C1B9-46A5-BA31-73340419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5FD2-3380-4D19-B158-DA5CF1B3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59C4-D171-463F-BFC4-E7F756E33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98A7F-D46C-4810-B507-B2827304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E89C7-CC46-4F8A-8318-686C5304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F4CCA-16E7-408C-BB57-B563279C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7FB5-8E99-4F51-AF3F-6DF24E67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2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FCEE-2E23-4AA5-8550-38F62F57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74DA-7268-433B-9A07-538FFDB8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EB71-C756-4ECE-B9F0-AA3E7B4F1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E089-0944-4E8F-9446-AFD395999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11ED4-C3B5-41E5-BDCB-D167D6F2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4EF89-A673-4611-A3A8-022D9B69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DC47A-2896-4740-BE8B-18B847B8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DF730-F3C1-49F3-9E41-C6E7D414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34AA-07FE-4D97-978E-3ACB74BA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1EF24-DB04-4413-8CD4-3144CD44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AF68B-77E2-4368-BE16-A57F26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BA096-282C-41F2-A83D-A04A4800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26C61-760C-46A1-A67A-265BFFEA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64B41-70B3-40A9-BA49-9515B5B5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EBC46-56E1-4DB2-B027-E109A8BA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3C49-AEDF-4CFD-9491-2BCE3868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0E87-664D-4711-B739-3E7E6AF7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4EC7F-8A86-4396-B477-773CBA54F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31BDB-CD6D-41F6-A084-A530A9F3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644A-5C36-419A-A0A0-4F863E78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082C2-15AD-4295-97BB-305DF18D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BBA6-4AF3-4711-8930-CFEE5E81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4EFF4-A99A-483A-B137-49F1E89C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92910-2A01-41DF-AB94-444CD9CCA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46C40-2B6B-40AD-AA5F-57EB92F4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7B29B-D719-4D1E-BD9D-9A21D523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26950-4F5E-45B8-AC3C-B9F884E8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1F0B9-7296-456B-BBF1-487CBFF3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0D0D-CEEE-4787-AD62-5A437FCCC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B053-0CFF-4060-912E-98A6B17A5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30F5-74A9-4E6E-B6F4-38750DA4BA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0B4E-DB8C-4F3F-9876-F896A7517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C3F1-9943-4BFD-8AFB-3BAC1531B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A6293-E258-D303-A755-2DEE5E05C37F}"/>
              </a:ext>
            </a:extLst>
          </p:cNvPr>
          <p:cNvSpPr/>
          <p:nvPr userDrawn="1"/>
        </p:nvSpPr>
        <p:spPr>
          <a:xfrm>
            <a:off x="0" y="6515067"/>
            <a:ext cx="12192000" cy="1635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98BD3-230D-7635-1442-2CDB1B15A689}"/>
              </a:ext>
            </a:extLst>
          </p:cNvPr>
          <p:cNvSpPr/>
          <p:nvPr userDrawn="1"/>
        </p:nvSpPr>
        <p:spPr>
          <a:xfrm>
            <a:off x="0" y="6694454"/>
            <a:ext cx="12192000" cy="163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FB1C866B-DECD-4EDC-2430-6A0839E381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6" y="5808065"/>
            <a:ext cx="1559780" cy="791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C7989-7072-77C1-B690-8814A9B197AB}"/>
              </a:ext>
            </a:extLst>
          </p:cNvPr>
          <p:cNvSpPr txBox="1"/>
          <p:nvPr userDrawn="1"/>
        </p:nvSpPr>
        <p:spPr>
          <a:xfrm>
            <a:off x="2500604" y="6176963"/>
            <a:ext cx="72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2025 Oklahoma Summit |Tulsa, OK |  August 5, 2025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389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AD250-2083-4454-897E-7C0FB60D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BRITTANI PHILLIPS, OKLAHOMA FCCLA </a:t>
            </a:r>
          </a:p>
          <a:p>
            <a:pPr algn="l"/>
            <a:r>
              <a:rPr lang="en-US" b="1" dirty="0"/>
              <a:t>STATE ADVISER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2256F-40D7-4A3C-8B4E-C597F1A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39" y="613880"/>
            <a:ext cx="7277793" cy="3693121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D57D3-B323-26ED-D566-E3D03429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Membership Package Benefits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20A364-F214-E342-B00B-9E1A6EFB8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04081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4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AAC43-5404-47C4-8054-621B30A3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7962744" cy="1956841"/>
          </a:xfrm>
        </p:spPr>
        <p:txBody>
          <a:bodyPr anchor="b">
            <a:normAutofit fontScale="90000"/>
          </a:bodyPr>
          <a:lstStyle/>
          <a:p>
            <a:r>
              <a:rPr lang="en-US" sz="5400" b="1" dirty="0"/>
              <a:t>Membership Campaign   - </a:t>
            </a:r>
            <a:br>
              <a:rPr lang="en-US" sz="5400" b="1" dirty="0"/>
            </a:br>
            <a:r>
              <a:rPr lang="en-US" sz="5400" b="1" dirty="0">
                <a:solidFill>
                  <a:schemeClr val="accent6"/>
                </a:solidFill>
              </a:rPr>
              <a:t>Paint it Red </a:t>
            </a:r>
            <a:r>
              <a:rPr lang="en-US" sz="5400" b="1" dirty="0"/>
              <a:t>for 26,000 members! 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16A5-3CAF-4591-A51D-45FB9B7E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8" y="2915068"/>
            <a:ext cx="6628467" cy="3655669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Recruit – </a:t>
            </a:r>
          </a:p>
          <a:p>
            <a:pPr lvl="2"/>
            <a:r>
              <a:rPr lang="en-US" sz="2800" dirty="0"/>
              <a:t>SPARK Week September </a:t>
            </a:r>
          </a:p>
          <a:p>
            <a:pPr lvl="1"/>
            <a:r>
              <a:rPr lang="en-US" sz="3200" dirty="0"/>
              <a:t>Retain – </a:t>
            </a:r>
          </a:p>
          <a:p>
            <a:pPr lvl="2"/>
            <a:r>
              <a:rPr lang="en-US" sz="2800" dirty="0"/>
              <a:t>Ribbons/recognition at State Convention</a:t>
            </a:r>
          </a:p>
          <a:p>
            <a:pPr lvl="1"/>
            <a:r>
              <a:rPr lang="en-US" sz="3200" dirty="0"/>
              <a:t>Recognize – </a:t>
            </a:r>
          </a:p>
          <a:p>
            <a:pPr lvl="2"/>
            <a:r>
              <a:rPr lang="en-US" sz="2800" dirty="0"/>
              <a:t>monthly challenges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37FDC-DDC1-CFBD-F532-4CA7BDAE2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4024" r="25940" b="32962"/>
          <a:stretch/>
        </p:blipFill>
        <p:spPr>
          <a:xfrm>
            <a:off x="8793775" y="83155"/>
            <a:ext cx="3221201" cy="3153571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98D0AC0-A81F-1723-1AE7-3CCCE0181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7" t="15849" r="36629" b="40023"/>
          <a:stretch/>
        </p:blipFill>
        <p:spPr>
          <a:xfrm rot="12461680">
            <a:off x="8577638" y="3976256"/>
            <a:ext cx="3319815" cy="2009068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93B65097-14BA-457A-B20C-51B789AC2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33278" r="21111" b="14217"/>
          <a:stretch/>
        </p:blipFill>
        <p:spPr>
          <a:xfrm rot="666251">
            <a:off x="5808041" y="1727048"/>
            <a:ext cx="3450975" cy="23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60A2-607F-4CDB-BFEF-C69F118D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34430" cy="1616203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Oklahoma FCCLA</a:t>
            </a:r>
            <a:br>
              <a:rPr lang="en-US" sz="4800" b="1" dirty="0"/>
            </a:br>
            <a:r>
              <a:rPr lang="en-US" sz="4800" b="1" dirty="0"/>
              <a:t>SPARK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4A49-5032-49BE-93EA-1055A337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99" y="2101496"/>
            <a:ext cx="9563672" cy="44460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Strengthen Your Skills</a:t>
            </a:r>
          </a:p>
          <a:p>
            <a:r>
              <a:rPr lang="en-US" sz="4000" dirty="0"/>
              <a:t>Promote Your Passion</a:t>
            </a:r>
          </a:p>
          <a:p>
            <a:r>
              <a:rPr lang="en-US" sz="4000" dirty="0"/>
              <a:t>Amplify Your Chapter</a:t>
            </a:r>
          </a:p>
          <a:p>
            <a:r>
              <a:rPr lang="en-US" sz="4000" dirty="0"/>
              <a:t>Recruit Future Leaders</a:t>
            </a:r>
          </a:p>
          <a:p>
            <a:r>
              <a:rPr lang="en-US" sz="4000" dirty="0"/>
              <a:t>Kickstart Your Chapter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2D286B-CADA-6298-DE78-373192650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9893"/>
          <a:stretch/>
        </p:blipFill>
        <p:spPr>
          <a:xfrm>
            <a:off x="6225260" y="542640"/>
            <a:ext cx="5029241" cy="19908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49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4C07-EB2C-A9C2-C5D9-67715B41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1149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Black" panose="020B0004020202020204" pitchFamily="34" charset="0"/>
              </a:rPr>
              <a:t>FCCLA Testing Readiness Resource</a:t>
            </a:r>
          </a:p>
        </p:txBody>
      </p:sp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F735FF82-9E4C-E4E1-296B-D5CBE7038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04" y="2269958"/>
            <a:ext cx="4881168" cy="4045482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5B3CFCE0-4472-1930-665C-1F38480D78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5604" y="1440522"/>
            <a:ext cx="10515600" cy="435133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25"/>
              </a:spcBef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FCCLA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Challenge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Test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Readiness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Resource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was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developed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partnership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Goodheart-</a:t>
            </a:r>
            <a:r>
              <a:rPr sz="1900" dirty="0">
                <a:latin typeface="Calibri"/>
                <a:cs typeface="Calibri"/>
              </a:rPr>
              <a:t>Willcox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Publisher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help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chapter</a:t>
            </a:r>
            <a:r>
              <a:rPr sz="1900" spc="1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advisers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prepare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students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FCCLA’s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Challenge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Tests.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These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tests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assess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students’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academic </a:t>
            </a:r>
            <a:r>
              <a:rPr sz="1900" dirty="0">
                <a:latin typeface="Calibri"/>
                <a:cs typeface="Calibri"/>
              </a:rPr>
              <a:t>knowledge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career-</a:t>
            </a:r>
            <a:r>
              <a:rPr sz="1900" dirty="0">
                <a:latin typeface="Calibri"/>
                <a:cs typeface="Calibri"/>
              </a:rPr>
              <a:t>readiness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skills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Family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Consumer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Sciences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align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state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national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FCS </a:t>
            </a:r>
            <a:r>
              <a:rPr sz="1900" spc="-10" dirty="0">
                <a:latin typeface="Calibri"/>
                <a:cs typeface="Calibri"/>
              </a:rPr>
              <a:t>standards.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  <a:spcBef>
                <a:spcPts val="1825"/>
              </a:spcBef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resource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provides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structured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tools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support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targeted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900" spc="-10" dirty="0">
                <a:latin typeface="Calibri"/>
                <a:cs typeface="Calibri"/>
              </a:rPr>
              <a:t>preparation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strengthen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performance.</a:t>
            </a:r>
            <a:endParaRPr sz="1900" dirty="0">
              <a:latin typeface="Calibri"/>
              <a:cs typeface="Calibri"/>
            </a:endParaRPr>
          </a:p>
          <a:p>
            <a:pPr marL="756285" indent="-286385">
              <a:lnSpc>
                <a:spcPts val="2055"/>
              </a:lnSpc>
              <a:buFont typeface="Arial"/>
              <a:buChar char="•"/>
              <a:tabLst>
                <a:tab pos="756285" algn="l"/>
              </a:tabLst>
            </a:pPr>
            <a:r>
              <a:rPr sz="1900" dirty="0">
                <a:latin typeface="Calibri"/>
                <a:cs typeface="Calibri"/>
              </a:rPr>
              <a:t>Curriculum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overview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aligned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G-</a:t>
            </a:r>
            <a:r>
              <a:rPr sz="1900" dirty="0">
                <a:latin typeface="Calibri"/>
                <a:cs typeface="Calibri"/>
              </a:rPr>
              <a:t>W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textbook</a:t>
            </a:r>
            <a:endParaRPr sz="1900" dirty="0">
              <a:latin typeface="Calibri"/>
              <a:cs typeface="Calibri"/>
            </a:endParaRPr>
          </a:p>
          <a:p>
            <a:pPr marL="756285" indent="-286385">
              <a:lnSpc>
                <a:spcPts val="2050"/>
              </a:lnSpc>
              <a:buFont typeface="Arial"/>
              <a:buChar char="•"/>
              <a:tabLst>
                <a:tab pos="756285" algn="l"/>
              </a:tabLst>
            </a:pPr>
            <a:r>
              <a:rPr sz="1900" dirty="0">
                <a:latin typeface="Calibri"/>
                <a:cs typeface="Calibri"/>
              </a:rPr>
              <a:t>Key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areas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study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highlighted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focus</a:t>
            </a:r>
            <a:endParaRPr sz="1900" dirty="0">
              <a:latin typeface="Calibri"/>
              <a:cs typeface="Calibri"/>
            </a:endParaRPr>
          </a:p>
          <a:p>
            <a:pPr marL="756285" indent="-286385">
              <a:lnSpc>
                <a:spcPts val="2050"/>
              </a:lnSpc>
              <a:buFont typeface="Arial"/>
              <a:buChar char="•"/>
              <a:tabLst>
                <a:tab pos="756285" algn="l"/>
              </a:tabLst>
            </a:pPr>
            <a:r>
              <a:rPr sz="1900" dirty="0">
                <a:latin typeface="Calibri"/>
                <a:cs typeface="Calibri"/>
              </a:rPr>
              <a:t>Critical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topics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terms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review</a:t>
            </a:r>
            <a:endParaRPr sz="1900" dirty="0">
              <a:latin typeface="Calibri"/>
              <a:cs typeface="Calibri"/>
            </a:endParaRPr>
          </a:p>
          <a:p>
            <a:pPr marL="756285" indent="-286385">
              <a:lnSpc>
                <a:spcPts val="2165"/>
              </a:lnSpc>
              <a:buFont typeface="Arial"/>
              <a:buChar char="•"/>
              <a:tabLst>
                <a:tab pos="756285" algn="l"/>
              </a:tabLst>
            </a:pPr>
            <a:r>
              <a:rPr sz="1900" dirty="0">
                <a:latin typeface="Calibri"/>
                <a:cs typeface="Calibri"/>
              </a:rPr>
              <a:t>Sample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True/False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Multiple-</a:t>
            </a:r>
            <a:r>
              <a:rPr sz="1900" dirty="0">
                <a:latin typeface="Calibri"/>
                <a:cs typeface="Calibri"/>
              </a:rPr>
              <a:t>Choice questions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included</a:t>
            </a:r>
            <a:endParaRPr sz="1900" dirty="0">
              <a:latin typeface="Calibri"/>
              <a:cs typeface="Calibri"/>
            </a:endParaRPr>
          </a:p>
          <a:p>
            <a:pPr marL="12700" marR="4504690">
              <a:lnSpc>
                <a:spcPts val="2050"/>
              </a:lnSpc>
              <a:spcBef>
                <a:spcPts val="2085"/>
              </a:spcBef>
            </a:pPr>
            <a:r>
              <a:rPr sz="1900" dirty="0">
                <a:latin typeface="Calibri"/>
                <a:cs typeface="Calibri"/>
              </a:rPr>
              <a:t>Note: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Challenge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Tests,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except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FCCLA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Knowledge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Challenge,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based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G-</a:t>
            </a:r>
            <a:r>
              <a:rPr sz="1900" dirty="0">
                <a:latin typeface="Calibri"/>
                <a:cs typeface="Calibri"/>
              </a:rPr>
              <a:t>W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curriculum.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1900" dirty="0">
                <a:latin typeface="Calibri"/>
                <a:cs typeface="Calibri"/>
              </a:rPr>
              <a:t>Refer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FCCLA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Portal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official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test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specifications.</a:t>
            </a:r>
            <a:endParaRPr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77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0D6C-FCBD-B4E9-B3F4-026ED869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0" y="13186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Black" panose="020B0004020202020204" pitchFamily="34" charset="0"/>
              </a:rPr>
              <a:t>Brand Hub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F1D08-A658-751A-7213-D73428D6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9" y="1253330"/>
            <a:ext cx="10515600" cy="5203453"/>
          </a:xfrm>
        </p:spPr>
        <p:txBody>
          <a:bodyPr>
            <a:norm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000" dirty="0">
                <a:cs typeface="Calibri"/>
              </a:rPr>
              <a:t>The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FCCLA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Brand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Hub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is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official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destination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for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accessing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FCCLA’s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approved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branding,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marketing,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promotional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materials.</a:t>
            </a:r>
            <a:endParaRPr lang="en-US" sz="2000" dirty="0">
              <a:cs typeface="Calibri"/>
            </a:endParaRPr>
          </a:p>
          <a:p>
            <a:pPr marL="354965" marR="41275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000" dirty="0">
                <a:cs typeface="Calibri"/>
              </a:rPr>
              <a:t>Designed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help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chapters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state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associations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maintain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consistency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professionalism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in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spc="-25" dirty="0">
                <a:cs typeface="Calibri"/>
              </a:rPr>
              <a:t>all </a:t>
            </a:r>
            <a:r>
              <a:rPr lang="en-US" sz="2000" spc="-10" dirty="0">
                <a:cs typeface="Calibri"/>
              </a:rPr>
              <a:t>communications.</a:t>
            </a:r>
            <a:endParaRPr lang="en-US" sz="20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lang="en-US" sz="2000" b="1" dirty="0">
                <a:cs typeface="Calibri"/>
              </a:rPr>
              <a:t>What</a:t>
            </a:r>
            <a:r>
              <a:rPr lang="en-US" sz="2000" b="1" spc="-2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You</a:t>
            </a:r>
            <a:r>
              <a:rPr lang="en-US" sz="2000" b="1" spc="-2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Can</a:t>
            </a:r>
            <a:r>
              <a:rPr lang="en-US" sz="2000" b="1" spc="-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Find</a:t>
            </a:r>
            <a:r>
              <a:rPr lang="en-US" sz="2000" b="1" spc="-4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on</a:t>
            </a:r>
            <a:r>
              <a:rPr lang="en-US" sz="2000" b="1" spc="-1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the</a:t>
            </a:r>
            <a:r>
              <a:rPr lang="en-US" sz="2000" b="1" spc="-1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FCCLA</a:t>
            </a:r>
            <a:r>
              <a:rPr lang="en-US" sz="2000" b="1" spc="-2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Brand</a:t>
            </a:r>
            <a:r>
              <a:rPr lang="en-US" sz="2000" b="1" spc="-5" dirty="0">
                <a:cs typeface="Calibri"/>
              </a:rPr>
              <a:t> </a:t>
            </a:r>
            <a:r>
              <a:rPr lang="en-US" sz="2000" b="1" spc="-20" dirty="0">
                <a:cs typeface="Calibri"/>
              </a:rPr>
              <a:t>Hub:</a:t>
            </a:r>
            <a:endParaRPr lang="en-US" sz="2000" dirty="0">
              <a:cs typeface="Calibri"/>
            </a:endParaRPr>
          </a:p>
          <a:p>
            <a:pPr marL="812165" marR="461009" lvl="1" indent="-342900">
              <a:lnSpc>
                <a:spcPts val="2160"/>
              </a:lnSpc>
              <a:spcBef>
                <a:spcPts val="585"/>
              </a:spcBef>
              <a:buFont typeface="Arial"/>
              <a:buChar char="•"/>
              <a:tabLst>
                <a:tab pos="812165" algn="l"/>
              </a:tabLst>
            </a:pPr>
            <a:r>
              <a:rPr lang="en-US" sz="2000" b="1" dirty="0">
                <a:cs typeface="Calibri"/>
              </a:rPr>
              <a:t>Official</a:t>
            </a:r>
            <a:r>
              <a:rPr lang="en-US" sz="2000" b="1" spc="-5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FCCLA</a:t>
            </a:r>
            <a:r>
              <a:rPr lang="en-US" sz="2000" b="1" spc="-2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Logos</a:t>
            </a:r>
            <a:r>
              <a:rPr lang="en-US" sz="2000" b="1" spc="-6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-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Downloadable</a:t>
            </a:r>
            <a:r>
              <a:rPr lang="en-US" sz="2000" spc="-6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logos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for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national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programs,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campaigns,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events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25" dirty="0">
                <a:cs typeface="Calibri"/>
              </a:rPr>
              <a:t>in </a:t>
            </a:r>
            <a:r>
              <a:rPr lang="en-US" sz="2000" dirty="0">
                <a:cs typeface="Calibri"/>
              </a:rPr>
              <a:t>multiple</a:t>
            </a:r>
            <a:r>
              <a:rPr lang="en-US" sz="2000" spc="-6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formats.</a:t>
            </a:r>
            <a:endParaRPr lang="en-US" sz="2000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812165" algn="l"/>
              </a:tabLst>
            </a:pPr>
            <a:r>
              <a:rPr lang="en-US" sz="2000" b="1" dirty="0">
                <a:cs typeface="Calibri"/>
              </a:rPr>
              <a:t>Brand</a:t>
            </a:r>
            <a:r>
              <a:rPr lang="en-US" sz="2000" b="1" spc="-3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Guidelines</a:t>
            </a:r>
            <a:r>
              <a:rPr lang="en-US" sz="2000" b="1" spc="-6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-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Logo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usage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rules,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color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palettes,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typography,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co-branding</a:t>
            </a:r>
            <a:r>
              <a:rPr lang="en-US" sz="2000" spc="-5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guidance.</a:t>
            </a:r>
            <a:endParaRPr lang="en-US" sz="2000" dirty="0">
              <a:cs typeface="Calibri"/>
            </a:endParaRPr>
          </a:p>
          <a:p>
            <a:pPr marL="812165" lvl="1" indent="-342900">
              <a:lnSpc>
                <a:spcPts val="2280"/>
              </a:lnSpc>
              <a:spcBef>
                <a:spcPts val="359"/>
              </a:spcBef>
              <a:buFont typeface="Arial"/>
              <a:buChar char="•"/>
              <a:tabLst>
                <a:tab pos="812165" algn="l"/>
              </a:tabLst>
            </a:pPr>
            <a:r>
              <a:rPr lang="en-US" sz="2000" b="1" dirty="0">
                <a:cs typeface="Calibri"/>
              </a:rPr>
              <a:t>Templates</a:t>
            </a:r>
            <a:r>
              <a:rPr lang="en-US" sz="2000" b="1" spc="-8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-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PowerPoint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slides,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flyers,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certificates,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6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social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media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templates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6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streamline</a:t>
            </a:r>
            <a:endParaRPr lang="en-US" sz="2000" dirty="0">
              <a:cs typeface="Calibri"/>
            </a:endParaRPr>
          </a:p>
          <a:p>
            <a:pPr marL="812165">
              <a:lnSpc>
                <a:spcPts val="2280"/>
              </a:lnSpc>
            </a:pPr>
            <a:r>
              <a:rPr lang="en-US" sz="2000" spc="-10" dirty="0">
                <a:cs typeface="Calibri"/>
              </a:rPr>
              <a:t>communication.</a:t>
            </a:r>
            <a:endParaRPr lang="en-US" sz="2000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812165" algn="l"/>
              </a:tabLst>
            </a:pPr>
            <a:r>
              <a:rPr lang="en-US" sz="2000" b="1" dirty="0">
                <a:cs typeface="Calibri"/>
              </a:rPr>
              <a:t>Messaging</a:t>
            </a:r>
            <a:r>
              <a:rPr lang="en-US" sz="2000" b="1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-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Key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language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positioning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promote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FCCLA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its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mission</a:t>
            </a:r>
            <a:r>
              <a:rPr lang="en-US" sz="2000" spc="-10" dirty="0">
                <a:cs typeface="Calibri"/>
              </a:rPr>
              <a:t> effectively.</a:t>
            </a:r>
            <a:endParaRPr lang="en-US" sz="2000" dirty="0">
              <a:cs typeface="Calibri"/>
            </a:endParaRPr>
          </a:p>
          <a:p>
            <a:pPr marL="812165" marR="670560" lvl="1" indent="-342900">
              <a:lnSpc>
                <a:spcPts val="2160"/>
              </a:lnSpc>
              <a:spcBef>
                <a:spcPts val="630"/>
              </a:spcBef>
              <a:buFont typeface="Arial"/>
              <a:buChar char="•"/>
              <a:tabLst>
                <a:tab pos="812165" algn="l"/>
              </a:tabLst>
            </a:pPr>
            <a:r>
              <a:rPr lang="en-US" sz="2000" b="1" dirty="0">
                <a:cs typeface="Calibri"/>
              </a:rPr>
              <a:t>Multimedia</a:t>
            </a:r>
            <a:r>
              <a:rPr lang="en-US" sz="2000" b="1" spc="-5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Library</a:t>
            </a:r>
            <a:r>
              <a:rPr lang="en-US" sz="2000" b="1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-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High-</a:t>
            </a:r>
            <a:r>
              <a:rPr lang="en-US" sz="2000" dirty="0">
                <a:cs typeface="Calibri"/>
              </a:rPr>
              <a:t>quality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photos,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graphics,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videos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approved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for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use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in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FCCLA marketing.</a:t>
            </a:r>
            <a:endParaRPr lang="en-US" sz="2000" dirty="0">
              <a:cs typeface="Calibri"/>
            </a:endParaRPr>
          </a:p>
          <a:p>
            <a:pPr marL="2707005">
              <a:lnSpc>
                <a:spcPct val="100000"/>
              </a:lnSpc>
              <a:spcBef>
                <a:spcPts val="2060"/>
              </a:spcBef>
            </a:pPr>
            <a:r>
              <a:rPr lang="en-US" sz="2000" b="1" dirty="0">
                <a:cs typeface="Calibri"/>
              </a:rPr>
              <a:t>Access:</a:t>
            </a:r>
            <a:r>
              <a:rPr lang="en-US" sz="2000" b="1" spc="-3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Available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through</a:t>
            </a:r>
            <a:r>
              <a:rPr lang="en-US" sz="2000" spc="-5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FCCLA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Portal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for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members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-4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advisers.</a:t>
            </a:r>
            <a:endParaRPr lang="en-US" sz="20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7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9C8B-CC48-47B6-A8F8-FC0555FA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State and International Outreach Projects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A2CB647-0C93-4032-2B7B-5D144020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Helping foster children and families in Oklahoma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Helping scholars in Ghana, Africa by funding a Home Economics classroom for the Pearl House Academy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C2E98831-9ABD-472B-8D3B-55927F9F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609989"/>
            <a:ext cx="4397433" cy="24625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A1F004-239F-47F4-96B5-B8D13689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1" y="3707894"/>
            <a:ext cx="2300233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9C8B-CC48-47B6-A8F8-FC0555FA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State and International Outreach Projects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A2CB647-0C93-4032-2B7B-5D144020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Lasagna Love</a:t>
            </a:r>
          </a:p>
          <a:p>
            <a:pPr lvl="1"/>
            <a:r>
              <a:rPr lang="en-US" sz="2800" dirty="0"/>
              <a:t>www.lasagnalove.org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Make Lasagnas, Spread Kindness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98831-9ABD-472B-8D3B-55927F9F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073" y="609989"/>
            <a:ext cx="3198132" cy="24625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54360B1-99EF-DE9E-C0F8-FE11F4EE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56" y="3171219"/>
            <a:ext cx="3656215" cy="36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84A1-778A-44E9-9FF1-78922E43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62" y="390023"/>
            <a:ext cx="5790971" cy="1597228"/>
          </a:xfrm>
        </p:spPr>
        <p:txBody>
          <a:bodyPr>
            <a:normAutofit/>
          </a:bodyPr>
          <a:lstStyle/>
          <a:p>
            <a:r>
              <a:rPr lang="en-US" sz="5100" b="1" dirty="0"/>
              <a:t>Official Jacket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9C2DE8-4580-4709-9232-93630EBA0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59" b="90451" l="9304" r="83740">
                        <a14:foregroundMark x1="70190" y1="71732" x2="68499" y2="71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0" r="6956"/>
          <a:stretch/>
        </p:blipFill>
        <p:spPr>
          <a:xfrm>
            <a:off x="1110781" y="1103372"/>
            <a:ext cx="3494956" cy="4643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C06F-3C0D-4DB9-87F8-3A914E3D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70" y="1706062"/>
            <a:ext cx="6415548" cy="4040463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4300" dirty="0"/>
              <a:t>Uniforms Today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4000" dirty="0"/>
              <a:t>Cost is $64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$300 from 412 used for uniforms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New “logotype” jacket NOT required</a:t>
            </a:r>
          </a:p>
        </p:txBody>
      </p:sp>
    </p:spTree>
    <p:extLst>
      <p:ext uri="{BB962C8B-B14F-4D97-AF65-F5344CB8AC3E}">
        <p14:creationId xmlns:p14="http://schemas.microsoft.com/office/powerpoint/2010/main" val="374740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2E2F9-6D2C-46B5-BA23-BF192248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Competitive Events Updates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A442-9495-4AA8-A15B-8EFB9DC6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7" y="1303020"/>
            <a:ext cx="11857703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u="sng" dirty="0"/>
              <a:t>Children’s Literature theme: “A trip Around the World”</a:t>
            </a:r>
          </a:p>
          <a:p>
            <a:pPr lvl="1"/>
            <a:r>
              <a:rPr lang="en-US" sz="2800" dirty="0"/>
              <a:t>Contestants share a story inspired by a country or culture – characters can travel to other countries, eat foods, experience new sites, ride on an airplane for the first time, etc.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Cake Decorating Theme: "A Trip Around the World"</a:t>
            </a:r>
          </a:p>
          <a:p>
            <a:pPr marL="0" indent="0">
              <a:buNone/>
            </a:pPr>
            <a:r>
              <a:rPr lang="en-US" sz="3200" dirty="0"/>
              <a:t>Contestants create cakes inspired by a country or culture—think Eiffel Tower cakes, Japanese cherry blossoms, or Mexican fiestas.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340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904FA-F110-4567-BFC6-F415952C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/>
              <a:t>Competitive Events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63F5-5D20-4CDF-9BBF-B89DC67B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FCS Research Challenge </a:t>
            </a:r>
          </a:p>
          <a:p>
            <a:pPr lvl="1"/>
            <a:r>
              <a:rPr lang="en-US" sz="4400" dirty="0"/>
              <a:t>Takes place at FCS Day at the Capitol</a:t>
            </a:r>
          </a:p>
          <a:p>
            <a:pPr lvl="1"/>
            <a:r>
              <a:rPr lang="en-US" sz="4400" dirty="0"/>
              <a:t>Essentially a “science fair” project </a:t>
            </a:r>
          </a:p>
          <a:p>
            <a:pPr lvl="1"/>
            <a:r>
              <a:rPr lang="en-US" sz="4400" dirty="0"/>
              <a:t>Great classroom project – begin now!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6FD006-CDF1-4DD4-B3D2-B5A0ADE8A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5503-50CE-4925-8AC6-60B73138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Executive Council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4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549FE-074F-4640-8DEB-ED0B39E8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Competitive Events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CF72D-EEFD-439C-9E39-6FDFC461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0" y="533732"/>
            <a:ext cx="7466565" cy="32053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OK </a:t>
            </a:r>
            <a:r>
              <a:rPr lang="en-US" sz="3200" b="1" dirty="0"/>
              <a:t>FCCLA</a:t>
            </a:r>
            <a:r>
              <a:rPr lang="en-US" sz="3200" dirty="0"/>
              <a:t> Meat Cooking Competition</a:t>
            </a:r>
          </a:p>
          <a:p>
            <a:r>
              <a:rPr lang="en-US" sz="3200" dirty="0"/>
              <a:t>Not being held this year</a:t>
            </a:r>
          </a:p>
          <a:p>
            <a:endParaRPr lang="en-US" sz="3200" dirty="0"/>
          </a:p>
          <a:p>
            <a:r>
              <a:rPr lang="en-US" sz="3200" dirty="0"/>
              <a:t>Increasing STAR Events to $10 per </a:t>
            </a:r>
            <a:r>
              <a:rPr lang="en-US" sz="3200"/>
              <a:t>competitor per level.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B20F6-69E0-433C-A905-BFD4CE7E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1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000" dirty="0"/>
              <a:t>Competitive Events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0AEBD4-F8AD-4C7E-8D37-30255EF7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28" y="2028802"/>
            <a:ext cx="10352034" cy="4001608"/>
          </a:xfrm>
        </p:spPr>
        <p:txBody>
          <a:bodyPr anchor="t">
            <a:noAutofit/>
          </a:bodyPr>
          <a:lstStyle/>
          <a:p>
            <a:r>
              <a:rPr lang="en-US" sz="3600" dirty="0"/>
              <a:t>NEW: Personal Financial Literacy by </a:t>
            </a:r>
            <a:r>
              <a:rPr lang="en-US" sz="3600" dirty="0" err="1"/>
              <a:t>EverFi</a:t>
            </a:r>
            <a:endParaRPr lang="en-US" sz="3600" dirty="0"/>
          </a:p>
          <a:p>
            <a:r>
              <a:rPr lang="en-US" sz="3600" dirty="0"/>
              <a:t>National STAR rubrics </a:t>
            </a:r>
            <a:r>
              <a:rPr lang="en-US" sz="3600" b="1" u="sng" dirty="0"/>
              <a:t>should</a:t>
            </a:r>
            <a:r>
              <a:rPr lang="en-US" sz="3600" dirty="0"/>
              <a:t> be available August 15, 2024</a:t>
            </a:r>
          </a:p>
          <a:p>
            <a:r>
              <a:rPr lang="en-US" sz="3600" dirty="0"/>
              <a:t>Reminder: If your student placed first in their event at State STAR, they may NOT compete in the same event/level this school year</a:t>
            </a:r>
          </a:p>
        </p:txBody>
      </p:sp>
    </p:spTree>
    <p:extLst>
      <p:ext uri="{BB962C8B-B14F-4D97-AF65-F5344CB8AC3E}">
        <p14:creationId xmlns:p14="http://schemas.microsoft.com/office/powerpoint/2010/main" val="177796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B20F6-69E0-433C-A905-BFD4CE7E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1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000" dirty="0"/>
              <a:t>Competitive Events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0AEBD4-F8AD-4C7E-8D37-30255EF7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28" y="2028802"/>
            <a:ext cx="10352034" cy="4001608"/>
          </a:xfrm>
        </p:spPr>
        <p:txBody>
          <a:bodyPr anchor="t">
            <a:noAutofit/>
          </a:bodyPr>
          <a:lstStyle/>
          <a:p>
            <a:r>
              <a:rPr lang="en-US" sz="3600" dirty="0"/>
              <a:t>NEW: STAR Events Toolkit</a:t>
            </a:r>
          </a:p>
          <a:p>
            <a:pPr lvl="1"/>
            <a:r>
              <a:rPr lang="en-US" sz="3200" dirty="0"/>
              <a:t>Promote STAR Events</a:t>
            </a:r>
          </a:p>
          <a:p>
            <a:pPr lvl="1"/>
            <a:r>
              <a:rPr lang="en-US" sz="3200" dirty="0"/>
              <a:t>Support STAR Event Competitors</a:t>
            </a:r>
          </a:p>
          <a:p>
            <a:pPr lvl="1"/>
            <a:r>
              <a:rPr lang="en-US" sz="3200" dirty="0"/>
              <a:t>Celebrate</a:t>
            </a:r>
          </a:p>
          <a:p>
            <a:pPr lvl="1"/>
            <a:endParaRPr lang="en-US" sz="3200" dirty="0"/>
          </a:p>
          <a:p>
            <a:r>
              <a:rPr lang="en-US" sz="3600" dirty="0"/>
              <a:t>Created by Emily Faulkenberry, </a:t>
            </a:r>
          </a:p>
          <a:p>
            <a:pPr marL="0" indent="0">
              <a:buNone/>
            </a:pPr>
            <a:r>
              <a:rPr lang="en-US" sz="3600" dirty="0"/>
              <a:t>	VP of Competitive Events </a:t>
            </a:r>
          </a:p>
        </p:txBody>
      </p:sp>
    </p:spTree>
    <p:extLst>
      <p:ext uri="{BB962C8B-B14F-4D97-AF65-F5344CB8AC3E}">
        <p14:creationId xmlns:p14="http://schemas.microsoft.com/office/powerpoint/2010/main" val="1625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0D227-D81B-469D-98DD-72551AF1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/>
              <a:t>STAR Event Bootcamp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30C04CD-0B80-673E-0495-E6DCCF6BB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97611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93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789FDA-39DF-2A2F-0052-90057427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Scholarship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9CCE-9CAB-8D5B-B926-D4FB72E3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509" y="655186"/>
            <a:ext cx="6257849" cy="5943827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Chapter Adviser Summit </a:t>
            </a:r>
          </a:p>
          <a:p>
            <a:pPr lvl="1"/>
            <a:r>
              <a:rPr lang="en-US" sz="4000" dirty="0">
                <a:solidFill>
                  <a:schemeClr val="tx2"/>
                </a:solidFill>
              </a:rPr>
              <a:t>Provided by Oklahoma FCCLA Alumni &amp; Associates</a:t>
            </a:r>
          </a:p>
          <a:p>
            <a:pPr lvl="1"/>
            <a:r>
              <a:rPr lang="en-US" sz="4000" dirty="0">
                <a:solidFill>
                  <a:schemeClr val="tx2"/>
                </a:solidFill>
              </a:rPr>
              <a:t>$500 to offset cost of attending</a:t>
            </a:r>
          </a:p>
          <a:p>
            <a:pPr lvl="1"/>
            <a:r>
              <a:rPr lang="en-US" sz="4000" dirty="0">
                <a:solidFill>
                  <a:schemeClr val="tx2"/>
                </a:solidFill>
              </a:rPr>
              <a:t>Deadline is September 1, 2024 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977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CC3D-72C4-D3B9-753B-5D54ACBA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r>
              <a:rPr lang="en-US" b="1" dirty="0"/>
              <a:t>Scholarship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F03E-2818-BFAC-1D0C-AA5CDA5B1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4100"/>
            <a:ext cx="5950970" cy="3908588"/>
          </a:xfrm>
        </p:spPr>
        <p:txBody>
          <a:bodyPr>
            <a:normAutofit/>
          </a:bodyPr>
          <a:lstStyle/>
          <a:p>
            <a:r>
              <a:rPr lang="en-US" sz="4000" dirty="0"/>
              <a:t>NEW – Joann Carter Scholarship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South Region member that attends NLC </a:t>
            </a:r>
          </a:p>
          <a:p>
            <a:pPr lvl="1"/>
            <a:r>
              <a:rPr lang="en-US" sz="3600" dirty="0"/>
              <a:t>$500 scholarship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1" name="Freeform: Shape 13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041339F-49D5-201B-4151-A5FD7139C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08" y="1409992"/>
            <a:ext cx="4727583" cy="4727583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194DF-36DB-4C67-9466-CC8808F8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/>
              <a:t>FCCLA Events </a:t>
            </a: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7018-4C93-4483-8199-2CDCC865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Lead Conference</a:t>
            </a:r>
          </a:p>
          <a:p>
            <a:pPr lvl="1"/>
            <a:r>
              <a:rPr lang="en-US" dirty="0"/>
              <a:t>North Region – September 11, Enid, Oklahoma</a:t>
            </a:r>
          </a:p>
          <a:p>
            <a:pPr lvl="1"/>
            <a:r>
              <a:rPr lang="en-US" dirty="0"/>
              <a:t>Northeast Region – September 17, Glenpool, Oklahoma </a:t>
            </a:r>
          </a:p>
          <a:p>
            <a:pPr lvl="1"/>
            <a:r>
              <a:rPr lang="en-US" dirty="0"/>
              <a:t>South Region – September 12, Duncan, Oklahoma </a:t>
            </a:r>
          </a:p>
          <a:p>
            <a:pPr lvl="1"/>
            <a:r>
              <a:rPr lang="en-US" dirty="0"/>
              <a:t>Southeast Region – September 18, McAlester, Oklahoma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Register up to 7 students by August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assign them to a “Leadership Track” </a:t>
            </a:r>
          </a:p>
          <a:p>
            <a:pPr lvl="1"/>
            <a:r>
              <a:rPr lang="en-US" dirty="0"/>
              <a:t>$15 per student, no adviser fee</a:t>
            </a:r>
          </a:p>
        </p:txBody>
      </p:sp>
    </p:spTree>
    <p:extLst>
      <p:ext uri="{BB962C8B-B14F-4D97-AF65-F5344CB8AC3E}">
        <p14:creationId xmlns:p14="http://schemas.microsoft.com/office/powerpoint/2010/main" val="4042588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5C37D-F85D-44A3-8ABA-7AFF6E74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/>
              <a:t>FCCLA Events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CEF6-36A6-4F7F-B6B1-1836DFFE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Riversports</a:t>
            </a:r>
            <a:r>
              <a:rPr lang="en-US" dirty="0"/>
              <a:t> Day – September 21; cost is $35 per person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Take AIM – October 8, Meridian Technology Center (Guthrie Campus) </a:t>
            </a:r>
          </a:p>
          <a:p>
            <a:pPr lvl="1"/>
            <a:r>
              <a:rPr lang="en-US" dirty="0"/>
              <a:t>Cost is $50 per student, $25 per Adviser </a:t>
            </a:r>
          </a:p>
          <a:p>
            <a:pPr lvl="1"/>
            <a:endParaRPr lang="en-US" dirty="0"/>
          </a:p>
          <a:p>
            <a:r>
              <a:rPr lang="en-US" dirty="0"/>
              <a:t>Get SET – December 4, Metro Technology Center</a:t>
            </a:r>
          </a:p>
        </p:txBody>
      </p:sp>
    </p:spTree>
    <p:extLst>
      <p:ext uri="{BB962C8B-B14F-4D97-AF65-F5344CB8AC3E}">
        <p14:creationId xmlns:p14="http://schemas.microsoft.com/office/powerpoint/2010/main" val="3122202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38FD82B8-30CC-4379-A126-E06D15FF2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9091" r="222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F8041-8DB5-4619-B2CB-CE17EDA7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00" y="1294384"/>
            <a:ext cx="3438144" cy="1124712"/>
          </a:xfrm>
        </p:spPr>
        <p:txBody>
          <a:bodyPr anchor="b">
            <a:noAutofit/>
          </a:bodyPr>
          <a:lstStyle/>
          <a:p>
            <a:r>
              <a:rPr lang="en-US" sz="5400" b="1" dirty="0"/>
              <a:t>Capitol Leadership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C44-B53B-4F57-BD0D-125DCBA90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Not held during election year due to safety in Washington, D.C.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Should resume October 2025</a:t>
            </a:r>
          </a:p>
        </p:txBody>
      </p:sp>
    </p:spTree>
    <p:extLst>
      <p:ext uri="{BB962C8B-B14F-4D97-AF65-F5344CB8AC3E}">
        <p14:creationId xmlns:p14="http://schemas.microsoft.com/office/powerpoint/2010/main" val="273105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C9BCB-ABE3-4035-9946-EAAA87A0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307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05EF8-476E-49C6-AB8C-595EDA74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Chapter Adviser Summit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6477-F062-450D-9A36-11E5CB8D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4000" dirty="0"/>
              <a:t>January 15-18, 2025</a:t>
            </a:r>
          </a:p>
          <a:p>
            <a:r>
              <a:rPr lang="en-US" sz="4000" dirty="0"/>
              <a:t>Orlando, Florida</a:t>
            </a:r>
          </a:p>
          <a:p>
            <a:r>
              <a:rPr lang="en-US" sz="4000" dirty="0"/>
              <a:t>$150 per person registration  </a:t>
            </a:r>
          </a:p>
        </p:txBody>
      </p:sp>
    </p:spTree>
    <p:extLst>
      <p:ext uri="{BB962C8B-B14F-4D97-AF65-F5344CB8AC3E}">
        <p14:creationId xmlns:p14="http://schemas.microsoft.com/office/powerpoint/2010/main" val="229546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40E3-0BBF-4C02-BB38-275E57A2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0390"/>
            <a:ext cx="10949248" cy="6354501"/>
          </a:xfrm>
        </p:spPr>
        <p:txBody>
          <a:bodyPr>
            <a:normAutofit/>
          </a:bodyPr>
          <a:lstStyle/>
          <a:p>
            <a:r>
              <a:rPr lang="en-US" dirty="0"/>
              <a:t>Kendall Stout, State President – Stigler; Aspen Evans-Quick, Adviser</a:t>
            </a:r>
          </a:p>
          <a:p>
            <a:r>
              <a:rPr lang="en-US" dirty="0"/>
              <a:t>Kooper Walker, First Vice President – Kingston; Heather Henson, Adviser</a:t>
            </a:r>
          </a:p>
          <a:p>
            <a:r>
              <a:rPr lang="en-US" dirty="0"/>
              <a:t>Audree Elder, VP of Competitive Events – Putnam City North, Amanda Davis, Laura Harris, Gloria Nethery, Advisers</a:t>
            </a:r>
          </a:p>
          <a:p>
            <a:r>
              <a:rPr lang="en-US" dirty="0"/>
              <a:t>Amina Washington, VP of Community Service – Oklahoma Union; Shelby Munden, Adviser</a:t>
            </a:r>
          </a:p>
          <a:p>
            <a:r>
              <a:rPr lang="en-US" dirty="0"/>
              <a:t>Maddie Mueller, VP of Membership –Colbert; LaDonna Forester, Adviser</a:t>
            </a:r>
          </a:p>
          <a:p>
            <a:r>
              <a:rPr lang="en-US" dirty="0"/>
              <a:t>Gracelyn Vails, VP of Programs – Stigler, Aspen Evans-Quick, Adviser </a:t>
            </a:r>
          </a:p>
          <a:p>
            <a:r>
              <a:rPr lang="en-US" dirty="0"/>
              <a:t>Tyce Myers, VP of Public Relations – Edmond North, Cindy Conant and Kaitlyn Kirksey, Advisers</a:t>
            </a:r>
          </a:p>
          <a:p>
            <a:r>
              <a:rPr lang="en-US" dirty="0"/>
              <a:t>Aleighnna Rodriguez, Post-Secondary Officer – GPTC; Lori Grant</a:t>
            </a:r>
          </a:p>
          <a:p>
            <a:r>
              <a:rPr lang="en-US" dirty="0"/>
              <a:t>Tennyson Elrod-Spears, National VP of Community Service– Wright City; Lori Alford, Adviser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03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75476-F678-42C8-B9F8-9E6403956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r="311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DC1D2-F912-44AF-BE79-F1D2DC6D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National Leadership 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290A-B3D8-48B6-81A6-0D405890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July 6-10, 2026</a:t>
            </a:r>
          </a:p>
          <a:p>
            <a:r>
              <a:rPr lang="en-US" sz="2000"/>
              <a:t>Washington, D.C.</a:t>
            </a:r>
          </a:p>
          <a:p>
            <a:r>
              <a:rPr lang="en-US" sz="2000"/>
              <a:t>$160 per person </a:t>
            </a:r>
          </a:p>
          <a:p>
            <a:r>
              <a:rPr lang="en-US" sz="2000"/>
              <a:t>STAR Events $55 per person </a:t>
            </a:r>
          </a:p>
        </p:txBody>
      </p:sp>
    </p:spTree>
    <p:extLst>
      <p:ext uri="{BB962C8B-B14F-4D97-AF65-F5344CB8AC3E}">
        <p14:creationId xmlns:p14="http://schemas.microsoft.com/office/powerpoint/2010/main" val="3301063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7460D-5458-41D0-9B01-9846236A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FCCLA State Convention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442A-0404-455A-A3BF-A50754C8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10185964" cy="332066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April 2, 2026</a:t>
            </a:r>
          </a:p>
          <a:p>
            <a:r>
              <a:rPr lang="en-US" sz="4000" dirty="0"/>
              <a:t>Tulsa Cox Convention Center</a:t>
            </a:r>
          </a:p>
          <a:p>
            <a:r>
              <a:rPr lang="en-US" sz="4000" dirty="0"/>
              <a:t>80</a:t>
            </a:r>
            <a:r>
              <a:rPr lang="en-US" sz="4000" baseline="30000" dirty="0"/>
              <a:t>th</a:t>
            </a:r>
            <a:r>
              <a:rPr lang="en-US" sz="4000" dirty="0"/>
              <a:t> Anniversary Campaign</a:t>
            </a:r>
          </a:p>
          <a:p>
            <a:pPr lvl="1"/>
            <a:r>
              <a:rPr lang="en-US" sz="3600" dirty="0"/>
              <a:t>Donate $80 by March 1</a:t>
            </a:r>
          </a:p>
          <a:p>
            <a:pPr lvl="2"/>
            <a:r>
              <a:rPr lang="en-US" sz="3200" dirty="0"/>
              <a:t>Ribbons at convention, chapter name on t-shirt, in program, and certificate</a:t>
            </a:r>
          </a:p>
        </p:txBody>
      </p:sp>
    </p:spTree>
    <p:extLst>
      <p:ext uri="{BB962C8B-B14F-4D97-AF65-F5344CB8AC3E}">
        <p14:creationId xmlns:p14="http://schemas.microsoft.com/office/powerpoint/2010/main" val="1733967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E6D2-0C67-65B9-DA33-4940EF61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Event: Silent Disco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4F26-77D0-FC28-5105-4BDD0ADA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80’s themed Silent Disco</a:t>
            </a:r>
          </a:p>
          <a:p>
            <a:pPr lvl="1"/>
            <a:r>
              <a:rPr lang="en-US" dirty="0"/>
              <a:t>80s attire is encouraged, not required! </a:t>
            </a:r>
          </a:p>
          <a:p>
            <a:r>
              <a:rPr lang="en-US" dirty="0"/>
              <a:t>April 1, 2026</a:t>
            </a:r>
          </a:p>
          <a:p>
            <a:r>
              <a:rPr lang="en-US" dirty="0"/>
              <a:t>$20 per student to attend (advisers are free and required to attend)</a:t>
            </a:r>
          </a:p>
        </p:txBody>
      </p:sp>
    </p:spTree>
    <p:extLst>
      <p:ext uri="{BB962C8B-B14F-4D97-AF65-F5344CB8AC3E}">
        <p14:creationId xmlns:p14="http://schemas.microsoft.com/office/powerpoint/2010/main" val="3642323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DAD250-2083-4454-897E-7C0FB60D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577" y="6148959"/>
            <a:ext cx="9328018" cy="259136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BRITTANI PHILLIPS, OKLAHOMA FCCLA STATE ADVISER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2256F-40D7-4A3C-8B4E-C597F1A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764" y="903938"/>
            <a:ext cx="4051502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F66B-9B87-4C2B-B0FD-B334E151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43" y="-204146"/>
            <a:ext cx="9237691" cy="1616203"/>
          </a:xfrm>
        </p:spPr>
        <p:txBody>
          <a:bodyPr anchor="b">
            <a:normAutofit/>
          </a:bodyPr>
          <a:lstStyle/>
          <a:p>
            <a:r>
              <a:rPr lang="en-US" b="1" dirty="0"/>
              <a:t>Contacting State Officers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86" y="1797047"/>
            <a:ext cx="7905229" cy="3720568"/>
          </a:xfrm>
        </p:spPr>
        <p:txBody>
          <a:bodyPr anchor="t">
            <a:normAutofit/>
          </a:bodyPr>
          <a:lstStyle/>
          <a:p>
            <a:r>
              <a:rPr lang="en-US" sz="4800" dirty="0"/>
              <a:t>Email the State Officers</a:t>
            </a:r>
          </a:p>
          <a:p>
            <a:pPr lvl="1"/>
            <a:r>
              <a:rPr lang="en-US" sz="4400" dirty="0"/>
              <a:t>First initial, last name @okfccla.com</a:t>
            </a:r>
          </a:p>
          <a:p>
            <a:r>
              <a:rPr lang="en-US" sz="4800" dirty="0"/>
              <a:t>CC Brittani Phillips</a:t>
            </a:r>
          </a:p>
          <a:p>
            <a:r>
              <a:rPr lang="en-US" sz="4800" dirty="0"/>
              <a:t>Do not text/call directly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3139" y="4612404"/>
            <a:ext cx="2912087" cy="1477741"/>
          </a:xfrm>
          <a:prstGeom prst="rect">
            <a:avLst/>
          </a:prstGeom>
        </p:spPr>
      </p:pic>
      <p:grpSp>
        <p:nvGrpSpPr>
          <p:cNvPr id="25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44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F66B-9B87-4C2B-B0FD-B334E151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43" y="-204146"/>
            <a:ext cx="9237691" cy="1616203"/>
          </a:xfrm>
        </p:spPr>
        <p:txBody>
          <a:bodyPr anchor="b">
            <a:normAutofit/>
          </a:bodyPr>
          <a:lstStyle/>
          <a:p>
            <a:r>
              <a:rPr lang="en-US" b="1"/>
              <a:t>National Leadership Conference Recap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871758"/>
            <a:ext cx="8948441" cy="4382286"/>
          </a:xfrm>
        </p:spPr>
        <p:txBody>
          <a:bodyPr anchor="t">
            <a:normAutofit fontScale="92500"/>
          </a:bodyPr>
          <a:lstStyle/>
          <a:p>
            <a:r>
              <a:rPr lang="en-US" sz="4800" dirty="0"/>
              <a:t>81 Events National Top 10</a:t>
            </a:r>
          </a:p>
          <a:p>
            <a:r>
              <a:rPr lang="en-US" sz="4800" dirty="0"/>
              <a:t>15 National STAR Event Champions</a:t>
            </a:r>
          </a:p>
          <a:p>
            <a:r>
              <a:rPr lang="en-US" sz="4800" dirty="0"/>
              <a:t>One Skill Demonstration Event National Champion</a:t>
            </a:r>
          </a:p>
          <a:p>
            <a:r>
              <a:rPr lang="en-US" sz="4800" dirty="0"/>
              <a:t>Two Challenge Test National Champions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513" y="5192776"/>
            <a:ext cx="2912087" cy="1477741"/>
          </a:xfrm>
          <a:prstGeom prst="rect">
            <a:avLst/>
          </a:prstGeom>
        </p:spPr>
      </p:pic>
      <p:grpSp>
        <p:nvGrpSpPr>
          <p:cNvPr id="25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333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184741"/>
            <a:ext cx="7819312" cy="4069303"/>
          </a:xfrm>
        </p:spPr>
        <p:txBody>
          <a:bodyPr anchor="t">
            <a:normAutofit/>
          </a:bodyPr>
          <a:lstStyle/>
          <a:p>
            <a:r>
              <a:rPr lang="en-US" sz="4800" dirty="0"/>
              <a:t>Four students in the Fashion Show</a:t>
            </a:r>
          </a:p>
          <a:p>
            <a:pPr marL="0" indent="0">
              <a:buNone/>
            </a:pPr>
            <a:endParaRPr lang="en-US" sz="4800" dirty="0"/>
          </a:p>
          <a:p>
            <a:r>
              <a:rPr lang="en-US" sz="4800" dirty="0"/>
              <a:t>Caney FCCLA – Financial Fitness National Runner-Up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4883" y="3756469"/>
            <a:ext cx="2974524" cy="3101531"/>
          </a:xfrm>
          <a:prstGeom prst="rect">
            <a:avLst/>
          </a:prstGeom>
        </p:spPr>
      </p:pic>
      <p:grpSp>
        <p:nvGrpSpPr>
          <p:cNvPr id="25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0E8DA8B-7C81-CBD4-07E4-5CF4D10E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National Leadership Conference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2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32" y="1492901"/>
            <a:ext cx="10119159" cy="4069303"/>
          </a:xfrm>
        </p:spPr>
        <p:txBody>
          <a:bodyPr anchor="t">
            <a:normAutofit/>
          </a:bodyPr>
          <a:lstStyle/>
          <a:p>
            <a:r>
              <a:rPr lang="en-US" sz="4800" dirty="0"/>
              <a:t>Tennyson Elrod-Spears, National Vice President of Competitive Events</a:t>
            </a:r>
            <a:endParaRPr lang="en-US" sz="44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6513" y="4832149"/>
            <a:ext cx="1942893" cy="2025851"/>
          </a:xfrm>
          <a:prstGeom prst="rect">
            <a:avLst/>
          </a:prstGeom>
        </p:spPr>
      </p:pic>
      <p:grpSp>
        <p:nvGrpSpPr>
          <p:cNvPr id="25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0E8DA8B-7C81-CBD4-07E4-5CF4D10E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National Leadership Conference Recap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70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0442E-471E-458F-87D2-C33F1670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Membership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9E3F-5050-465A-A93E-97140661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592" y="475861"/>
            <a:ext cx="8176947" cy="6266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dirty="0"/>
              <a:t>2024-2025 Membership Total: </a:t>
            </a:r>
          </a:p>
          <a:p>
            <a:pPr lvl="1"/>
            <a:r>
              <a:rPr lang="en-US" sz="6000" dirty="0"/>
              <a:t>21,055 Members</a:t>
            </a:r>
          </a:p>
          <a:p>
            <a:pPr lvl="1"/>
            <a:r>
              <a:rPr lang="en-US" sz="6000" dirty="0"/>
              <a:t>405 Advisers</a:t>
            </a:r>
          </a:p>
          <a:p>
            <a:pPr lvl="1"/>
            <a:r>
              <a:rPr lang="en-US" sz="6000" dirty="0"/>
              <a:t>15% Growth</a:t>
            </a:r>
          </a:p>
          <a:p>
            <a:pPr lvl="1"/>
            <a:r>
              <a:rPr lang="en-US" sz="6000" dirty="0"/>
              <a:t>1 Amazing </a:t>
            </a:r>
            <a:r>
              <a:rPr lang="en-US" sz="5400" dirty="0"/>
              <a:t>Year!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3F821-D8EC-4B89-BBBA-727EDB7C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Membership Packages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0309F2-2547-01B3-F701-8B211DC72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3686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60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D8D8D8"/>
      </a:accent2>
      <a:accent3>
        <a:srgbClr val="7F7F7F"/>
      </a:accent3>
      <a:accent4>
        <a:srgbClr val="A5A5A5"/>
      </a:accent4>
      <a:accent5>
        <a:srgbClr val="000000"/>
      </a:accent5>
      <a:accent6>
        <a:srgbClr val="FF00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26D03B30F5143A34407DFAFBACAF4" ma:contentTypeVersion="22" ma:contentTypeDescription="Create a new document." ma:contentTypeScope="" ma:versionID="1557f2ab267f98e2c87d4b3b07388897">
  <xsd:schema xmlns:xsd="http://www.w3.org/2001/XMLSchema" xmlns:xs="http://www.w3.org/2001/XMLSchema" xmlns:p="http://schemas.microsoft.com/office/2006/metadata/properties" xmlns:ns1="http://schemas.microsoft.com/sharepoint/v3" xmlns:ns2="5d7f0ad2-e627-4555-a956-efa81d806a21" xmlns:ns3="070ef74f-fe64-4aab-853e-8d6041358f56" targetNamespace="http://schemas.microsoft.com/office/2006/metadata/properties" ma:root="true" ma:fieldsID="d3be6bedebe6a5d48b0c603dcae19745" ns1:_="" ns2:_="" ns3:_="">
    <xsd:import namespace="http://schemas.microsoft.com/sharepoint/v3"/>
    <xsd:import namespace="5d7f0ad2-e627-4555-a956-efa81d806a21"/>
    <xsd:import namespace="070ef74f-fe64-4aab-853e-8d6041358f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ProjectAssoci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f0ad2-e627-4555-a956-efa81d806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0b2df29-a95d-47e3-8094-bcf6ff1e8cdd}" ma:internalName="TaxCatchAll" ma:showField="CatchAllData" ma:web="5d7f0ad2-e627-4555-a956-efa81d806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ef74f-fe64-4aab-853e-8d604135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Association" ma:index="22" nillable="true" ma:displayName="Project Association" ma:description="Tells what this document relates to most closely" ma:format="Dropdown" ma:internalName="ProjectAssociation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ojectAssociation xmlns="070ef74f-fe64-4aab-853e-8d6041358f56" xsi:nil="true"/>
    <TaxCatchAll xmlns="5d7f0ad2-e627-4555-a956-efa81d806a21" xsi:nil="true"/>
    <_ip_UnifiedCompliancePolicyProperties xmlns="http://schemas.microsoft.com/sharepoint/v3" xsi:nil="true"/>
    <lcf76f155ced4ddcb4097134ff3c332f xmlns="070ef74f-fe64-4aab-853e-8d6041358f5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943F8-0F96-41A6-92E7-F35E95F26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7f0ad2-e627-4555-a956-efa81d806a21"/>
    <ds:schemaRef ds:uri="070ef74f-fe64-4aab-853e-8d6041358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693EA-4C69-4F6D-93F6-0197907331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70ef74f-fe64-4aab-853e-8d6041358f56"/>
    <ds:schemaRef ds:uri="5d7f0ad2-e627-4555-a956-efa81d806a21"/>
  </ds:schemaRefs>
</ds:datastoreItem>
</file>

<file path=customXml/itemProps3.xml><?xml version="1.0" encoding="utf-8"?>
<ds:datastoreItem xmlns:ds="http://schemas.openxmlformats.org/officeDocument/2006/customXml" ds:itemID="{93F8F884-83F0-4297-8256-3F77768EC6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1230</Words>
  <Application>Microsoft Office PowerPoint</Application>
  <PresentationFormat>Widescreen</PresentationFormat>
  <Paragraphs>193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 Black</vt:lpstr>
      <vt:lpstr>Arial</vt:lpstr>
      <vt:lpstr>Calibri</vt:lpstr>
      <vt:lpstr>Calibri Light</vt:lpstr>
      <vt:lpstr>Office Theme</vt:lpstr>
      <vt:lpstr>PowerPoint Presentation</vt:lpstr>
      <vt:lpstr>State Executive Council </vt:lpstr>
      <vt:lpstr>PowerPoint Presentation</vt:lpstr>
      <vt:lpstr>Contacting State Officers Reminder</vt:lpstr>
      <vt:lpstr>National Leadership Conference Recap</vt:lpstr>
      <vt:lpstr>National Leadership Conference Recap</vt:lpstr>
      <vt:lpstr>National Leadership Conference Recap</vt:lpstr>
      <vt:lpstr>Membership </vt:lpstr>
      <vt:lpstr>Membership Packages </vt:lpstr>
      <vt:lpstr>Membership Package Benefits </vt:lpstr>
      <vt:lpstr>Membership Campaign   -  Paint it Red for 26,000 members! </vt:lpstr>
      <vt:lpstr>Oklahoma FCCLA SPARK Week</vt:lpstr>
      <vt:lpstr>FCCLA Testing Readiness Resource</vt:lpstr>
      <vt:lpstr>Brand Hub</vt:lpstr>
      <vt:lpstr>State and International Outreach Projects</vt:lpstr>
      <vt:lpstr>State and International Outreach Projects</vt:lpstr>
      <vt:lpstr>Official Jacket</vt:lpstr>
      <vt:lpstr>Competitive Events Updates</vt:lpstr>
      <vt:lpstr>Competitive Events</vt:lpstr>
      <vt:lpstr>Competitive Events</vt:lpstr>
      <vt:lpstr>Competitive Events</vt:lpstr>
      <vt:lpstr>Competitive Events</vt:lpstr>
      <vt:lpstr>STAR Event Bootcamp </vt:lpstr>
      <vt:lpstr>Scholarship Opportunities </vt:lpstr>
      <vt:lpstr>Scholarship Opportunity</vt:lpstr>
      <vt:lpstr>FCCLA Events </vt:lpstr>
      <vt:lpstr>FCCLA Events </vt:lpstr>
      <vt:lpstr>Capitol Leadership</vt:lpstr>
      <vt:lpstr>Chapter Adviser Summit </vt:lpstr>
      <vt:lpstr>National Leadership  Conference</vt:lpstr>
      <vt:lpstr>FCCLA State Convention </vt:lpstr>
      <vt:lpstr>Special Event: Silent Disco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Brittani Phillips</dc:creator>
  <cp:lastModifiedBy>Brittani Phillips</cp:lastModifiedBy>
  <cp:revision>3</cp:revision>
  <dcterms:created xsi:type="dcterms:W3CDTF">2023-07-12T20:06:31Z</dcterms:created>
  <dcterms:modified xsi:type="dcterms:W3CDTF">2025-07-31T13:37:45Z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0x010100A5A26D03B30F5143A34407DFAFBACAF4</vt:lpwstr>
  </property>
  <property fmtid="{D5CDD505-2E9C-101B-9397-08002B2CF9AE}" pid="3" name="MediaServiceImageTags">
    <vt:lpwstr/>
  </property>
</Properties>
</file>