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</p:sldMasterIdLst>
  <p:notesMasterIdLst>
    <p:notesMasterId r:id="rId57"/>
  </p:notesMasterIdLst>
  <p:sldIdLst>
    <p:sldId id="256" r:id="rId2"/>
    <p:sldId id="273" r:id="rId3"/>
    <p:sldId id="293" r:id="rId4"/>
    <p:sldId id="313" r:id="rId5"/>
    <p:sldId id="314" r:id="rId6"/>
    <p:sldId id="315" r:id="rId7"/>
    <p:sldId id="316" r:id="rId8"/>
    <p:sldId id="272" r:id="rId9"/>
    <p:sldId id="262" r:id="rId10"/>
    <p:sldId id="277" r:id="rId11"/>
    <p:sldId id="276" r:id="rId12"/>
    <p:sldId id="302" r:id="rId13"/>
    <p:sldId id="275" r:id="rId14"/>
    <p:sldId id="271" r:id="rId15"/>
    <p:sldId id="274" r:id="rId16"/>
    <p:sldId id="279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60" r:id="rId30"/>
    <p:sldId id="296" r:id="rId31"/>
    <p:sldId id="297" r:id="rId32"/>
    <p:sldId id="261" r:id="rId33"/>
    <p:sldId id="265" r:id="rId34"/>
    <p:sldId id="319" r:id="rId35"/>
    <p:sldId id="320" r:id="rId36"/>
    <p:sldId id="318" r:id="rId37"/>
    <p:sldId id="266" r:id="rId38"/>
    <p:sldId id="301" r:id="rId39"/>
    <p:sldId id="303" r:id="rId40"/>
    <p:sldId id="304" r:id="rId41"/>
    <p:sldId id="307" r:id="rId42"/>
    <p:sldId id="306" r:id="rId43"/>
    <p:sldId id="305" r:id="rId44"/>
    <p:sldId id="308" r:id="rId45"/>
    <p:sldId id="309" r:id="rId46"/>
    <p:sldId id="269" r:id="rId47"/>
    <p:sldId id="323" r:id="rId48"/>
    <p:sldId id="324" r:id="rId49"/>
    <p:sldId id="325" r:id="rId50"/>
    <p:sldId id="322" r:id="rId51"/>
    <p:sldId id="299" r:id="rId52"/>
    <p:sldId id="300" r:id="rId53"/>
    <p:sldId id="298" r:id="rId54"/>
    <p:sldId id="310" r:id="rId55"/>
    <p:sldId id="32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66" autoAdjust="0"/>
    <p:restoredTop sz="85077" autoAdjust="0"/>
  </p:normalViewPr>
  <p:slideViewPr>
    <p:cSldViewPr snapToGrid="0" snapToObjects="1">
      <p:cViewPr varScale="1">
        <p:scale>
          <a:sx n="93" d="100"/>
          <a:sy n="93" d="100"/>
        </p:scale>
        <p:origin x="20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Hanan" userId="db1429f3-c5c9-4cf4-9cc9-496789cbe0c8" providerId="ADAL" clId="{F70CE7CA-EBB2-490E-A10D-1529A23E57EC}"/>
    <pc:docChg chg="undo redo custSel addSld delSld modSld sldOrd">
      <pc:chgData name="Holly Hanan" userId="db1429f3-c5c9-4cf4-9cc9-496789cbe0c8" providerId="ADAL" clId="{F70CE7CA-EBB2-490E-A10D-1529A23E57EC}" dt="2025-08-05T12:50:22.600" v="6197" actId="2696"/>
      <pc:docMkLst>
        <pc:docMk/>
      </pc:docMkLst>
      <pc:sldChg chg="addSp delSp modSp mod setBg delDesignElem">
        <pc:chgData name="Holly Hanan" userId="db1429f3-c5c9-4cf4-9cc9-496789cbe0c8" providerId="ADAL" clId="{F70CE7CA-EBB2-490E-A10D-1529A23E57EC}" dt="2025-07-31T16:04:25.935" v="942" actId="20577"/>
        <pc:sldMkLst>
          <pc:docMk/>
          <pc:sldMk cId="0" sldId="256"/>
        </pc:sldMkLst>
        <pc:spChg chg="mod">
          <ac:chgData name="Holly Hanan" userId="db1429f3-c5c9-4cf4-9cc9-496789cbe0c8" providerId="ADAL" clId="{F70CE7CA-EBB2-490E-A10D-1529A23E57EC}" dt="2025-07-31T16:04:25.935" v="942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Holly Hanan" userId="db1429f3-c5c9-4cf4-9cc9-496789cbe0c8" providerId="ADAL" clId="{F70CE7CA-EBB2-490E-A10D-1529A23E57EC}" dt="2025-07-31T16:04:01.088" v="937" actId="2711"/>
          <ac:spMkLst>
            <pc:docMk/>
            <pc:sldMk cId="0" sldId="256"/>
            <ac:spMk id="3" creationId="{00000000-0000-0000-0000-000000000000}"/>
          </ac:spMkLst>
        </pc:spChg>
        <pc:spChg chg="add">
          <ac:chgData name="Holly Hanan" userId="db1429f3-c5c9-4cf4-9cc9-496789cbe0c8" providerId="ADAL" clId="{F70CE7CA-EBB2-490E-A10D-1529A23E57EC}" dt="2025-07-31T13:22:06.609" v="156" actId="26606"/>
          <ac:spMkLst>
            <pc:docMk/>
            <pc:sldMk cId="0" sldId="256"/>
            <ac:spMk id="5" creationId="{3D6DABB5-1FC3-4E21-AC84-4685B03C9F93}"/>
          </ac:spMkLst>
        </pc:spChg>
        <pc:spChg chg="add">
          <ac:chgData name="Holly Hanan" userId="db1429f3-c5c9-4cf4-9cc9-496789cbe0c8" providerId="ADAL" clId="{F70CE7CA-EBB2-490E-A10D-1529A23E57EC}" dt="2025-07-31T13:22:06.609" v="156" actId="26606"/>
          <ac:spMkLst>
            <pc:docMk/>
            <pc:sldMk cId="0" sldId="256"/>
            <ac:spMk id="6" creationId="{FC5790B5-250E-45E6-A05D-C3D1D459BC9D}"/>
          </ac:spMkLst>
        </pc:spChg>
        <pc:grpChg chg="add">
          <ac:chgData name="Holly Hanan" userId="db1429f3-c5c9-4cf4-9cc9-496789cbe0c8" providerId="ADAL" clId="{F70CE7CA-EBB2-490E-A10D-1529A23E57EC}" dt="2025-07-31T13:22:06.609" v="156" actId="26606"/>
          <ac:grpSpMkLst>
            <pc:docMk/>
            <pc:sldMk cId="0" sldId="256"/>
            <ac:grpSpMk id="7" creationId="{68158C4B-1BFE-4F6D-B2C1-0066FA11935A}"/>
          </ac:grpSpMkLst>
        </pc:grpChg>
        <pc:cxnChg chg="add">
          <ac:chgData name="Holly Hanan" userId="db1429f3-c5c9-4cf4-9cc9-496789cbe0c8" providerId="ADAL" clId="{F70CE7CA-EBB2-490E-A10D-1529A23E57EC}" dt="2025-07-31T13:22:06.609" v="156" actId="26606"/>
          <ac:cxnSpMkLst>
            <pc:docMk/>
            <pc:sldMk cId="0" sldId="256"/>
            <ac:cxnSpMk id="18" creationId="{14319AF2-886A-4C5D-B34C-17FCB0267EEB}"/>
          </ac:cxnSpMkLst>
        </pc:cxnChg>
      </pc:sldChg>
      <pc:sldChg chg="modSp del">
        <pc:chgData name="Holly Hanan" userId="db1429f3-c5c9-4cf4-9cc9-496789cbe0c8" providerId="ADAL" clId="{F70CE7CA-EBB2-490E-A10D-1529A23E57EC}" dt="2025-07-31T13:21:27.975" v="148" actId="2696"/>
        <pc:sldMkLst>
          <pc:docMk/>
          <pc:sldMk cId="0" sldId="257"/>
        </pc:sldMkLst>
      </pc:sldChg>
      <pc:sldChg chg="addSp delSp modSp del mod setBg delDesignElem">
        <pc:chgData name="Holly Hanan" userId="db1429f3-c5c9-4cf4-9cc9-496789cbe0c8" providerId="ADAL" clId="{F70CE7CA-EBB2-490E-A10D-1529A23E57EC}" dt="2025-07-31T13:23:27.589" v="164" actId="2696"/>
        <pc:sldMkLst>
          <pc:docMk/>
          <pc:sldMk cId="0" sldId="258"/>
        </pc:sldMkLst>
      </pc:sldChg>
      <pc:sldChg chg="modSp del mod">
        <pc:chgData name="Holly Hanan" userId="db1429f3-c5c9-4cf4-9cc9-496789cbe0c8" providerId="ADAL" clId="{F70CE7CA-EBB2-490E-A10D-1529A23E57EC}" dt="2025-08-01T13:44:19.918" v="1783" actId="47"/>
        <pc:sldMkLst>
          <pc:docMk/>
          <pc:sldMk cId="0" sldId="259"/>
        </pc:sldMkLst>
      </pc:sldChg>
      <pc:sldChg chg="addSp modSp mod modAnim">
        <pc:chgData name="Holly Hanan" userId="db1429f3-c5c9-4cf4-9cc9-496789cbe0c8" providerId="ADAL" clId="{F70CE7CA-EBB2-490E-A10D-1529A23E57EC}" dt="2025-08-01T16:21:28.846" v="3826" actId="27636"/>
        <pc:sldMkLst>
          <pc:docMk/>
          <pc:sldMk cId="0" sldId="260"/>
        </pc:sldMkLst>
        <pc:spChg chg="mod">
          <ac:chgData name="Holly Hanan" userId="db1429f3-c5c9-4cf4-9cc9-496789cbe0c8" providerId="ADAL" clId="{F70CE7CA-EBB2-490E-A10D-1529A23E57EC}" dt="2025-08-01T16:21:28.846" v="3826" actId="27636"/>
          <ac:spMkLst>
            <pc:docMk/>
            <pc:sldMk cId="0" sldId="260"/>
            <ac:spMk id="2" creationId="{00000000-0000-0000-0000-000000000000}"/>
          </ac:spMkLst>
        </pc:spChg>
        <pc:spChg chg="mod">
          <ac:chgData name="Holly Hanan" userId="db1429f3-c5c9-4cf4-9cc9-496789cbe0c8" providerId="ADAL" clId="{F70CE7CA-EBB2-490E-A10D-1529A23E57EC}" dt="2025-08-01T15:33:22.771" v="2938" actId="27636"/>
          <ac:spMkLst>
            <pc:docMk/>
            <pc:sldMk cId="0" sldId="260"/>
            <ac:spMk id="3" creationId="{00000000-0000-0000-0000-000000000000}"/>
          </ac:spMkLst>
        </pc:spChg>
        <pc:spChg chg="add mod">
          <ac:chgData name="Holly Hanan" userId="db1429f3-c5c9-4cf4-9cc9-496789cbe0c8" providerId="ADAL" clId="{F70CE7CA-EBB2-490E-A10D-1529A23E57EC}" dt="2025-08-01T15:37:51.822" v="2971" actId="1035"/>
          <ac:spMkLst>
            <pc:docMk/>
            <pc:sldMk cId="0" sldId="260"/>
            <ac:spMk id="5" creationId="{DD1FF98B-A255-DF40-FBFF-A070B1CAD7FA}"/>
          </ac:spMkLst>
        </pc:spChg>
        <pc:spChg chg="add mod">
          <ac:chgData name="Holly Hanan" userId="db1429f3-c5c9-4cf4-9cc9-496789cbe0c8" providerId="ADAL" clId="{F70CE7CA-EBB2-490E-A10D-1529A23E57EC}" dt="2025-08-01T15:36:41.405" v="2961" actId="1036"/>
          <ac:spMkLst>
            <pc:docMk/>
            <pc:sldMk cId="0" sldId="260"/>
            <ac:spMk id="6" creationId="{5714FBF0-527E-BD57-5681-A88454E13C33}"/>
          </ac:spMkLst>
        </pc:spChg>
        <pc:spChg chg="add mod">
          <ac:chgData name="Holly Hanan" userId="db1429f3-c5c9-4cf4-9cc9-496789cbe0c8" providerId="ADAL" clId="{F70CE7CA-EBB2-490E-A10D-1529A23E57EC}" dt="2025-08-01T15:37:14.511" v="2965" actId="1076"/>
          <ac:spMkLst>
            <pc:docMk/>
            <pc:sldMk cId="0" sldId="260"/>
            <ac:spMk id="7" creationId="{7C7E85BB-BCD3-01D2-FD28-E06EE80D1FDC}"/>
          </ac:spMkLst>
        </pc:spChg>
      </pc:sldChg>
      <pc:sldChg chg="modSp mod">
        <pc:chgData name="Holly Hanan" userId="db1429f3-c5c9-4cf4-9cc9-496789cbe0c8" providerId="ADAL" clId="{F70CE7CA-EBB2-490E-A10D-1529A23E57EC}" dt="2025-08-01T16:22:15.583" v="3829" actId="255"/>
        <pc:sldMkLst>
          <pc:docMk/>
          <pc:sldMk cId="0" sldId="261"/>
        </pc:sldMkLst>
        <pc:spChg chg="mod">
          <ac:chgData name="Holly Hanan" userId="db1429f3-c5c9-4cf4-9cc9-496789cbe0c8" providerId="ADAL" clId="{F70CE7CA-EBB2-490E-A10D-1529A23E57EC}" dt="2025-08-01T16:22:15.583" v="3829" actId="255"/>
          <ac:spMkLst>
            <pc:docMk/>
            <pc:sldMk cId="0" sldId="261"/>
            <ac:spMk id="2" creationId="{00000000-0000-0000-0000-000000000000}"/>
          </ac:spMkLst>
        </pc:spChg>
        <pc:spChg chg="mod">
          <ac:chgData name="Holly Hanan" userId="db1429f3-c5c9-4cf4-9cc9-496789cbe0c8" providerId="ADAL" clId="{F70CE7CA-EBB2-490E-A10D-1529A23E57EC}" dt="2025-08-01T16:21:12.407" v="3823" actId="20577"/>
          <ac:spMkLst>
            <pc:docMk/>
            <pc:sldMk cId="0" sldId="261"/>
            <ac:spMk id="3" creationId="{00000000-0000-0000-0000-000000000000}"/>
          </ac:spMkLst>
        </pc:spChg>
      </pc:sldChg>
      <pc:sldChg chg="addSp delSp modSp mod ord">
        <pc:chgData name="Holly Hanan" userId="db1429f3-c5c9-4cf4-9cc9-496789cbe0c8" providerId="ADAL" clId="{F70CE7CA-EBB2-490E-A10D-1529A23E57EC}" dt="2025-08-01T16:38:05.112" v="4288" actId="255"/>
        <pc:sldMkLst>
          <pc:docMk/>
          <pc:sldMk cId="0" sldId="262"/>
        </pc:sldMkLst>
        <pc:spChg chg="mod">
          <ac:chgData name="Holly Hanan" userId="db1429f3-c5c9-4cf4-9cc9-496789cbe0c8" providerId="ADAL" clId="{F70CE7CA-EBB2-490E-A10D-1529A23E57EC}" dt="2025-07-31T14:58:44.277" v="513" actId="255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Holly Hanan" userId="db1429f3-c5c9-4cf4-9cc9-496789cbe0c8" providerId="ADAL" clId="{F70CE7CA-EBB2-490E-A10D-1529A23E57EC}" dt="2025-08-01T16:38:05.112" v="4288" actId="255"/>
          <ac:spMkLst>
            <pc:docMk/>
            <pc:sldMk cId="0" sldId="262"/>
            <ac:spMk id="6" creationId="{0C26462E-67BF-551F-571E-21AEF51CAA92}"/>
          </ac:spMkLst>
        </pc:spChg>
      </pc:sldChg>
      <pc:sldChg chg="modSp del mod">
        <pc:chgData name="Holly Hanan" userId="db1429f3-c5c9-4cf4-9cc9-496789cbe0c8" providerId="ADAL" clId="{F70CE7CA-EBB2-490E-A10D-1529A23E57EC}" dt="2025-08-01T16:23:17.608" v="3873" actId="2696"/>
        <pc:sldMkLst>
          <pc:docMk/>
          <pc:sldMk cId="0" sldId="263"/>
        </pc:sldMkLst>
      </pc:sldChg>
      <pc:sldChg chg="modSp del mod">
        <pc:chgData name="Holly Hanan" userId="db1429f3-c5c9-4cf4-9cc9-496789cbe0c8" providerId="ADAL" clId="{F70CE7CA-EBB2-490E-A10D-1529A23E57EC}" dt="2025-08-01T16:27:11.504" v="3911" actId="2696"/>
        <pc:sldMkLst>
          <pc:docMk/>
          <pc:sldMk cId="0" sldId="264"/>
        </pc:sldMkLst>
      </pc:sldChg>
      <pc:sldChg chg="addSp delSp modSp mod">
        <pc:chgData name="Holly Hanan" userId="db1429f3-c5c9-4cf4-9cc9-496789cbe0c8" providerId="ADAL" clId="{F70CE7CA-EBB2-490E-A10D-1529A23E57EC}" dt="2025-08-01T20:44:45.410" v="5557" actId="22"/>
        <pc:sldMkLst>
          <pc:docMk/>
          <pc:sldMk cId="0" sldId="265"/>
        </pc:sldMkLst>
        <pc:spChg chg="mod">
          <ac:chgData name="Holly Hanan" userId="db1429f3-c5c9-4cf4-9cc9-496789cbe0c8" providerId="ADAL" clId="{F70CE7CA-EBB2-490E-A10D-1529A23E57EC}" dt="2025-08-01T18:17:20.527" v="4619" actId="255"/>
          <ac:spMkLst>
            <pc:docMk/>
            <pc:sldMk cId="0" sldId="265"/>
            <ac:spMk id="2" creationId="{00000000-0000-0000-0000-000000000000}"/>
          </ac:spMkLst>
        </pc:spChg>
        <pc:spChg chg="mod">
          <ac:chgData name="Holly Hanan" userId="db1429f3-c5c9-4cf4-9cc9-496789cbe0c8" providerId="ADAL" clId="{F70CE7CA-EBB2-490E-A10D-1529A23E57EC}" dt="2025-08-01T16:29:54.656" v="4287" actId="255"/>
          <ac:spMkLst>
            <pc:docMk/>
            <pc:sldMk cId="0" sldId="265"/>
            <ac:spMk id="3" creationId="{00000000-0000-0000-0000-000000000000}"/>
          </ac:spMkLst>
        </pc:spChg>
      </pc:sldChg>
      <pc:sldChg chg="addSp delSp modSp mod ord modAnim">
        <pc:chgData name="Holly Hanan" userId="db1429f3-c5c9-4cf4-9cc9-496789cbe0c8" providerId="ADAL" clId="{F70CE7CA-EBB2-490E-A10D-1529A23E57EC}" dt="2025-08-01T17:04:38.095" v="4421"/>
        <pc:sldMkLst>
          <pc:docMk/>
          <pc:sldMk cId="0" sldId="266"/>
        </pc:sldMkLst>
        <pc:spChg chg="mod">
          <ac:chgData name="Holly Hanan" userId="db1429f3-c5c9-4cf4-9cc9-496789cbe0c8" providerId="ADAL" clId="{F70CE7CA-EBB2-490E-A10D-1529A23E57EC}" dt="2025-08-01T16:38:47.178" v="4292" actId="1076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Holly Hanan" userId="db1429f3-c5c9-4cf4-9cc9-496789cbe0c8" providerId="ADAL" clId="{F70CE7CA-EBB2-490E-A10D-1529A23E57EC}" dt="2025-08-01T17:00:10.213" v="4332" actId="12"/>
          <ac:spMkLst>
            <pc:docMk/>
            <pc:sldMk cId="0" sldId="266"/>
            <ac:spMk id="5" creationId="{E23D0759-A05F-A557-522C-F61722B957C1}"/>
          </ac:spMkLst>
        </pc:spChg>
        <pc:spChg chg="add mod">
          <ac:chgData name="Holly Hanan" userId="db1429f3-c5c9-4cf4-9cc9-496789cbe0c8" providerId="ADAL" clId="{F70CE7CA-EBB2-490E-A10D-1529A23E57EC}" dt="2025-08-01T17:00:21.030" v="4333" actId="1076"/>
          <ac:spMkLst>
            <pc:docMk/>
            <pc:sldMk cId="0" sldId="266"/>
            <ac:spMk id="8" creationId="{CA74EEE1-A8BD-CA5C-EC96-E4517B60E713}"/>
          </ac:spMkLst>
        </pc:spChg>
      </pc:sldChg>
      <pc:sldChg chg="addSp delSp modSp del mod">
        <pc:chgData name="Holly Hanan" userId="db1429f3-c5c9-4cf4-9cc9-496789cbe0c8" providerId="ADAL" clId="{F70CE7CA-EBB2-490E-A10D-1529A23E57EC}" dt="2025-08-01T18:30:19.338" v="4683" actId="2696"/>
        <pc:sldMkLst>
          <pc:docMk/>
          <pc:sldMk cId="0" sldId="267"/>
        </pc:sldMkLst>
      </pc:sldChg>
      <pc:sldChg chg="modSp del mod">
        <pc:chgData name="Holly Hanan" userId="db1429f3-c5c9-4cf4-9cc9-496789cbe0c8" providerId="ADAL" clId="{F70CE7CA-EBB2-490E-A10D-1529A23E57EC}" dt="2025-08-01T18:17:28.475" v="4620" actId="2696"/>
        <pc:sldMkLst>
          <pc:docMk/>
          <pc:sldMk cId="0" sldId="268"/>
        </pc:sldMkLst>
      </pc:sldChg>
      <pc:sldChg chg="addSp delSp modSp mod setBg">
        <pc:chgData name="Holly Hanan" userId="db1429f3-c5c9-4cf4-9cc9-496789cbe0c8" providerId="ADAL" clId="{F70CE7CA-EBB2-490E-A10D-1529A23E57EC}" dt="2025-08-01T18:41:43.374" v="4736" actId="478"/>
        <pc:sldMkLst>
          <pc:docMk/>
          <pc:sldMk cId="0" sldId="269"/>
        </pc:sldMkLst>
        <pc:spChg chg="mod">
          <ac:chgData name="Holly Hanan" userId="db1429f3-c5c9-4cf4-9cc9-496789cbe0c8" providerId="ADAL" clId="{F70CE7CA-EBB2-490E-A10D-1529A23E57EC}" dt="2025-08-01T18:41:37.951" v="4735" actId="26606"/>
          <ac:spMkLst>
            <pc:docMk/>
            <pc:sldMk cId="0" sldId="269"/>
            <ac:spMk id="2" creationId="{00000000-0000-0000-0000-000000000000}"/>
          </ac:spMkLst>
        </pc:spChg>
        <pc:graphicFrameChg chg="add">
          <ac:chgData name="Holly Hanan" userId="db1429f3-c5c9-4cf4-9cc9-496789cbe0c8" providerId="ADAL" clId="{F70CE7CA-EBB2-490E-A10D-1529A23E57EC}" dt="2025-08-01T18:41:37.951" v="4735" actId="26606"/>
          <ac:graphicFrameMkLst>
            <pc:docMk/>
            <pc:sldMk cId="0" sldId="269"/>
            <ac:graphicFrameMk id="5" creationId="{061F4411-82BB-19CF-6ED8-58AC52F1ACEE}"/>
          </ac:graphicFrameMkLst>
        </pc:graphicFrameChg>
      </pc:sldChg>
      <pc:sldChg chg="modSp del mod">
        <pc:chgData name="Holly Hanan" userId="db1429f3-c5c9-4cf4-9cc9-496789cbe0c8" providerId="ADAL" clId="{F70CE7CA-EBB2-490E-A10D-1529A23E57EC}" dt="2025-08-01T21:05:01.312" v="5975" actId="47"/>
        <pc:sldMkLst>
          <pc:docMk/>
          <pc:sldMk cId="0" sldId="270"/>
        </pc:sldMkLst>
      </pc:sldChg>
      <pc:sldChg chg="addSp delSp modSp new mod setBg">
        <pc:chgData name="Holly Hanan" userId="db1429f3-c5c9-4cf4-9cc9-496789cbe0c8" providerId="ADAL" clId="{F70CE7CA-EBB2-490E-A10D-1529A23E57EC}" dt="2025-08-01T18:16:49.600" v="4617" actId="1076"/>
        <pc:sldMkLst>
          <pc:docMk/>
          <pc:sldMk cId="476582372" sldId="271"/>
        </pc:sldMkLst>
        <pc:spChg chg="mod">
          <ac:chgData name="Holly Hanan" userId="db1429f3-c5c9-4cf4-9cc9-496789cbe0c8" providerId="ADAL" clId="{F70CE7CA-EBB2-490E-A10D-1529A23E57EC}" dt="2025-08-01T18:13:02.630" v="4596" actId="1076"/>
          <ac:spMkLst>
            <pc:docMk/>
            <pc:sldMk cId="476582372" sldId="271"/>
            <ac:spMk id="2" creationId="{117A6A54-4040-C813-1047-CF2BC91839B9}"/>
          </ac:spMkLst>
        </pc:spChg>
        <pc:spChg chg="mod ord">
          <ac:chgData name="Holly Hanan" userId="db1429f3-c5c9-4cf4-9cc9-496789cbe0c8" providerId="ADAL" clId="{F70CE7CA-EBB2-490E-A10D-1529A23E57EC}" dt="2025-08-01T18:12:58.390" v="4595" actId="14100"/>
          <ac:spMkLst>
            <pc:docMk/>
            <pc:sldMk cId="476582372" sldId="271"/>
            <ac:spMk id="3" creationId="{199494AF-674B-4EEE-B054-AE4C7BD8759E}"/>
          </ac:spMkLst>
        </pc:spChg>
        <pc:spChg chg="add">
          <ac:chgData name="Holly Hanan" userId="db1429f3-c5c9-4cf4-9cc9-496789cbe0c8" providerId="ADAL" clId="{F70CE7CA-EBB2-490E-A10D-1529A23E57EC}" dt="2025-07-31T13:35:27.525" v="232" actId="26606"/>
          <ac:spMkLst>
            <pc:docMk/>
            <pc:sldMk cId="476582372" sldId="271"/>
            <ac:spMk id="48" creationId="{E0837993-CF68-4B71-B30D-9FF2DBDC69D1}"/>
          </ac:spMkLst>
        </pc:spChg>
        <pc:grpChg chg="add">
          <ac:chgData name="Holly Hanan" userId="db1429f3-c5c9-4cf4-9cc9-496789cbe0c8" providerId="ADAL" clId="{F70CE7CA-EBB2-490E-A10D-1529A23E57EC}" dt="2025-07-31T13:35:27.525" v="232" actId="26606"/>
          <ac:grpSpMkLst>
            <pc:docMk/>
            <pc:sldMk cId="476582372" sldId="271"/>
            <ac:grpSpMk id="49" creationId="{5BC1EB0E-C682-4477-94FF-E3696ACD5A6A}"/>
          </ac:grpSpMkLst>
        </pc:grpChg>
        <pc:picChg chg="add mod ord">
          <ac:chgData name="Holly Hanan" userId="db1429f3-c5c9-4cf4-9cc9-496789cbe0c8" providerId="ADAL" clId="{F70CE7CA-EBB2-490E-A10D-1529A23E57EC}" dt="2025-08-01T18:16:49.600" v="4617" actId="1076"/>
          <ac:picMkLst>
            <pc:docMk/>
            <pc:sldMk cId="476582372" sldId="271"/>
            <ac:picMk id="5" creationId="{2156213A-1C9C-EFB8-6D4C-1E09B8D041CB}"/>
          </ac:picMkLst>
        </pc:picChg>
      </pc:sldChg>
      <pc:sldChg chg="modSp new mod modAnim">
        <pc:chgData name="Holly Hanan" userId="db1429f3-c5c9-4cf4-9cc9-496789cbe0c8" providerId="ADAL" clId="{F70CE7CA-EBB2-490E-A10D-1529A23E57EC}" dt="2025-07-31T14:57:11.366" v="484"/>
        <pc:sldMkLst>
          <pc:docMk/>
          <pc:sldMk cId="317938191" sldId="272"/>
        </pc:sldMkLst>
        <pc:spChg chg="mod">
          <ac:chgData name="Holly Hanan" userId="db1429f3-c5c9-4cf4-9cc9-496789cbe0c8" providerId="ADAL" clId="{F70CE7CA-EBB2-490E-A10D-1529A23E57EC}" dt="2025-07-31T14:55:21.178" v="430" actId="255"/>
          <ac:spMkLst>
            <pc:docMk/>
            <pc:sldMk cId="317938191" sldId="272"/>
            <ac:spMk id="2" creationId="{776B87A8-004D-F0F8-206F-625320B7B6FB}"/>
          </ac:spMkLst>
        </pc:spChg>
        <pc:spChg chg="mod">
          <ac:chgData name="Holly Hanan" userId="db1429f3-c5c9-4cf4-9cc9-496789cbe0c8" providerId="ADAL" clId="{F70CE7CA-EBB2-490E-A10D-1529A23E57EC}" dt="2025-07-31T14:56:42.666" v="479" actId="113"/>
          <ac:spMkLst>
            <pc:docMk/>
            <pc:sldMk cId="317938191" sldId="272"/>
            <ac:spMk id="3" creationId="{2F689660-7541-144E-B898-8BDEB13AF9DC}"/>
          </ac:spMkLst>
        </pc:spChg>
      </pc:sldChg>
      <pc:sldChg chg="addSp delSp modSp new mod ord modTransition">
        <pc:chgData name="Holly Hanan" userId="db1429f3-c5c9-4cf4-9cc9-496789cbe0c8" providerId="ADAL" clId="{F70CE7CA-EBB2-490E-A10D-1529A23E57EC}" dt="2025-08-01T19:41:01.670" v="4909"/>
        <pc:sldMkLst>
          <pc:docMk/>
          <pc:sldMk cId="3429471776" sldId="273"/>
        </pc:sldMkLst>
        <pc:picChg chg="add mod">
          <ac:chgData name="Holly Hanan" userId="db1429f3-c5c9-4cf4-9cc9-496789cbe0c8" providerId="ADAL" clId="{F70CE7CA-EBB2-490E-A10D-1529A23E57EC}" dt="2025-08-01T14:46:46.265" v="2821" actId="3626"/>
          <ac:picMkLst>
            <pc:docMk/>
            <pc:sldMk cId="3429471776" sldId="273"/>
            <ac:picMk id="3" creationId="{205A634B-282F-A6AB-0741-822172B2CE2C}"/>
          </ac:picMkLst>
        </pc:picChg>
      </pc:sldChg>
      <pc:sldChg chg="addSp modSp new mod ord modAnim">
        <pc:chgData name="Holly Hanan" userId="db1429f3-c5c9-4cf4-9cc9-496789cbe0c8" providerId="ADAL" clId="{F70CE7CA-EBB2-490E-A10D-1529A23E57EC}" dt="2025-08-01T20:30:05.246" v="5553"/>
        <pc:sldMkLst>
          <pc:docMk/>
          <pc:sldMk cId="4142303170" sldId="274"/>
        </pc:sldMkLst>
        <pc:spChg chg="add mod">
          <ac:chgData name="Holly Hanan" userId="db1429f3-c5c9-4cf4-9cc9-496789cbe0c8" providerId="ADAL" clId="{F70CE7CA-EBB2-490E-A10D-1529A23E57EC}" dt="2025-08-01T20:29:06.815" v="5549" actId="255"/>
          <ac:spMkLst>
            <pc:docMk/>
            <pc:sldMk cId="4142303170" sldId="274"/>
            <ac:spMk id="2" creationId="{F6D515C7-3E2F-DBE4-DE77-515AC1E949A2}"/>
          </ac:spMkLst>
        </pc:spChg>
        <pc:spChg chg="add mod">
          <ac:chgData name="Holly Hanan" userId="db1429f3-c5c9-4cf4-9cc9-496789cbe0c8" providerId="ADAL" clId="{F70CE7CA-EBB2-490E-A10D-1529A23E57EC}" dt="2025-08-01T20:29:42.735" v="5552" actId="6549"/>
          <ac:spMkLst>
            <pc:docMk/>
            <pc:sldMk cId="4142303170" sldId="274"/>
            <ac:spMk id="3" creationId="{BF90C652-E762-8E7A-4E67-867590D4F9C2}"/>
          </ac:spMkLst>
        </pc:spChg>
      </pc:sldChg>
      <pc:sldChg chg="addSp delSp modSp new mod">
        <pc:chgData name="Holly Hanan" userId="db1429f3-c5c9-4cf4-9cc9-496789cbe0c8" providerId="ADAL" clId="{F70CE7CA-EBB2-490E-A10D-1529A23E57EC}" dt="2025-07-31T15:03:16.716" v="677" actId="1076"/>
        <pc:sldMkLst>
          <pc:docMk/>
          <pc:sldMk cId="1694903845" sldId="275"/>
        </pc:sldMkLst>
        <pc:spChg chg="add mod">
          <ac:chgData name="Holly Hanan" userId="db1429f3-c5c9-4cf4-9cc9-496789cbe0c8" providerId="ADAL" clId="{F70CE7CA-EBB2-490E-A10D-1529A23E57EC}" dt="2025-07-31T15:02:17.295" v="590" actId="20577"/>
          <ac:spMkLst>
            <pc:docMk/>
            <pc:sldMk cId="1694903845" sldId="275"/>
            <ac:spMk id="3" creationId="{108E6D82-EC1F-D502-9DE0-566F99725011}"/>
          </ac:spMkLst>
        </pc:spChg>
        <pc:spChg chg="add mod">
          <ac:chgData name="Holly Hanan" userId="db1429f3-c5c9-4cf4-9cc9-496789cbe0c8" providerId="ADAL" clId="{F70CE7CA-EBB2-490E-A10D-1529A23E57EC}" dt="2025-07-31T15:03:16.716" v="677" actId="1076"/>
          <ac:spMkLst>
            <pc:docMk/>
            <pc:sldMk cId="1694903845" sldId="275"/>
            <ac:spMk id="4" creationId="{87BC85C8-A8DE-A031-01CC-EA0EB5700D07}"/>
          </ac:spMkLst>
        </pc:spChg>
      </pc:sldChg>
      <pc:sldChg chg="addSp modSp new mod ord">
        <pc:chgData name="Holly Hanan" userId="db1429f3-c5c9-4cf4-9cc9-496789cbe0c8" providerId="ADAL" clId="{F70CE7CA-EBB2-490E-A10D-1529A23E57EC}" dt="2025-08-01T15:24:00.071" v="2894" actId="1076"/>
        <pc:sldMkLst>
          <pc:docMk/>
          <pc:sldMk cId="483620226" sldId="276"/>
        </pc:sldMkLst>
        <pc:spChg chg="add mod">
          <ac:chgData name="Holly Hanan" userId="db1429f3-c5c9-4cf4-9cc9-496789cbe0c8" providerId="ADAL" clId="{F70CE7CA-EBB2-490E-A10D-1529A23E57EC}" dt="2025-07-31T16:08:29.538" v="1063" actId="255"/>
          <ac:spMkLst>
            <pc:docMk/>
            <pc:sldMk cId="483620226" sldId="276"/>
            <ac:spMk id="2" creationId="{CA170FF9-8470-295F-D554-A390F2C3543A}"/>
          </ac:spMkLst>
        </pc:spChg>
        <pc:spChg chg="add mod">
          <ac:chgData name="Holly Hanan" userId="db1429f3-c5c9-4cf4-9cc9-496789cbe0c8" providerId="ADAL" clId="{F70CE7CA-EBB2-490E-A10D-1529A23E57EC}" dt="2025-08-01T15:24:00.071" v="2894" actId="1076"/>
          <ac:spMkLst>
            <pc:docMk/>
            <pc:sldMk cId="483620226" sldId="276"/>
            <ac:spMk id="3" creationId="{7C81BBD0-2EA8-73E6-58E4-DB9063017276}"/>
          </ac:spMkLst>
        </pc:spChg>
      </pc:sldChg>
      <pc:sldChg chg="modSp new mod">
        <pc:chgData name="Holly Hanan" userId="db1429f3-c5c9-4cf4-9cc9-496789cbe0c8" providerId="ADAL" clId="{F70CE7CA-EBB2-490E-A10D-1529A23E57EC}" dt="2025-07-31T16:07:56.409" v="1062" actId="113"/>
        <pc:sldMkLst>
          <pc:docMk/>
          <pc:sldMk cId="3824321765" sldId="277"/>
        </pc:sldMkLst>
        <pc:spChg chg="mod">
          <ac:chgData name="Holly Hanan" userId="db1429f3-c5c9-4cf4-9cc9-496789cbe0c8" providerId="ADAL" clId="{F70CE7CA-EBB2-490E-A10D-1529A23E57EC}" dt="2025-07-31T16:07:56.409" v="1062" actId="113"/>
          <ac:spMkLst>
            <pc:docMk/>
            <pc:sldMk cId="3824321765" sldId="277"/>
            <ac:spMk id="2" creationId="{4929C98B-249F-79EF-07D2-C9AA9409AB3E}"/>
          </ac:spMkLst>
        </pc:spChg>
        <pc:spChg chg="mod">
          <ac:chgData name="Holly Hanan" userId="db1429f3-c5c9-4cf4-9cc9-496789cbe0c8" providerId="ADAL" clId="{F70CE7CA-EBB2-490E-A10D-1529A23E57EC}" dt="2025-07-31T16:07:40.205" v="1058" actId="21"/>
          <ac:spMkLst>
            <pc:docMk/>
            <pc:sldMk cId="3824321765" sldId="277"/>
            <ac:spMk id="3" creationId="{B95A3A37-6608-F7F9-F05B-32A380B32253}"/>
          </ac:spMkLst>
        </pc:spChg>
      </pc:sldChg>
      <pc:sldChg chg="addSp delSp modSp new mod modTransition setBg">
        <pc:chgData name="Holly Hanan" userId="db1429f3-c5c9-4cf4-9cc9-496789cbe0c8" providerId="ADAL" clId="{F70CE7CA-EBB2-490E-A10D-1529A23E57EC}" dt="2025-08-01T13:56:40.691" v="1859" actId="732"/>
        <pc:sldMkLst>
          <pc:docMk/>
          <pc:sldMk cId="131080880" sldId="278"/>
        </pc:sldMkLst>
        <pc:spChg chg="add mod">
          <ac:chgData name="Holly Hanan" userId="db1429f3-c5c9-4cf4-9cc9-496789cbe0c8" providerId="ADAL" clId="{F70CE7CA-EBB2-490E-A10D-1529A23E57EC}" dt="2025-08-01T13:54:18.721" v="1846" actId="1076"/>
          <ac:spMkLst>
            <pc:docMk/>
            <pc:sldMk cId="131080880" sldId="278"/>
            <ac:spMk id="5" creationId="{E481DF90-5C32-D327-0517-474D0E48BFEE}"/>
          </ac:spMkLst>
        </pc:spChg>
        <pc:spChg chg="add">
          <ac:chgData name="Holly Hanan" userId="db1429f3-c5c9-4cf4-9cc9-496789cbe0c8" providerId="ADAL" clId="{F70CE7CA-EBB2-490E-A10D-1529A23E57EC}" dt="2025-07-31T20:52:14.762" v="1498" actId="26606"/>
          <ac:spMkLst>
            <pc:docMk/>
            <pc:sldMk cId="131080880" sldId="278"/>
            <ac:spMk id="17" creationId="{9401732C-37EE-4B98-A709-9530173F3802}"/>
          </ac:spMkLst>
        </pc:spChg>
        <pc:grpChg chg="add">
          <ac:chgData name="Holly Hanan" userId="db1429f3-c5c9-4cf4-9cc9-496789cbe0c8" providerId="ADAL" clId="{F70CE7CA-EBB2-490E-A10D-1529A23E57EC}" dt="2025-07-31T20:52:14.762" v="1498" actId="26606"/>
          <ac:grpSpMkLst>
            <pc:docMk/>
            <pc:sldMk cId="131080880" sldId="278"/>
            <ac:grpSpMk id="9" creationId="{749C117F-F390-437B-ADB0-57E87EFF34F5}"/>
          </ac:grpSpMkLst>
        </pc:grpChg>
        <pc:grpChg chg="add">
          <ac:chgData name="Holly Hanan" userId="db1429f3-c5c9-4cf4-9cc9-496789cbe0c8" providerId="ADAL" clId="{F70CE7CA-EBB2-490E-A10D-1529A23E57EC}" dt="2025-07-31T20:52:14.762" v="1498" actId="26606"/>
          <ac:grpSpMkLst>
            <pc:docMk/>
            <pc:sldMk cId="131080880" sldId="278"/>
            <ac:grpSpMk id="19" creationId="{654E48C8-2A00-4C54-BC9C-B18EE49E9C13}"/>
          </ac:grpSpMkLst>
        </pc:grpChg>
        <pc:picChg chg="add mod modCrop">
          <ac:chgData name="Holly Hanan" userId="db1429f3-c5c9-4cf4-9cc9-496789cbe0c8" providerId="ADAL" clId="{F70CE7CA-EBB2-490E-A10D-1529A23E57EC}" dt="2025-08-01T13:56:40.691" v="1859" actId="732"/>
          <ac:picMkLst>
            <pc:docMk/>
            <pc:sldMk cId="131080880" sldId="278"/>
            <ac:picMk id="3" creationId="{050BDE92-6E87-43DE-63BD-0EF1FD99FD0A}"/>
          </ac:picMkLst>
        </pc:picChg>
        <pc:cxnChg chg="add">
          <ac:chgData name="Holly Hanan" userId="db1429f3-c5c9-4cf4-9cc9-496789cbe0c8" providerId="ADAL" clId="{F70CE7CA-EBB2-490E-A10D-1529A23E57EC}" dt="2025-07-31T20:52:14.762" v="1498" actId="26606"/>
          <ac:cxnSpMkLst>
            <pc:docMk/>
            <pc:sldMk cId="131080880" sldId="278"/>
            <ac:cxnSpMk id="15" creationId="{20742BC3-654B-4E41-9A6A-73A42E477639}"/>
          </ac:cxnSpMkLst>
        </pc:cxnChg>
      </pc:sldChg>
      <pc:sldChg chg="addSp delSp modSp new mod ord setBg">
        <pc:chgData name="Holly Hanan" userId="db1429f3-c5c9-4cf4-9cc9-496789cbe0c8" providerId="ADAL" clId="{F70CE7CA-EBB2-490E-A10D-1529A23E57EC}" dt="2025-07-31T20:57:29.985" v="1578"/>
        <pc:sldMkLst>
          <pc:docMk/>
          <pc:sldMk cId="1203572562" sldId="279"/>
        </pc:sldMkLst>
        <pc:spChg chg="add mod">
          <ac:chgData name="Holly Hanan" userId="db1429f3-c5c9-4cf4-9cc9-496789cbe0c8" providerId="ADAL" clId="{F70CE7CA-EBB2-490E-A10D-1529A23E57EC}" dt="2025-07-31T20:57:24.812" v="1576" actId="1076"/>
          <ac:spMkLst>
            <pc:docMk/>
            <pc:sldMk cId="1203572562" sldId="279"/>
            <ac:spMk id="3" creationId="{BC4286AC-2643-34F6-5FCF-51F7AC194C16}"/>
          </ac:spMkLst>
        </pc:spChg>
        <pc:spChg chg="add mod">
          <ac:chgData name="Holly Hanan" userId="db1429f3-c5c9-4cf4-9cc9-496789cbe0c8" providerId="ADAL" clId="{F70CE7CA-EBB2-490E-A10D-1529A23E57EC}" dt="2025-07-31T20:57:18.475" v="1575" actId="2711"/>
          <ac:spMkLst>
            <pc:docMk/>
            <pc:sldMk cId="1203572562" sldId="279"/>
            <ac:spMk id="6" creationId="{5270CBEC-1EC5-7CBD-5BA9-CB5B98DC3770}"/>
          </ac:spMkLst>
        </pc:spChg>
      </pc:sldChg>
      <pc:sldChg chg="addSp delSp modSp new mod modTransition setBg modAnim">
        <pc:chgData name="Holly Hanan" userId="db1429f3-c5c9-4cf4-9cc9-496789cbe0c8" providerId="ADAL" clId="{F70CE7CA-EBB2-490E-A10D-1529A23E57EC}" dt="2025-08-01T14:02:15.454" v="2051"/>
        <pc:sldMkLst>
          <pc:docMk/>
          <pc:sldMk cId="772416770" sldId="280"/>
        </pc:sldMkLst>
        <pc:spChg chg="add mod">
          <ac:chgData name="Holly Hanan" userId="db1429f3-c5c9-4cf4-9cc9-496789cbe0c8" providerId="ADAL" clId="{F70CE7CA-EBB2-490E-A10D-1529A23E57EC}" dt="2025-08-01T13:21:00.774" v="1637" actId="27636"/>
          <ac:spMkLst>
            <pc:docMk/>
            <pc:sldMk cId="772416770" sldId="280"/>
            <ac:spMk id="4" creationId="{B5FC5DBF-50DB-2BCE-3B8D-B51403DD9792}"/>
          </ac:spMkLst>
        </pc:spChg>
        <pc:spChg chg="add mod">
          <ac:chgData name="Holly Hanan" userId="db1429f3-c5c9-4cf4-9cc9-496789cbe0c8" providerId="ADAL" clId="{F70CE7CA-EBB2-490E-A10D-1529A23E57EC}" dt="2025-08-01T14:01:05.882" v="2040" actId="255"/>
          <ac:spMkLst>
            <pc:docMk/>
            <pc:sldMk cId="772416770" sldId="280"/>
            <ac:spMk id="8" creationId="{1C12203C-EE08-C8F0-D0CD-BE73ADE1D405}"/>
          </ac:spMkLst>
        </pc:spChg>
        <pc:spChg chg="add">
          <ac:chgData name="Holly Hanan" userId="db1429f3-c5c9-4cf4-9cc9-496789cbe0c8" providerId="ADAL" clId="{F70CE7CA-EBB2-490E-A10D-1529A23E57EC}" dt="2025-08-01T13:20:42.768" v="1633" actId="26606"/>
          <ac:spMkLst>
            <pc:docMk/>
            <pc:sldMk cId="772416770" sldId="280"/>
            <ac:spMk id="35" creationId="{8B226A40-22CC-40E5-9EC4-5163536C62A0}"/>
          </ac:spMkLst>
        </pc:spChg>
        <pc:spChg chg="add">
          <ac:chgData name="Holly Hanan" userId="db1429f3-c5c9-4cf4-9cc9-496789cbe0c8" providerId="ADAL" clId="{F70CE7CA-EBB2-490E-A10D-1529A23E57EC}" dt="2025-08-01T13:20:42.768" v="1633" actId="26606"/>
          <ac:spMkLst>
            <pc:docMk/>
            <pc:sldMk cId="772416770" sldId="280"/>
            <ac:spMk id="38" creationId="{9D2CA3DB-2141-4DE2-9F8A-9E5561DDFDA7}"/>
          </ac:spMkLst>
        </pc:spChg>
        <pc:grpChg chg="add">
          <ac:chgData name="Holly Hanan" userId="db1429f3-c5c9-4cf4-9cc9-496789cbe0c8" providerId="ADAL" clId="{F70CE7CA-EBB2-490E-A10D-1529A23E57EC}" dt="2025-08-01T13:20:42.768" v="1633" actId="26606"/>
          <ac:grpSpMkLst>
            <pc:docMk/>
            <pc:sldMk cId="772416770" sldId="280"/>
            <ac:grpSpMk id="32" creationId="{6BD642B1-E8A0-4B5B-8E4A-D8EF15A08E32}"/>
          </ac:grpSpMkLst>
        </pc:grpChg>
        <pc:grpChg chg="add">
          <ac:chgData name="Holly Hanan" userId="db1429f3-c5c9-4cf4-9cc9-496789cbe0c8" providerId="ADAL" clId="{F70CE7CA-EBB2-490E-A10D-1529A23E57EC}" dt="2025-08-01T13:20:42.768" v="1633" actId="26606"/>
          <ac:grpSpMkLst>
            <pc:docMk/>
            <pc:sldMk cId="772416770" sldId="280"/>
            <ac:grpSpMk id="36" creationId="{6BB9B7D3-101C-4F55-A956-62DA4AAD40E3}"/>
          </ac:grpSpMkLst>
        </pc:grpChg>
        <pc:picChg chg="add mod ord">
          <ac:chgData name="Holly Hanan" userId="db1429f3-c5c9-4cf4-9cc9-496789cbe0c8" providerId="ADAL" clId="{F70CE7CA-EBB2-490E-A10D-1529A23E57EC}" dt="2025-08-01T13:20:50.681" v="1635" actId="27614"/>
          <ac:picMkLst>
            <pc:docMk/>
            <pc:sldMk cId="772416770" sldId="280"/>
            <ac:picMk id="3" creationId="{8D7951FF-98B9-2675-8EDD-899E620F38A4}"/>
          </ac:picMkLst>
        </pc:picChg>
        <pc:picChg chg="add mod modCrop">
          <ac:chgData name="Holly Hanan" userId="db1429f3-c5c9-4cf4-9cc9-496789cbe0c8" providerId="ADAL" clId="{F70CE7CA-EBB2-490E-A10D-1529A23E57EC}" dt="2025-08-01T13:20:50.482" v="1634" actId="27614"/>
          <ac:picMkLst>
            <pc:docMk/>
            <pc:sldMk cId="772416770" sldId="280"/>
            <ac:picMk id="7" creationId="{62446F43-FC11-0CC8-505B-ED4197E13DC0}"/>
          </ac:picMkLst>
        </pc:picChg>
        <pc:inkChg chg="add">
          <ac:chgData name="Holly Hanan" userId="db1429f3-c5c9-4cf4-9cc9-496789cbe0c8" providerId="ADAL" clId="{F70CE7CA-EBB2-490E-A10D-1529A23E57EC}" dt="2025-08-01T14:01:54.665" v="2041" actId="9405"/>
          <ac:inkMkLst>
            <pc:docMk/>
            <pc:sldMk cId="772416770" sldId="280"/>
            <ac:inkMk id="9" creationId="{BEEB0893-341C-AA29-A3B8-B444CFC00CFC}"/>
          </ac:inkMkLst>
        </pc:inkChg>
        <pc:inkChg chg="add">
          <ac:chgData name="Holly Hanan" userId="db1429f3-c5c9-4cf4-9cc9-496789cbe0c8" providerId="ADAL" clId="{F70CE7CA-EBB2-490E-A10D-1529A23E57EC}" dt="2025-08-01T14:01:58.429" v="2043"/>
          <ac:inkMkLst>
            <pc:docMk/>
            <pc:sldMk cId="772416770" sldId="280"/>
            <ac:inkMk id="11" creationId="{E1BA5BBC-3726-06A7-9667-53041655A7C1}"/>
          </ac:inkMkLst>
        </pc:inkChg>
        <pc:inkChg chg="add">
          <ac:chgData name="Holly Hanan" userId="db1429f3-c5c9-4cf4-9cc9-496789cbe0c8" providerId="ADAL" clId="{F70CE7CA-EBB2-490E-A10D-1529A23E57EC}" dt="2025-08-01T14:02:01.801" v="2045"/>
          <ac:inkMkLst>
            <pc:docMk/>
            <pc:sldMk cId="772416770" sldId="280"/>
            <ac:inkMk id="19" creationId="{7FD00269-9446-FED7-230F-CB8EDFDDCA21}"/>
          </ac:inkMkLst>
        </pc:inkChg>
        <pc:inkChg chg="add">
          <ac:chgData name="Holly Hanan" userId="db1429f3-c5c9-4cf4-9cc9-496789cbe0c8" providerId="ADAL" clId="{F70CE7CA-EBB2-490E-A10D-1529A23E57EC}" dt="2025-08-01T14:02:04.382" v="2047"/>
          <ac:inkMkLst>
            <pc:docMk/>
            <pc:sldMk cId="772416770" sldId="280"/>
            <ac:inkMk id="27" creationId="{73CFB8E8-5A91-157D-FFE7-A70B0CECFABA}"/>
          </ac:inkMkLst>
        </pc:inkChg>
        <pc:inkChg chg="add">
          <ac:chgData name="Holly Hanan" userId="db1429f3-c5c9-4cf4-9cc9-496789cbe0c8" providerId="ADAL" clId="{F70CE7CA-EBB2-490E-A10D-1529A23E57EC}" dt="2025-08-01T14:02:07.907" v="2048" actId="9405"/>
          <ac:inkMkLst>
            <pc:docMk/>
            <pc:sldMk cId="772416770" sldId="280"/>
            <ac:inkMk id="29" creationId="{E95FB4CA-8F66-4869-AF9F-4EF80D69D092}"/>
          </ac:inkMkLst>
        </pc:inkChg>
        <pc:inkChg chg="add">
          <ac:chgData name="Holly Hanan" userId="db1429f3-c5c9-4cf4-9cc9-496789cbe0c8" providerId="ADAL" clId="{F70CE7CA-EBB2-490E-A10D-1529A23E57EC}" dt="2025-08-01T14:02:12.926" v="2049" actId="9405"/>
          <ac:inkMkLst>
            <pc:docMk/>
            <pc:sldMk cId="772416770" sldId="280"/>
            <ac:inkMk id="31" creationId="{8094FA64-71E3-7451-97FA-183D5C74B2CD}"/>
          </ac:inkMkLst>
        </pc:inkChg>
        <pc:inkChg chg="add">
          <ac:chgData name="Holly Hanan" userId="db1429f3-c5c9-4cf4-9cc9-496789cbe0c8" providerId="ADAL" clId="{F70CE7CA-EBB2-490E-A10D-1529A23E57EC}" dt="2025-08-01T14:02:15.454" v="2051"/>
          <ac:inkMkLst>
            <pc:docMk/>
            <pc:sldMk cId="772416770" sldId="280"/>
            <ac:inkMk id="41" creationId="{F5D843BA-1BCF-5912-6D27-9B4EBB022282}"/>
          </ac:inkMkLst>
        </pc:inkChg>
        <pc:cxnChg chg="add">
          <ac:chgData name="Holly Hanan" userId="db1429f3-c5c9-4cf4-9cc9-496789cbe0c8" providerId="ADAL" clId="{F70CE7CA-EBB2-490E-A10D-1529A23E57EC}" dt="2025-08-01T13:20:42.768" v="1633" actId="26606"/>
          <ac:cxnSpMkLst>
            <pc:docMk/>
            <pc:sldMk cId="772416770" sldId="280"/>
            <ac:cxnSpMk id="34" creationId="{1870FE29-3AF7-4226-8303-7C1B0B8E1F68}"/>
          </ac:cxnSpMkLst>
        </pc:cxnChg>
        <pc:cxnChg chg="add">
          <ac:chgData name="Holly Hanan" userId="db1429f3-c5c9-4cf4-9cc9-496789cbe0c8" providerId="ADAL" clId="{F70CE7CA-EBB2-490E-A10D-1529A23E57EC}" dt="2025-08-01T13:20:42.768" v="1633" actId="26606"/>
          <ac:cxnSpMkLst>
            <pc:docMk/>
            <pc:sldMk cId="772416770" sldId="280"/>
            <ac:cxnSpMk id="39" creationId="{1214B64F-D291-4308-B071-A2678ED782A7}"/>
          </ac:cxnSpMkLst>
        </pc:cxnChg>
      </pc:sldChg>
      <pc:sldChg chg="addSp delSp modSp new mod setBg">
        <pc:chgData name="Holly Hanan" userId="db1429f3-c5c9-4cf4-9cc9-496789cbe0c8" providerId="ADAL" clId="{F70CE7CA-EBB2-490E-A10D-1529A23E57EC}" dt="2025-08-01T14:05:33.307" v="2073" actId="9405"/>
        <pc:sldMkLst>
          <pc:docMk/>
          <pc:sldMk cId="3664065222" sldId="281"/>
        </pc:sldMkLst>
        <pc:spChg chg="add">
          <ac:chgData name="Holly Hanan" userId="db1429f3-c5c9-4cf4-9cc9-496789cbe0c8" providerId="ADAL" clId="{F70CE7CA-EBB2-490E-A10D-1529A23E57EC}" dt="2025-08-01T13:27:59.145" v="1716" actId="26606"/>
          <ac:spMkLst>
            <pc:docMk/>
            <pc:sldMk cId="3664065222" sldId="281"/>
            <ac:spMk id="28" creationId="{755796EE-5046-41EA-820C-D40096A7315C}"/>
          </ac:spMkLst>
        </pc:spChg>
        <pc:spChg chg="add">
          <ac:chgData name="Holly Hanan" userId="db1429f3-c5c9-4cf4-9cc9-496789cbe0c8" providerId="ADAL" clId="{F70CE7CA-EBB2-490E-A10D-1529A23E57EC}" dt="2025-08-01T13:27:59.145" v="1716" actId="26606"/>
          <ac:spMkLst>
            <pc:docMk/>
            <pc:sldMk cId="3664065222" sldId="281"/>
            <ac:spMk id="29" creationId="{9502BFEE-C3E2-417C-9D63-9D2671E5C3E1}"/>
          </ac:spMkLst>
        </pc:spChg>
        <pc:picChg chg="add mod modCrop">
          <ac:chgData name="Holly Hanan" userId="db1429f3-c5c9-4cf4-9cc9-496789cbe0c8" providerId="ADAL" clId="{F70CE7CA-EBB2-490E-A10D-1529A23E57EC}" dt="2025-08-01T13:27:59.141" v="1715" actId="26606"/>
          <ac:picMkLst>
            <pc:docMk/>
            <pc:sldMk cId="3664065222" sldId="281"/>
            <ac:picMk id="3" creationId="{99BEDE33-0D19-DD1B-8A34-FBE531498BA2}"/>
          </ac:picMkLst>
        </pc:picChg>
        <pc:picChg chg="add mod modCrop">
          <ac:chgData name="Holly Hanan" userId="db1429f3-c5c9-4cf4-9cc9-496789cbe0c8" providerId="ADAL" clId="{F70CE7CA-EBB2-490E-A10D-1529A23E57EC}" dt="2025-08-01T14:04:13.431" v="2063" actId="14100"/>
          <ac:picMkLst>
            <pc:docMk/>
            <pc:sldMk cId="3664065222" sldId="281"/>
            <ac:picMk id="8" creationId="{A56881DE-6338-F612-1AC4-854774D6560E}"/>
          </ac:picMkLst>
        </pc:picChg>
        <pc:inkChg chg="add">
          <ac:chgData name="Holly Hanan" userId="db1429f3-c5c9-4cf4-9cc9-496789cbe0c8" providerId="ADAL" clId="{F70CE7CA-EBB2-490E-A10D-1529A23E57EC}" dt="2025-08-01T14:05:13.777" v="2064" actId="9405"/>
          <ac:inkMkLst>
            <pc:docMk/>
            <pc:sldMk cId="3664065222" sldId="281"/>
            <ac:inkMk id="9" creationId="{44BE1EBD-D595-5AF4-08D7-BECE929AB8FB}"/>
          </ac:inkMkLst>
        </pc:inkChg>
        <pc:inkChg chg="add">
          <ac:chgData name="Holly Hanan" userId="db1429f3-c5c9-4cf4-9cc9-496789cbe0c8" providerId="ADAL" clId="{F70CE7CA-EBB2-490E-A10D-1529A23E57EC}" dt="2025-08-01T14:05:16.073" v="2065" actId="9405"/>
          <ac:inkMkLst>
            <pc:docMk/>
            <pc:sldMk cId="3664065222" sldId="281"/>
            <ac:inkMk id="11" creationId="{EF212911-DF17-D281-64F5-065ACC93577A}"/>
          </ac:inkMkLst>
        </pc:inkChg>
        <pc:inkChg chg="add">
          <ac:chgData name="Holly Hanan" userId="db1429f3-c5c9-4cf4-9cc9-496789cbe0c8" providerId="ADAL" clId="{F70CE7CA-EBB2-490E-A10D-1529A23E57EC}" dt="2025-08-01T14:05:19.538" v="2066" actId="9405"/>
          <ac:inkMkLst>
            <pc:docMk/>
            <pc:sldMk cId="3664065222" sldId="281"/>
            <ac:inkMk id="14" creationId="{CDAEEAEB-69F9-A43D-319B-37BA7D902F96}"/>
          </ac:inkMkLst>
        </pc:inkChg>
        <pc:inkChg chg="add">
          <ac:chgData name="Holly Hanan" userId="db1429f3-c5c9-4cf4-9cc9-496789cbe0c8" providerId="ADAL" clId="{F70CE7CA-EBB2-490E-A10D-1529A23E57EC}" dt="2025-08-01T14:05:22.959" v="2067" actId="9405"/>
          <ac:inkMkLst>
            <pc:docMk/>
            <pc:sldMk cId="3664065222" sldId="281"/>
            <ac:inkMk id="15" creationId="{D7D5FA1D-CC41-F188-4889-FACFBF06E0C3}"/>
          </ac:inkMkLst>
        </pc:inkChg>
        <pc:inkChg chg="add">
          <ac:chgData name="Holly Hanan" userId="db1429f3-c5c9-4cf4-9cc9-496789cbe0c8" providerId="ADAL" clId="{F70CE7CA-EBB2-490E-A10D-1529A23E57EC}" dt="2025-08-01T14:05:26.391" v="2069"/>
          <ac:inkMkLst>
            <pc:docMk/>
            <pc:sldMk cId="3664065222" sldId="281"/>
            <ac:inkMk id="17" creationId="{70A91F1B-205A-3E8D-CD65-04698C29210D}"/>
          </ac:inkMkLst>
        </pc:inkChg>
        <pc:inkChg chg="add">
          <ac:chgData name="Holly Hanan" userId="db1429f3-c5c9-4cf4-9cc9-496789cbe0c8" providerId="ADAL" clId="{F70CE7CA-EBB2-490E-A10D-1529A23E57EC}" dt="2025-08-01T14:05:29.245" v="2070" actId="9405"/>
          <ac:inkMkLst>
            <pc:docMk/>
            <pc:sldMk cId="3664065222" sldId="281"/>
            <ac:inkMk id="19" creationId="{620923CB-6FD9-4B67-F3A1-B9051BA11D55}"/>
          </ac:inkMkLst>
        </pc:inkChg>
        <pc:inkChg chg="add">
          <ac:chgData name="Holly Hanan" userId="db1429f3-c5c9-4cf4-9cc9-496789cbe0c8" providerId="ADAL" clId="{F70CE7CA-EBB2-490E-A10D-1529A23E57EC}" dt="2025-08-01T14:05:32.029" v="2072"/>
          <ac:inkMkLst>
            <pc:docMk/>
            <pc:sldMk cId="3664065222" sldId="281"/>
            <ac:inkMk id="24" creationId="{9D370433-B75E-0B9E-168E-106552A461D3}"/>
          </ac:inkMkLst>
        </pc:inkChg>
        <pc:inkChg chg="add">
          <ac:chgData name="Holly Hanan" userId="db1429f3-c5c9-4cf4-9cc9-496789cbe0c8" providerId="ADAL" clId="{F70CE7CA-EBB2-490E-A10D-1529A23E57EC}" dt="2025-08-01T14:05:33.307" v="2073" actId="9405"/>
          <ac:inkMkLst>
            <pc:docMk/>
            <pc:sldMk cId="3664065222" sldId="281"/>
            <ac:inkMk id="27" creationId="{13EF2AC2-087D-3914-04D2-71F3B6F896D0}"/>
          </ac:inkMkLst>
        </pc:inkChg>
      </pc:sldChg>
      <pc:sldChg chg="addSp delSp modSp new mod setBg">
        <pc:chgData name="Holly Hanan" userId="db1429f3-c5c9-4cf4-9cc9-496789cbe0c8" providerId="ADAL" clId="{F70CE7CA-EBB2-490E-A10D-1529A23E57EC}" dt="2025-08-01T14:09:13.411" v="2085"/>
        <pc:sldMkLst>
          <pc:docMk/>
          <pc:sldMk cId="2614203316" sldId="282"/>
        </pc:sldMkLst>
        <pc:spChg chg="add">
          <ac:chgData name="Holly Hanan" userId="db1429f3-c5c9-4cf4-9cc9-496789cbe0c8" providerId="ADAL" clId="{F70CE7CA-EBB2-490E-A10D-1529A23E57EC}" dt="2025-08-01T13:34:15.275" v="1739" actId="26606"/>
          <ac:spMkLst>
            <pc:docMk/>
            <pc:sldMk cId="2614203316" sldId="282"/>
            <ac:spMk id="35" creationId="{F733538D-5433-42E7-AA08-DC5FDEDA47A7}"/>
          </ac:spMkLst>
        </pc:spChg>
        <pc:picChg chg="add mod modCrop">
          <ac:chgData name="Holly Hanan" userId="db1429f3-c5c9-4cf4-9cc9-496789cbe0c8" providerId="ADAL" clId="{F70CE7CA-EBB2-490E-A10D-1529A23E57EC}" dt="2025-08-01T13:34:33.001" v="1741" actId="1076"/>
          <ac:picMkLst>
            <pc:docMk/>
            <pc:sldMk cId="2614203316" sldId="282"/>
            <ac:picMk id="3" creationId="{2C56B1DC-395C-27CB-1A41-7A93C4B8395B}"/>
          </ac:picMkLst>
        </pc:picChg>
        <pc:inkChg chg="add">
          <ac:chgData name="Holly Hanan" userId="db1429f3-c5c9-4cf4-9cc9-496789cbe0c8" providerId="ADAL" clId="{F70CE7CA-EBB2-490E-A10D-1529A23E57EC}" dt="2025-08-01T14:09:03.644" v="2079"/>
          <ac:inkMkLst>
            <pc:docMk/>
            <pc:sldMk cId="2614203316" sldId="282"/>
            <ac:inkMk id="5" creationId="{A74191D4-E584-916B-3EE2-588964C931B4}"/>
          </ac:inkMkLst>
        </pc:inkChg>
        <pc:inkChg chg="add mod">
          <ac:chgData name="Holly Hanan" userId="db1429f3-c5c9-4cf4-9cc9-496789cbe0c8" providerId="ADAL" clId="{F70CE7CA-EBB2-490E-A10D-1529A23E57EC}" dt="2025-08-01T14:09:08.948" v="2082"/>
          <ac:inkMkLst>
            <pc:docMk/>
            <pc:sldMk cId="2614203316" sldId="282"/>
            <ac:inkMk id="7" creationId="{8BC52C02-23CB-00CA-882B-101AE4CA31F6}"/>
          </ac:inkMkLst>
        </pc:inkChg>
        <pc:inkChg chg="add">
          <ac:chgData name="Holly Hanan" userId="db1429f3-c5c9-4cf4-9cc9-496789cbe0c8" providerId="ADAL" clId="{F70CE7CA-EBB2-490E-A10D-1529A23E57EC}" dt="2025-08-01T14:09:10.820" v="2083" actId="9405"/>
          <ac:inkMkLst>
            <pc:docMk/>
            <pc:sldMk cId="2614203316" sldId="282"/>
            <ac:inkMk id="9" creationId="{6D066514-A311-6927-0F20-90CC2FA0ACB1}"/>
          </ac:inkMkLst>
        </pc:inkChg>
        <pc:inkChg chg="add">
          <ac:chgData name="Holly Hanan" userId="db1429f3-c5c9-4cf4-9cc9-496789cbe0c8" providerId="ADAL" clId="{F70CE7CA-EBB2-490E-A10D-1529A23E57EC}" dt="2025-08-01T14:09:13.411" v="2085"/>
          <ac:inkMkLst>
            <pc:docMk/>
            <pc:sldMk cId="2614203316" sldId="282"/>
            <ac:inkMk id="17" creationId="{BE4D049D-3758-4EA7-B2F2-94848BA0FD03}"/>
          </ac:inkMkLst>
        </pc:inkChg>
      </pc:sldChg>
      <pc:sldChg chg="addSp delSp modSp new mod setBg modAnim">
        <pc:chgData name="Holly Hanan" userId="db1429f3-c5c9-4cf4-9cc9-496789cbe0c8" providerId="ADAL" clId="{F70CE7CA-EBB2-490E-A10D-1529A23E57EC}" dt="2025-08-01T14:13:14.480" v="2105"/>
        <pc:sldMkLst>
          <pc:docMk/>
          <pc:sldMk cId="2521690094" sldId="283"/>
        </pc:sldMkLst>
        <pc:spChg chg="add mod">
          <ac:chgData name="Holly Hanan" userId="db1429f3-c5c9-4cf4-9cc9-496789cbe0c8" providerId="ADAL" clId="{F70CE7CA-EBB2-490E-A10D-1529A23E57EC}" dt="2025-08-01T13:37:36.794" v="1765" actId="1076"/>
          <ac:spMkLst>
            <pc:docMk/>
            <pc:sldMk cId="2521690094" sldId="283"/>
            <ac:spMk id="4" creationId="{398C8602-601B-5E4D-C1E4-316C2F8E4783}"/>
          </ac:spMkLst>
        </pc:spChg>
        <pc:spChg chg="add">
          <ac:chgData name="Holly Hanan" userId="db1429f3-c5c9-4cf4-9cc9-496789cbe0c8" providerId="ADAL" clId="{F70CE7CA-EBB2-490E-A10D-1529A23E57EC}" dt="2025-08-01T13:35:50.296" v="1745" actId="26606"/>
          <ac:spMkLst>
            <pc:docMk/>
            <pc:sldMk cId="2521690094" sldId="283"/>
            <ac:spMk id="8" creationId="{F733538D-5433-42E7-AA08-DC5FDEDA47A7}"/>
          </ac:spMkLst>
        </pc:spChg>
        <pc:picChg chg="add mod modCrop">
          <ac:chgData name="Holly Hanan" userId="db1429f3-c5c9-4cf4-9cc9-496789cbe0c8" providerId="ADAL" clId="{F70CE7CA-EBB2-490E-A10D-1529A23E57EC}" dt="2025-08-01T13:36:01.422" v="1747" actId="1076"/>
          <ac:picMkLst>
            <pc:docMk/>
            <pc:sldMk cId="2521690094" sldId="283"/>
            <ac:picMk id="3" creationId="{C9E80EDF-BAB8-9537-6AAF-44ED86515646}"/>
          </ac:picMkLst>
        </pc:picChg>
        <pc:inkChg chg="add">
          <ac:chgData name="Holly Hanan" userId="db1429f3-c5c9-4cf4-9cc9-496789cbe0c8" providerId="ADAL" clId="{F70CE7CA-EBB2-490E-A10D-1529A23E57EC}" dt="2025-08-01T14:08:38.460" v="2074" actId="9405"/>
          <ac:inkMkLst>
            <pc:docMk/>
            <pc:sldMk cId="2521690094" sldId="283"/>
            <ac:inkMk id="5" creationId="{A37BDD38-4B8B-DA0B-93B7-A99BDF7BBAAE}"/>
          </ac:inkMkLst>
        </pc:inkChg>
        <pc:inkChg chg="add">
          <ac:chgData name="Holly Hanan" userId="db1429f3-c5c9-4cf4-9cc9-496789cbe0c8" providerId="ADAL" clId="{F70CE7CA-EBB2-490E-A10D-1529A23E57EC}" dt="2025-08-01T14:08:41.246" v="2075" actId="9405"/>
          <ac:inkMkLst>
            <pc:docMk/>
            <pc:sldMk cId="2521690094" sldId="283"/>
            <ac:inkMk id="6" creationId="{F662346E-953D-C676-4DAD-DF46570DD057}"/>
          </ac:inkMkLst>
        </pc:inkChg>
        <pc:inkChg chg="add">
          <ac:chgData name="Holly Hanan" userId="db1429f3-c5c9-4cf4-9cc9-496789cbe0c8" providerId="ADAL" clId="{F70CE7CA-EBB2-490E-A10D-1529A23E57EC}" dt="2025-08-01T14:08:46.123" v="2077"/>
          <ac:inkMkLst>
            <pc:docMk/>
            <pc:sldMk cId="2521690094" sldId="283"/>
            <ac:inkMk id="9" creationId="{31394434-6CE8-E53F-4722-F1873119C15D}"/>
          </ac:inkMkLst>
        </pc:inkChg>
        <pc:inkChg chg="add">
          <ac:chgData name="Holly Hanan" userId="db1429f3-c5c9-4cf4-9cc9-496789cbe0c8" providerId="ADAL" clId="{F70CE7CA-EBB2-490E-A10D-1529A23E57EC}" dt="2025-08-01T14:13:10.657" v="2103"/>
          <ac:inkMkLst>
            <pc:docMk/>
            <pc:sldMk cId="2521690094" sldId="283"/>
            <ac:inkMk id="11" creationId="{2A67E01F-07AE-3D7E-3640-923DE9D97747}"/>
          </ac:inkMkLst>
        </pc:inkChg>
        <pc:inkChg chg="add">
          <ac:chgData name="Holly Hanan" userId="db1429f3-c5c9-4cf4-9cc9-496789cbe0c8" providerId="ADAL" clId="{F70CE7CA-EBB2-490E-A10D-1529A23E57EC}" dt="2025-08-01T14:13:14.480" v="2105"/>
          <ac:inkMkLst>
            <pc:docMk/>
            <pc:sldMk cId="2521690094" sldId="283"/>
            <ac:inkMk id="13" creationId="{C464DA32-072F-483E-03D5-CA7C93E75340}"/>
          </ac:inkMkLst>
        </pc:inkChg>
      </pc:sldChg>
      <pc:sldChg chg="addSp delSp modSp new mod setBg">
        <pc:chgData name="Holly Hanan" userId="db1429f3-c5c9-4cf4-9cc9-496789cbe0c8" providerId="ADAL" clId="{F70CE7CA-EBB2-490E-A10D-1529A23E57EC}" dt="2025-08-01T14:12:53.730" v="2101" actId="9405"/>
        <pc:sldMkLst>
          <pc:docMk/>
          <pc:sldMk cId="557789826" sldId="284"/>
        </pc:sldMkLst>
        <pc:spChg chg="add">
          <ac:chgData name="Holly Hanan" userId="db1429f3-c5c9-4cf4-9cc9-496789cbe0c8" providerId="ADAL" clId="{F70CE7CA-EBB2-490E-A10D-1529A23E57EC}" dt="2025-08-01T13:44:10.404" v="1782" actId="26606"/>
          <ac:spMkLst>
            <pc:docMk/>
            <pc:sldMk cId="557789826" sldId="284"/>
            <ac:spMk id="26" creationId="{809EA27C-DE62-4CEC-A6D3-4FA9EF40A58F}"/>
          </ac:spMkLst>
        </pc:spChg>
        <pc:picChg chg="add mod ord">
          <ac:chgData name="Holly Hanan" userId="db1429f3-c5c9-4cf4-9cc9-496789cbe0c8" providerId="ADAL" clId="{F70CE7CA-EBB2-490E-A10D-1529A23E57EC}" dt="2025-08-01T14:12:23.075" v="2097" actId="14100"/>
          <ac:picMkLst>
            <pc:docMk/>
            <pc:sldMk cId="557789826" sldId="284"/>
            <ac:picMk id="5" creationId="{3039E3A6-7F79-D210-F712-BE0F9E7ECB30}"/>
          </ac:picMkLst>
        </pc:picChg>
        <pc:picChg chg="add mod">
          <ac:chgData name="Holly Hanan" userId="db1429f3-c5c9-4cf4-9cc9-496789cbe0c8" providerId="ADAL" clId="{F70CE7CA-EBB2-490E-A10D-1529A23E57EC}" dt="2025-08-01T14:12:18.256" v="2096" actId="14100"/>
          <ac:picMkLst>
            <pc:docMk/>
            <pc:sldMk cId="557789826" sldId="284"/>
            <ac:picMk id="7" creationId="{2F3B2286-DE53-43C9-5359-404E618C27CA}"/>
          </ac:picMkLst>
        </pc:picChg>
      </pc:sldChg>
      <pc:sldChg chg="addSp modSp new mod">
        <pc:chgData name="Holly Hanan" userId="db1429f3-c5c9-4cf4-9cc9-496789cbe0c8" providerId="ADAL" clId="{F70CE7CA-EBB2-490E-A10D-1529A23E57EC}" dt="2025-08-01T13:46:31.790" v="1790" actId="14100"/>
        <pc:sldMkLst>
          <pc:docMk/>
          <pc:sldMk cId="1746510041" sldId="285"/>
        </pc:sldMkLst>
        <pc:picChg chg="add mod">
          <ac:chgData name="Holly Hanan" userId="db1429f3-c5c9-4cf4-9cc9-496789cbe0c8" providerId="ADAL" clId="{F70CE7CA-EBB2-490E-A10D-1529A23E57EC}" dt="2025-08-01T13:46:31.790" v="1790" actId="14100"/>
          <ac:picMkLst>
            <pc:docMk/>
            <pc:sldMk cId="1746510041" sldId="285"/>
            <ac:picMk id="3" creationId="{39470BE0-08BD-4E4F-E90F-B6BAA0BBE04C}"/>
          </ac:picMkLst>
        </pc:picChg>
      </pc:sldChg>
      <pc:sldChg chg="addSp modSp new mod modAnim">
        <pc:chgData name="Holly Hanan" userId="db1429f3-c5c9-4cf4-9cc9-496789cbe0c8" providerId="ADAL" clId="{F70CE7CA-EBB2-490E-A10D-1529A23E57EC}" dt="2025-08-01T14:17:37.407" v="2110"/>
        <pc:sldMkLst>
          <pc:docMk/>
          <pc:sldMk cId="867669071" sldId="286"/>
        </pc:sldMkLst>
        <pc:spChg chg="add mod">
          <ac:chgData name="Holly Hanan" userId="db1429f3-c5c9-4cf4-9cc9-496789cbe0c8" providerId="ADAL" clId="{F70CE7CA-EBB2-490E-A10D-1529A23E57EC}" dt="2025-08-01T14:17:33.091" v="2109" actId="208"/>
          <ac:spMkLst>
            <pc:docMk/>
            <pc:sldMk cId="867669071" sldId="286"/>
            <ac:spMk id="3" creationId="{7D789251-CB88-A715-0529-C902D1077AA6}"/>
          </ac:spMkLst>
        </pc:spChg>
        <pc:picChg chg="add mod modCrop">
          <ac:chgData name="Holly Hanan" userId="db1429f3-c5c9-4cf4-9cc9-496789cbe0c8" providerId="ADAL" clId="{F70CE7CA-EBB2-490E-A10D-1529A23E57EC}" dt="2025-08-01T13:52:25.606" v="1838" actId="1076"/>
          <ac:picMkLst>
            <pc:docMk/>
            <pc:sldMk cId="867669071" sldId="286"/>
            <ac:picMk id="2" creationId="{676CD361-A603-F671-4713-A4E69A30A240}"/>
          </ac:picMkLst>
        </pc:picChg>
      </pc:sldChg>
      <pc:sldChg chg="addSp modSp new mod modAnim">
        <pc:chgData name="Holly Hanan" userId="db1429f3-c5c9-4cf4-9cc9-496789cbe0c8" providerId="ADAL" clId="{F70CE7CA-EBB2-490E-A10D-1529A23E57EC}" dt="2025-08-01T14:18:48.687" v="2119"/>
        <pc:sldMkLst>
          <pc:docMk/>
          <pc:sldMk cId="1649802399" sldId="287"/>
        </pc:sldMkLst>
        <pc:spChg chg="add mod">
          <ac:chgData name="Holly Hanan" userId="db1429f3-c5c9-4cf4-9cc9-496789cbe0c8" providerId="ADAL" clId="{F70CE7CA-EBB2-490E-A10D-1529A23E57EC}" dt="2025-08-01T14:18:35.039" v="2118" actId="1582"/>
          <ac:spMkLst>
            <pc:docMk/>
            <pc:sldMk cId="1649802399" sldId="287"/>
            <ac:spMk id="3" creationId="{2856127F-94C5-A892-B12E-759B23003158}"/>
          </ac:spMkLst>
        </pc:spChg>
        <pc:picChg chg="add mod modCrop">
          <ac:chgData name="Holly Hanan" userId="db1429f3-c5c9-4cf4-9cc9-496789cbe0c8" providerId="ADAL" clId="{F70CE7CA-EBB2-490E-A10D-1529A23E57EC}" dt="2025-08-01T13:51:01.488" v="1822" actId="1076"/>
          <ac:picMkLst>
            <pc:docMk/>
            <pc:sldMk cId="1649802399" sldId="287"/>
            <ac:picMk id="2" creationId="{546FA56C-77FC-AB30-C8B7-7D6D5107F505}"/>
          </ac:picMkLst>
        </pc:picChg>
      </pc:sldChg>
      <pc:sldChg chg="addSp modSp new mod modAnim">
        <pc:chgData name="Holly Hanan" userId="db1429f3-c5c9-4cf4-9cc9-496789cbe0c8" providerId="ADAL" clId="{F70CE7CA-EBB2-490E-A10D-1529A23E57EC}" dt="2025-08-01T14:20:05.066" v="2124"/>
        <pc:sldMkLst>
          <pc:docMk/>
          <pc:sldMk cId="1089166152" sldId="288"/>
        </pc:sldMkLst>
        <pc:spChg chg="add mod">
          <ac:chgData name="Holly Hanan" userId="db1429f3-c5c9-4cf4-9cc9-496789cbe0c8" providerId="ADAL" clId="{F70CE7CA-EBB2-490E-A10D-1529A23E57EC}" dt="2025-08-01T14:20:02.643" v="2123" actId="208"/>
          <ac:spMkLst>
            <pc:docMk/>
            <pc:sldMk cId="1089166152" sldId="288"/>
            <ac:spMk id="3" creationId="{A1501724-2DF1-895F-6CA9-4699B9693DF5}"/>
          </ac:spMkLst>
        </pc:spChg>
        <pc:picChg chg="add mod modCrop">
          <ac:chgData name="Holly Hanan" userId="db1429f3-c5c9-4cf4-9cc9-496789cbe0c8" providerId="ADAL" clId="{F70CE7CA-EBB2-490E-A10D-1529A23E57EC}" dt="2025-08-01T13:51:59.598" v="1833" actId="1076"/>
          <ac:picMkLst>
            <pc:docMk/>
            <pc:sldMk cId="1089166152" sldId="288"/>
            <ac:picMk id="2" creationId="{23635376-7F68-7081-AA7F-E8C19C43A686}"/>
          </ac:picMkLst>
        </pc:picChg>
      </pc:sldChg>
      <pc:sldChg chg="addSp modSp new del">
        <pc:chgData name="Holly Hanan" userId="db1429f3-c5c9-4cf4-9cc9-496789cbe0c8" providerId="ADAL" clId="{F70CE7CA-EBB2-490E-A10D-1529A23E57EC}" dt="2025-08-01T13:49:25.246" v="1806" actId="680"/>
        <pc:sldMkLst>
          <pc:docMk/>
          <pc:sldMk cId="3286639308" sldId="288"/>
        </pc:sldMkLst>
      </pc:sldChg>
      <pc:sldChg chg="addSp modSp new mod setBg modAnim">
        <pc:chgData name="Holly Hanan" userId="db1429f3-c5c9-4cf4-9cc9-496789cbe0c8" providerId="ADAL" clId="{F70CE7CA-EBB2-490E-A10D-1529A23E57EC}" dt="2025-08-01T16:21:40.159" v="3828" actId="2711"/>
        <pc:sldMkLst>
          <pc:docMk/>
          <pc:sldMk cId="1746285929" sldId="289"/>
        </pc:sldMkLst>
        <pc:spChg chg="add mod">
          <ac:chgData name="Holly Hanan" userId="db1429f3-c5c9-4cf4-9cc9-496789cbe0c8" providerId="ADAL" clId="{F70CE7CA-EBB2-490E-A10D-1529A23E57EC}" dt="2025-08-01T16:21:40.159" v="3828" actId="2711"/>
          <ac:spMkLst>
            <pc:docMk/>
            <pc:sldMk cId="1746285929" sldId="289"/>
            <ac:spMk id="2" creationId="{24142A1A-54D8-3756-11CE-2A51FBA4556A}"/>
          </ac:spMkLst>
        </pc:spChg>
        <pc:spChg chg="add mod">
          <ac:chgData name="Holly Hanan" userId="db1429f3-c5c9-4cf4-9cc9-496789cbe0c8" providerId="ADAL" clId="{F70CE7CA-EBB2-490E-A10D-1529A23E57EC}" dt="2025-08-01T14:25:16.807" v="2226" actId="1076"/>
          <ac:spMkLst>
            <pc:docMk/>
            <pc:sldMk cId="1746285929" sldId="289"/>
            <ac:spMk id="4" creationId="{E4CAA2F1-41D6-3A61-8B49-63CCC421B9B3}"/>
          </ac:spMkLst>
        </pc:spChg>
        <pc:spChg chg="add">
          <ac:chgData name="Holly Hanan" userId="db1429f3-c5c9-4cf4-9cc9-496789cbe0c8" providerId="ADAL" clId="{F70CE7CA-EBB2-490E-A10D-1529A23E57EC}" dt="2025-08-01T14:23:59.073" v="2205" actId="26606"/>
          <ac:spMkLst>
            <pc:docMk/>
            <pc:sldMk cId="1746285929" sldId="289"/>
            <ac:spMk id="1039" creationId="{9401732C-37EE-4B98-A709-9530173F3802}"/>
          </ac:spMkLst>
        </pc:spChg>
        <pc:grpChg chg="add">
          <ac:chgData name="Holly Hanan" userId="db1429f3-c5c9-4cf4-9cc9-496789cbe0c8" providerId="ADAL" clId="{F70CE7CA-EBB2-490E-A10D-1529A23E57EC}" dt="2025-08-01T14:23:59.073" v="2205" actId="26606"/>
          <ac:grpSpMkLst>
            <pc:docMk/>
            <pc:sldMk cId="1746285929" sldId="289"/>
            <ac:grpSpMk id="1031" creationId="{749C117F-F390-437B-ADB0-57E87EFF34F5}"/>
          </ac:grpSpMkLst>
        </pc:grpChg>
        <pc:grpChg chg="add">
          <ac:chgData name="Holly Hanan" userId="db1429f3-c5c9-4cf4-9cc9-496789cbe0c8" providerId="ADAL" clId="{F70CE7CA-EBB2-490E-A10D-1529A23E57EC}" dt="2025-08-01T14:23:59.073" v="2205" actId="26606"/>
          <ac:grpSpMkLst>
            <pc:docMk/>
            <pc:sldMk cId="1746285929" sldId="289"/>
            <ac:grpSpMk id="1041" creationId="{654E48C8-2A00-4C54-BC9C-B18EE49E9C13}"/>
          </ac:grpSpMkLst>
        </pc:grpChg>
        <pc:picChg chg="add mod">
          <ac:chgData name="Holly Hanan" userId="db1429f3-c5c9-4cf4-9cc9-496789cbe0c8" providerId="ADAL" clId="{F70CE7CA-EBB2-490E-A10D-1529A23E57EC}" dt="2025-08-01T14:25:20.503" v="2227" actId="1076"/>
          <ac:picMkLst>
            <pc:docMk/>
            <pc:sldMk cId="1746285929" sldId="289"/>
            <ac:picMk id="1026" creationId="{51545CA7-887A-EFAC-CF84-CA58E8225732}"/>
          </ac:picMkLst>
        </pc:picChg>
        <pc:cxnChg chg="add">
          <ac:chgData name="Holly Hanan" userId="db1429f3-c5c9-4cf4-9cc9-496789cbe0c8" providerId="ADAL" clId="{F70CE7CA-EBB2-490E-A10D-1529A23E57EC}" dt="2025-08-01T14:23:59.073" v="2205" actId="26606"/>
          <ac:cxnSpMkLst>
            <pc:docMk/>
            <pc:sldMk cId="1746285929" sldId="289"/>
            <ac:cxnSpMk id="1037" creationId="{20742BC3-654B-4E41-9A6A-73A42E477639}"/>
          </ac:cxnSpMkLst>
        </pc:cxnChg>
      </pc:sldChg>
      <pc:sldChg chg="addSp modSp new mod">
        <pc:chgData name="Holly Hanan" userId="db1429f3-c5c9-4cf4-9cc9-496789cbe0c8" providerId="ADAL" clId="{F70CE7CA-EBB2-490E-A10D-1529A23E57EC}" dt="2025-08-01T16:26:12.781" v="3905" actId="6549"/>
        <pc:sldMkLst>
          <pc:docMk/>
          <pc:sldMk cId="2946870479" sldId="290"/>
        </pc:sldMkLst>
        <pc:spChg chg="add mod">
          <ac:chgData name="Holly Hanan" userId="db1429f3-c5c9-4cf4-9cc9-496789cbe0c8" providerId="ADAL" clId="{F70CE7CA-EBB2-490E-A10D-1529A23E57EC}" dt="2025-08-01T16:26:12.781" v="3905" actId="6549"/>
          <ac:spMkLst>
            <pc:docMk/>
            <pc:sldMk cId="2946870479" sldId="290"/>
            <ac:spMk id="2" creationId="{A3C8AC34-034B-B979-2D22-EE07A5209EB2}"/>
          </ac:spMkLst>
        </pc:spChg>
      </pc:sldChg>
      <pc:sldChg chg="addSp delSp modSp new del mod modTransition setBg delAnim modAnim modShow">
        <pc:chgData name="Holly Hanan" userId="db1429f3-c5c9-4cf4-9cc9-496789cbe0c8" providerId="ADAL" clId="{F70CE7CA-EBB2-490E-A10D-1529A23E57EC}" dt="2025-08-05T12:50:22.600" v="6197" actId="2696"/>
        <pc:sldMkLst>
          <pc:docMk/>
          <pc:sldMk cId="2276474628" sldId="291"/>
        </pc:sldMkLst>
      </pc:sldChg>
      <pc:sldChg chg="addSp delSp modSp new del mod setBg">
        <pc:chgData name="Holly Hanan" userId="db1429f3-c5c9-4cf4-9cc9-496789cbe0c8" providerId="ADAL" clId="{F70CE7CA-EBB2-490E-A10D-1529A23E57EC}" dt="2025-08-01T15:24:51.345" v="2899" actId="47"/>
        <pc:sldMkLst>
          <pc:docMk/>
          <pc:sldMk cId="2737775844" sldId="292"/>
        </pc:sldMkLst>
      </pc:sldChg>
      <pc:sldChg chg="addSp delSp modSp new mod">
        <pc:chgData name="Holly Hanan" userId="db1429f3-c5c9-4cf4-9cc9-496789cbe0c8" providerId="ADAL" clId="{F70CE7CA-EBB2-490E-A10D-1529A23E57EC}" dt="2025-08-01T15:32:33.325" v="2926" actId="1076"/>
        <pc:sldMkLst>
          <pc:docMk/>
          <pc:sldMk cId="3519077601" sldId="293"/>
        </pc:sldMkLst>
        <pc:picChg chg="add mod">
          <ac:chgData name="Holly Hanan" userId="db1429f3-c5c9-4cf4-9cc9-496789cbe0c8" providerId="ADAL" clId="{F70CE7CA-EBB2-490E-A10D-1529A23E57EC}" dt="2025-08-01T15:32:18.044" v="2922" actId="14100"/>
          <ac:picMkLst>
            <pc:docMk/>
            <pc:sldMk cId="3519077601" sldId="293"/>
            <ac:picMk id="3" creationId="{DF21D14E-6E75-362C-BAE4-41BB66AFF05F}"/>
          </ac:picMkLst>
        </pc:picChg>
        <pc:picChg chg="add mod">
          <ac:chgData name="Holly Hanan" userId="db1429f3-c5c9-4cf4-9cc9-496789cbe0c8" providerId="ADAL" clId="{F70CE7CA-EBB2-490E-A10D-1529A23E57EC}" dt="2025-08-01T15:32:33.325" v="2926" actId="1076"/>
          <ac:picMkLst>
            <pc:docMk/>
            <pc:sldMk cId="3519077601" sldId="293"/>
            <ac:picMk id="4102" creationId="{5A029207-DB90-55F9-9CE5-0A93C255CC41}"/>
          </ac:picMkLst>
        </pc:picChg>
      </pc:sldChg>
      <pc:sldChg chg="new del">
        <pc:chgData name="Holly Hanan" userId="db1429f3-c5c9-4cf4-9cc9-496789cbe0c8" providerId="ADAL" clId="{F70CE7CA-EBB2-490E-A10D-1529A23E57EC}" dt="2025-08-01T15:34:15.592" v="2944" actId="47"/>
        <pc:sldMkLst>
          <pc:docMk/>
          <pc:sldMk cId="1330041951" sldId="294"/>
        </pc:sldMkLst>
      </pc:sldChg>
      <pc:sldChg chg="new del">
        <pc:chgData name="Holly Hanan" userId="db1429f3-c5c9-4cf4-9cc9-496789cbe0c8" providerId="ADAL" clId="{F70CE7CA-EBB2-490E-A10D-1529A23E57EC}" dt="2025-08-01T15:34:14.267" v="2943" actId="47"/>
        <pc:sldMkLst>
          <pc:docMk/>
          <pc:sldMk cId="1994941554" sldId="295"/>
        </pc:sldMkLst>
      </pc:sldChg>
      <pc:sldChg chg="addSp modSp new mod modAnim">
        <pc:chgData name="Holly Hanan" userId="db1429f3-c5c9-4cf4-9cc9-496789cbe0c8" providerId="ADAL" clId="{F70CE7CA-EBB2-490E-A10D-1529A23E57EC}" dt="2025-08-01T20:34:33.497" v="5555" actId="14100"/>
        <pc:sldMkLst>
          <pc:docMk/>
          <pc:sldMk cId="2481564091" sldId="296"/>
        </pc:sldMkLst>
        <pc:spChg chg="add mod">
          <ac:chgData name="Holly Hanan" userId="db1429f3-c5c9-4cf4-9cc9-496789cbe0c8" providerId="ADAL" clId="{F70CE7CA-EBB2-490E-A10D-1529A23E57EC}" dt="2025-08-01T16:21:33.579" v="3827" actId="113"/>
          <ac:spMkLst>
            <pc:docMk/>
            <pc:sldMk cId="2481564091" sldId="296"/>
            <ac:spMk id="2" creationId="{C157BE0E-D139-E178-BC2F-BA6746758D31}"/>
          </ac:spMkLst>
        </pc:spChg>
        <pc:spChg chg="add mod">
          <ac:chgData name="Holly Hanan" userId="db1429f3-c5c9-4cf4-9cc9-496789cbe0c8" providerId="ADAL" clId="{F70CE7CA-EBB2-490E-A10D-1529A23E57EC}" dt="2025-08-01T20:34:33.497" v="5555" actId="14100"/>
          <ac:spMkLst>
            <pc:docMk/>
            <pc:sldMk cId="2481564091" sldId="296"/>
            <ac:spMk id="3" creationId="{BB0EE742-E0C9-D41B-F1C6-429855907409}"/>
          </ac:spMkLst>
        </pc:spChg>
        <pc:spChg chg="add mod">
          <ac:chgData name="Holly Hanan" userId="db1429f3-c5c9-4cf4-9cc9-496789cbe0c8" providerId="ADAL" clId="{F70CE7CA-EBB2-490E-A10D-1529A23E57EC}" dt="2025-08-01T15:44:26.033" v="3413" actId="115"/>
          <ac:spMkLst>
            <pc:docMk/>
            <pc:sldMk cId="2481564091" sldId="296"/>
            <ac:spMk id="4" creationId="{78D3C9BC-8014-E1CB-C65A-0909C33AFC2E}"/>
          </ac:spMkLst>
        </pc:spChg>
      </pc:sldChg>
      <pc:sldChg chg="addSp modSp new mod">
        <pc:chgData name="Holly Hanan" userId="db1429f3-c5c9-4cf4-9cc9-496789cbe0c8" providerId="ADAL" clId="{F70CE7CA-EBB2-490E-A10D-1529A23E57EC}" dt="2025-08-01T16:21:23.556" v="3824" actId="113"/>
        <pc:sldMkLst>
          <pc:docMk/>
          <pc:sldMk cId="3999639278" sldId="297"/>
        </pc:sldMkLst>
        <pc:spChg chg="add mod">
          <ac:chgData name="Holly Hanan" userId="db1429f3-c5c9-4cf4-9cc9-496789cbe0c8" providerId="ADAL" clId="{F70CE7CA-EBB2-490E-A10D-1529A23E57EC}" dt="2025-08-01T16:21:23.556" v="3824" actId="113"/>
          <ac:spMkLst>
            <pc:docMk/>
            <pc:sldMk cId="3999639278" sldId="297"/>
            <ac:spMk id="2" creationId="{D6C04DA4-E523-5CDF-AEE5-E21C8A4CC1F0}"/>
          </ac:spMkLst>
        </pc:spChg>
        <pc:spChg chg="add mod">
          <ac:chgData name="Holly Hanan" userId="db1429f3-c5c9-4cf4-9cc9-496789cbe0c8" providerId="ADAL" clId="{F70CE7CA-EBB2-490E-A10D-1529A23E57EC}" dt="2025-08-01T15:48:42.505" v="3601" actId="1076"/>
          <ac:spMkLst>
            <pc:docMk/>
            <pc:sldMk cId="3999639278" sldId="297"/>
            <ac:spMk id="3" creationId="{04A81ECB-83F4-9EDE-8BEB-006CF763B1EE}"/>
          </ac:spMkLst>
        </pc:spChg>
      </pc:sldChg>
      <pc:sldChg chg="addSp delSp modSp new mod">
        <pc:chgData name="Holly Hanan" userId="db1429f3-c5c9-4cf4-9cc9-496789cbe0c8" providerId="ADAL" clId="{F70CE7CA-EBB2-490E-A10D-1529A23E57EC}" dt="2025-08-01T16:02:51.780" v="3611" actId="1076"/>
        <pc:sldMkLst>
          <pc:docMk/>
          <pc:sldMk cId="856361844" sldId="298"/>
        </pc:sldMkLst>
        <pc:picChg chg="add mod">
          <ac:chgData name="Holly Hanan" userId="db1429f3-c5c9-4cf4-9cc9-496789cbe0c8" providerId="ADAL" clId="{F70CE7CA-EBB2-490E-A10D-1529A23E57EC}" dt="2025-08-01T16:02:51.780" v="3611" actId="1076"/>
          <ac:picMkLst>
            <pc:docMk/>
            <pc:sldMk cId="856361844" sldId="298"/>
            <ac:picMk id="5" creationId="{B32D9645-7079-2B59-5CC5-0D8B64CEDB86}"/>
          </ac:picMkLst>
        </pc:picChg>
      </pc:sldChg>
      <pc:sldChg chg="new del">
        <pc:chgData name="Holly Hanan" userId="db1429f3-c5c9-4cf4-9cc9-496789cbe0c8" providerId="ADAL" clId="{F70CE7CA-EBB2-490E-A10D-1529A23E57EC}" dt="2025-08-01T15:57:39.331" v="3603" actId="680"/>
        <pc:sldMkLst>
          <pc:docMk/>
          <pc:sldMk cId="1944338629" sldId="298"/>
        </pc:sldMkLst>
      </pc:sldChg>
      <pc:sldChg chg="addSp modSp new mod modAnim">
        <pc:chgData name="Holly Hanan" userId="db1429f3-c5c9-4cf4-9cc9-496789cbe0c8" providerId="ADAL" clId="{F70CE7CA-EBB2-490E-A10D-1529A23E57EC}" dt="2025-08-01T16:17:21.984" v="3685" actId="1076"/>
        <pc:sldMkLst>
          <pc:docMk/>
          <pc:sldMk cId="2680359222" sldId="299"/>
        </pc:sldMkLst>
        <pc:picChg chg="add mod">
          <ac:chgData name="Holly Hanan" userId="db1429f3-c5c9-4cf4-9cc9-496789cbe0c8" providerId="ADAL" clId="{F70CE7CA-EBB2-490E-A10D-1529A23E57EC}" dt="2025-08-01T16:17:21.984" v="3685" actId="1076"/>
          <ac:picMkLst>
            <pc:docMk/>
            <pc:sldMk cId="2680359222" sldId="299"/>
            <ac:picMk id="2" creationId="{8C135969-144F-5A03-7EE4-25EEF2CF3F64}"/>
          </ac:picMkLst>
        </pc:picChg>
      </pc:sldChg>
      <pc:sldChg chg="addSp delSp modSp new mod">
        <pc:chgData name="Holly Hanan" userId="db1429f3-c5c9-4cf4-9cc9-496789cbe0c8" providerId="ADAL" clId="{F70CE7CA-EBB2-490E-A10D-1529A23E57EC}" dt="2025-08-01T16:16:21.160" v="3680" actId="1076"/>
        <pc:sldMkLst>
          <pc:docMk/>
          <pc:sldMk cId="674100920" sldId="300"/>
        </pc:sldMkLst>
        <pc:spChg chg="add mod">
          <ac:chgData name="Holly Hanan" userId="db1429f3-c5c9-4cf4-9cc9-496789cbe0c8" providerId="ADAL" clId="{F70CE7CA-EBB2-490E-A10D-1529A23E57EC}" dt="2025-08-01T16:16:21.160" v="3680" actId="1076"/>
          <ac:spMkLst>
            <pc:docMk/>
            <pc:sldMk cId="674100920" sldId="300"/>
            <ac:spMk id="6" creationId="{B0B89C74-54AD-D9D0-042C-3D31AE3DF6D4}"/>
          </ac:spMkLst>
        </pc:spChg>
        <pc:picChg chg="add mod">
          <ac:chgData name="Holly Hanan" userId="db1429f3-c5c9-4cf4-9cc9-496789cbe0c8" providerId="ADAL" clId="{F70CE7CA-EBB2-490E-A10D-1529A23E57EC}" dt="2025-08-01T16:13:48.342" v="3620" actId="1076"/>
          <ac:picMkLst>
            <pc:docMk/>
            <pc:sldMk cId="674100920" sldId="300"/>
            <ac:picMk id="2" creationId="{4F6532C9-2792-4D3B-516A-7C2EF3D06321}"/>
          </ac:picMkLst>
        </pc:picChg>
        <pc:picChg chg="add mod">
          <ac:chgData name="Holly Hanan" userId="db1429f3-c5c9-4cf4-9cc9-496789cbe0c8" providerId="ADAL" clId="{F70CE7CA-EBB2-490E-A10D-1529A23E57EC}" dt="2025-08-01T16:15:02.148" v="3667" actId="1076"/>
          <ac:picMkLst>
            <pc:docMk/>
            <pc:sldMk cId="674100920" sldId="300"/>
            <ac:picMk id="3" creationId="{C3EC04B0-F175-47DF-E675-9AE3132DF9DB}"/>
          </ac:picMkLst>
        </pc:picChg>
      </pc:sldChg>
      <pc:sldChg chg="addSp delSp modSp new mod modAnim">
        <pc:chgData name="Holly Hanan" userId="db1429f3-c5c9-4cf4-9cc9-496789cbe0c8" providerId="ADAL" clId="{F70CE7CA-EBB2-490E-A10D-1529A23E57EC}" dt="2025-08-01T17:03:54.249" v="4413"/>
        <pc:sldMkLst>
          <pc:docMk/>
          <pc:sldMk cId="3347056967" sldId="301"/>
        </pc:sldMkLst>
        <pc:spChg chg="add mod">
          <ac:chgData name="Holly Hanan" userId="db1429f3-c5c9-4cf4-9cc9-496789cbe0c8" providerId="ADAL" clId="{F70CE7CA-EBB2-490E-A10D-1529A23E57EC}" dt="2025-08-01T17:03:23.333" v="4407" actId="1076"/>
          <ac:spMkLst>
            <pc:docMk/>
            <pc:sldMk cId="3347056967" sldId="301"/>
            <ac:spMk id="4" creationId="{00000000-0000-0000-0000-000000000000}"/>
          </ac:spMkLst>
        </pc:spChg>
      </pc:sldChg>
      <pc:sldChg chg="addSp delSp modSp new mod">
        <pc:chgData name="Holly Hanan" userId="db1429f3-c5c9-4cf4-9cc9-496789cbe0c8" providerId="ADAL" clId="{F70CE7CA-EBB2-490E-A10D-1529A23E57EC}" dt="2025-08-01T18:11:46.356" v="4587" actId="1076"/>
        <pc:sldMkLst>
          <pc:docMk/>
          <pc:sldMk cId="2487809902" sldId="302"/>
        </pc:sldMkLst>
        <pc:spChg chg="add mod">
          <ac:chgData name="Holly Hanan" userId="db1429f3-c5c9-4cf4-9cc9-496789cbe0c8" providerId="ADAL" clId="{F70CE7CA-EBB2-490E-A10D-1529A23E57EC}" dt="2025-08-01T18:11:15.252" v="4582" actId="1076"/>
          <ac:spMkLst>
            <pc:docMk/>
            <pc:sldMk cId="2487809902" sldId="302"/>
            <ac:spMk id="2" creationId="{7FCF5538-7CAC-FCE2-3DDD-7C074133D5CC}"/>
          </ac:spMkLst>
        </pc:spChg>
        <pc:spChg chg="add mod">
          <ac:chgData name="Holly Hanan" userId="db1429f3-c5c9-4cf4-9cc9-496789cbe0c8" providerId="ADAL" clId="{F70CE7CA-EBB2-490E-A10D-1529A23E57EC}" dt="2025-08-01T18:11:28.004" v="4583" actId="1076"/>
          <ac:spMkLst>
            <pc:docMk/>
            <pc:sldMk cId="2487809902" sldId="302"/>
            <ac:spMk id="3" creationId="{688967B8-28FF-CBEC-73BB-F780D02189CE}"/>
          </ac:spMkLst>
        </pc:spChg>
        <pc:spChg chg="add mod">
          <ac:chgData name="Holly Hanan" userId="db1429f3-c5c9-4cf4-9cc9-496789cbe0c8" providerId="ADAL" clId="{F70CE7CA-EBB2-490E-A10D-1529A23E57EC}" dt="2025-08-01T18:11:46.356" v="4587" actId="1076"/>
          <ac:spMkLst>
            <pc:docMk/>
            <pc:sldMk cId="2487809902" sldId="302"/>
            <ac:spMk id="4" creationId="{C926D427-241C-5A74-625B-2851F7CDEED9}"/>
          </ac:spMkLst>
        </pc:spChg>
        <pc:picChg chg="add mod">
          <ac:chgData name="Holly Hanan" userId="db1429f3-c5c9-4cf4-9cc9-496789cbe0c8" providerId="ADAL" clId="{F70CE7CA-EBB2-490E-A10D-1529A23E57EC}" dt="2025-08-01T18:11:11.269" v="4580" actId="27614"/>
          <ac:picMkLst>
            <pc:docMk/>
            <pc:sldMk cId="2487809902" sldId="302"/>
            <ac:picMk id="6" creationId="{945C39E7-989B-EACA-B383-2351EB7F24E2}"/>
          </ac:picMkLst>
        </pc:picChg>
      </pc:sldChg>
      <pc:sldChg chg="addSp delSp modSp new mod">
        <pc:chgData name="Holly Hanan" userId="db1429f3-c5c9-4cf4-9cc9-496789cbe0c8" providerId="ADAL" clId="{F70CE7CA-EBB2-490E-A10D-1529A23E57EC}" dt="2025-08-01T18:27:27.581" v="4675" actId="14100"/>
        <pc:sldMkLst>
          <pc:docMk/>
          <pc:sldMk cId="1417394851" sldId="303"/>
        </pc:sldMkLst>
        <pc:spChg chg="add mod">
          <ac:chgData name="Holly Hanan" userId="db1429f3-c5c9-4cf4-9cc9-496789cbe0c8" providerId="ADAL" clId="{F70CE7CA-EBB2-490E-A10D-1529A23E57EC}" dt="2025-08-01T18:24:24.529" v="4630" actId="115"/>
          <ac:spMkLst>
            <pc:docMk/>
            <pc:sldMk cId="1417394851" sldId="303"/>
            <ac:spMk id="2" creationId="{00000000-0000-0000-0000-000000000000}"/>
          </ac:spMkLst>
        </pc:spChg>
        <pc:spChg chg="add mod">
          <ac:chgData name="Holly Hanan" userId="db1429f3-c5c9-4cf4-9cc9-496789cbe0c8" providerId="ADAL" clId="{F70CE7CA-EBB2-490E-A10D-1529A23E57EC}" dt="2025-08-01T18:27:27.581" v="4675" actId="14100"/>
          <ac:spMkLst>
            <pc:docMk/>
            <pc:sldMk cId="1417394851" sldId="303"/>
            <ac:spMk id="9" creationId="{4E430DE9-8303-3F5C-0F88-1CB118B4B23F}"/>
          </ac:spMkLst>
        </pc:spChg>
        <pc:picChg chg="add mod">
          <ac:chgData name="Holly Hanan" userId="db1429f3-c5c9-4cf4-9cc9-496789cbe0c8" providerId="ADAL" clId="{F70CE7CA-EBB2-490E-A10D-1529A23E57EC}" dt="2025-08-01T18:27:17.737" v="4673" actId="14100"/>
          <ac:picMkLst>
            <pc:docMk/>
            <pc:sldMk cId="1417394851" sldId="303"/>
            <ac:picMk id="7" creationId="{314A7E9E-F8BD-38B5-7090-667DD607A588}"/>
          </ac:picMkLst>
        </pc:picChg>
      </pc:sldChg>
      <pc:sldChg chg="addSp delSp modSp new mod setBg">
        <pc:chgData name="Holly Hanan" userId="db1429f3-c5c9-4cf4-9cc9-496789cbe0c8" providerId="ADAL" clId="{F70CE7CA-EBB2-490E-A10D-1529A23E57EC}" dt="2025-08-01T18:30:11.955" v="4682" actId="26606"/>
        <pc:sldMkLst>
          <pc:docMk/>
          <pc:sldMk cId="1494461687" sldId="304"/>
        </pc:sldMkLst>
        <pc:spChg chg="add">
          <ac:chgData name="Holly Hanan" userId="db1429f3-c5c9-4cf4-9cc9-496789cbe0c8" providerId="ADAL" clId="{F70CE7CA-EBB2-490E-A10D-1529A23E57EC}" dt="2025-08-01T18:30:11.955" v="4682" actId="26606"/>
          <ac:spMkLst>
            <pc:docMk/>
            <pc:sldMk cId="1494461687" sldId="304"/>
            <ac:spMk id="10" creationId="{544958B8-57B6-4B37-8A18-D54A32EC2D37}"/>
          </ac:spMkLst>
        </pc:spChg>
        <pc:spChg chg="add">
          <ac:chgData name="Holly Hanan" userId="db1429f3-c5c9-4cf4-9cc9-496789cbe0c8" providerId="ADAL" clId="{F70CE7CA-EBB2-490E-A10D-1529A23E57EC}" dt="2025-08-01T18:30:11.955" v="4682" actId="26606"/>
          <ac:spMkLst>
            <pc:docMk/>
            <pc:sldMk cId="1494461687" sldId="304"/>
            <ac:spMk id="12" creationId="{B7E4A740-3A69-42A5-8AC0-3905D518F419}"/>
          </ac:spMkLst>
        </pc:spChg>
        <pc:grpChg chg="add">
          <ac:chgData name="Holly Hanan" userId="db1429f3-c5c9-4cf4-9cc9-496789cbe0c8" providerId="ADAL" clId="{F70CE7CA-EBB2-490E-A10D-1529A23E57EC}" dt="2025-08-01T18:30:11.955" v="4682" actId="26606"/>
          <ac:grpSpMkLst>
            <pc:docMk/>
            <pc:sldMk cId="1494461687" sldId="304"/>
            <ac:grpSpMk id="14" creationId="{8283C010-53D7-404B-9300-DB1BAE1EAE91}"/>
          </ac:grpSpMkLst>
        </pc:grpChg>
        <pc:picChg chg="add mod">
          <ac:chgData name="Holly Hanan" userId="db1429f3-c5c9-4cf4-9cc9-496789cbe0c8" providerId="ADAL" clId="{F70CE7CA-EBB2-490E-A10D-1529A23E57EC}" dt="2025-08-01T18:30:11.955" v="4682" actId="26606"/>
          <ac:picMkLst>
            <pc:docMk/>
            <pc:sldMk cId="1494461687" sldId="304"/>
            <ac:picMk id="5" creationId="{F1B7668A-2096-4601-1E1C-06AB28574282}"/>
          </ac:picMkLst>
        </pc:picChg>
      </pc:sldChg>
      <pc:sldChg chg="addSp modSp new mod ord setBg">
        <pc:chgData name="Holly Hanan" userId="db1429f3-c5c9-4cf4-9cc9-496789cbe0c8" providerId="ADAL" clId="{F70CE7CA-EBB2-490E-A10D-1529A23E57EC}" dt="2025-08-01T18:34:34.630" v="4702" actId="732"/>
        <pc:sldMkLst>
          <pc:docMk/>
          <pc:sldMk cId="1188968617" sldId="305"/>
        </pc:sldMkLst>
        <pc:spChg chg="add">
          <ac:chgData name="Holly Hanan" userId="db1429f3-c5c9-4cf4-9cc9-496789cbe0c8" providerId="ADAL" clId="{F70CE7CA-EBB2-490E-A10D-1529A23E57EC}" dt="2025-08-01T18:34:15.921" v="4699" actId="26606"/>
          <ac:spMkLst>
            <pc:docMk/>
            <pc:sldMk cId="1188968617" sldId="305"/>
            <ac:spMk id="8" creationId="{DEB4B82D-A989-40D8-A457-F1D9C0345509}"/>
          </ac:spMkLst>
        </pc:spChg>
        <pc:grpChg chg="add">
          <ac:chgData name="Holly Hanan" userId="db1429f3-c5c9-4cf4-9cc9-496789cbe0c8" providerId="ADAL" clId="{F70CE7CA-EBB2-490E-A10D-1529A23E57EC}" dt="2025-08-01T18:34:15.921" v="4699" actId="26606"/>
          <ac:grpSpMkLst>
            <pc:docMk/>
            <pc:sldMk cId="1188968617" sldId="305"/>
            <ac:grpSpMk id="12" creationId="{67034349-EB95-4DEC-941A-A5BEB23CCC1B}"/>
          </ac:grpSpMkLst>
        </pc:grpChg>
        <pc:picChg chg="add mod modCrop">
          <ac:chgData name="Holly Hanan" userId="db1429f3-c5c9-4cf4-9cc9-496789cbe0c8" providerId="ADAL" clId="{F70CE7CA-EBB2-490E-A10D-1529A23E57EC}" dt="2025-08-01T18:34:34.630" v="4702" actId="732"/>
          <ac:picMkLst>
            <pc:docMk/>
            <pc:sldMk cId="1188968617" sldId="305"/>
            <ac:picMk id="3" creationId="{368D20ED-0D76-E6E6-8832-11BFEC2FE46F}"/>
          </ac:picMkLst>
        </pc:picChg>
        <pc:picChg chg="add">
          <ac:chgData name="Holly Hanan" userId="db1429f3-c5c9-4cf4-9cc9-496789cbe0c8" providerId="ADAL" clId="{F70CE7CA-EBB2-490E-A10D-1529A23E57EC}" dt="2025-08-01T18:34:15.921" v="4699" actId="26606"/>
          <ac:picMkLst>
            <pc:docMk/>
            <pc:sldMk cId="1188968617" sldId="305"/>
            <ac:picMk id="10" creationId="{14E99EC7-4ECA-46FD-A4EE-C28A8AC67373}"/>
          </ac:picMkLst>
        </pc:picChg>
      </pc:sldChg>
      <pc:sldChg chg="addSp delSp modSp new mod setBg">
        <pc:chgData name="Holly Hanan" userId="db1429f3-c5c9-4cf4-9cc9-496789cbe0c8" providerId="ADAL" clId="{F70CE7CA-EBB2-490E-A10D-1529A23E57EC}" dt="2025-08-01T18:33:29.484" v="4695" actId="14100"/>
        <pc:sldMkLst>
          <pc:docMk/>
          <pc:sldMk cId="3357319043" sldId="306"/>
        </pc:sldMkLst>
        <pc:spChg chg="add">
          <ac:chgData name="Holly Hanan" userId="db1429f3-c5c9-4cf4-9cc9-496789cbe0c8" providerId="ADAL" clId="{F70CE7CA-EBB2-490E-A10D-1529A23E57EC}" dt="2025-08-01T18:33:22.142" v="4693" actId="26606"/>
          <ac:spMkLst>
            <pc:docMk/>
            <pc:sldMk cId="3357319043" sldId="306"/>
            <ac:spMk id="7" creationId="{DEB4B82D-A989-40D8-A457-F1D9C0345509}"/>
          </ac:spMkLst>
        </pc:spChg>
        <pc:grpChg chg="add">
          <ac:chgData name="Holly Hanan" userId="db1429f3-c5c9-4cf4-9cc9-496789cbe0c8" providerId="ADAL" clId="{F70CE7CA-EBB2-490E-A10D-1529A23E57EC}" dt="2025-08-01T18:33:22.142" v="4693" actId="26606"/>
          <ac:grpSpMkLst>
            <pc:docMk/>
            <pc:sldMk cId="3357319043" sldId="306"/>
            <ac:grpSpMk id="14" creationId="{67034349-EB95-4DEC-941A-A5BEB23CCC1B}"/>
          </ac:grpSpMkLst>
        </pc:grpChg>
        <pc:picChg chg="add mod">
          <ac:chgData name="Holly Hanan" userId="db1429f3-c5c9-4cf4-9cc9-496789cbe0c8" providerId="ADAL" clId="{F70CE7CA-EBB2-490E-A10D-1529A23E57EC}" dt="2025-08-01T18:33:29.484" v="4695" actId="14100"/>
          <ac:picMkLst>
            <pc:docMk/>
            <pc:sldMk cId="3357319043" sldId="306"/>
            <ac:picMk id="5" creationId="{8CAD6FDB-ECB5-F9D9-AF9B-51FB178010B0}"/>
          </ac:picMkLst>
        </pc:picChg>
        <pc:picChg chg="add">
          <ac:chgData name="Holly Hanan" userId="db1429f3-c5c9-4cf4-9cc9-496789cbe0c8" providerId="ADAL" clId="{F70CE7CA-EBB2-490E-A10D-1529A23E57EC}" dt="2025-08-01T18:33:22.142" v="4693" actId="26606"/>
          <ac:picMkLst>
            <pc:docMk/>
            <pc:sldMk cId="3357319043" sldId="306"/>
            <ac:picMk id="9" creationId="{14E99EC7-4ECA-46FD-A4EE-C28A8AC67373}"/>
          </ac:picMkLst>
        </pc:picChg>
      </pc:sldChg>
      <pc:sldChg chg="addSp modSp new mod ord setBg">
        <pc:chgData name="Holly Hanan" userId="db1429f3-c5c9-4cf4-9cc9-496789cbe0c8" providerId="ADAL" clId="{F70CE7CA-EBB2-490E-A10D-1529A23E57EC}" dt="2025-08-01T18:36:37.512" v="4711"/>
        <pc:sldMkLst>
          <pc:docMk/>
          <pc:sldMk cId="111112891" sldId="307"/>
        </pc:sldMkLst>
        <pc:spChg chg="add">
          <ac:chgData name="Holly Hanan" userId="db1429f3-c5c9-4cf4-9cc9-496789cbe0c8" providerId="ADAL" clId="{F70CE7CA-EBB2-490E-A10D-1529A23E57EC}" dt="2025-08-01T18:36:07.322" v="4705" actId="26606"/>
          <ac:spMkLst>
            <pc:docMk/>
            <pc:sldMk cId="111112891" sldId="307"/>
            <ac:spMk id="8" creationId="{DEB4B82D-A989-40D8-A457-F1D9C0345509}"/>
          </ac:spMkLst>
        </pc:spChg>
        <pc:grpChg chg="add">
          <ac:chgData name="Holly Hanan" userId="db1429f3-c5c9-4cf4-9cc9-496789cbe0c8" providerId="ADAL" clId="{F70CE7CA-EBB2-490E-A10D-1529A23E57EC}" dt="2025-08-01T18:36:07.322" v="4705" actId="26606"/>
          <ac:grpSpMkLst>
            <pc:docMk/>
            <pc:sldMk cId="111112891" sldId="307"/>
            <ac:grpSpMk id="12" creationId="{67034349-EB95-4DEC-941A-A5BEB23CCC1B}"/>
          </ac:grpSpMkLst>
        </pc:grpChg>
        <pc:picChg chg="add mod">
          <ac:chgData name="Holly Hanan" userId="db1429f3-c5c9-4cf4-9cc9-496789cbe0c8" providerId="ADAL" clId="{F70CE7CA-EBB2-490E-A10D-1529A23E57EC}" dt="2025-08-01T18:36:16.442" v="4707" actId="14100"/>
          <ac:picMkLst>
            <pc:docMk/>
            <pc:sldMk cId="111112891" sldId="307"/>
            <ac:picMk id="3" creationId="{FD931EEC-02F8-BADD-CE60-BF7868EC1625}"/>
          </ac:picMkLst>
        </pc:picChg>
        <pc:picChg chg="add">
          <ac:chgData name="Holly Hanan" userId="db1429f3-c5c9-4cf4-9cc9-496789cbe0c8" providerId="ADAL" clId="{F70CE7CA-EBB2-490E-A10D-1529A23E57EC}" dt="2025-08-01T18:36:07.322" v="4705" actId="26606"/>
          <ac:picMkLst>
            <pc:docMk/>
            <pc:sldMk cId="111112891" sldId="307"/>
            <ac:picMk id="10" creationId="{14E99EC7-4ECA-46FD-A4EE-C28A8AC67373}"/>
          </ac:picMkLst>
        </pc:picChg>
      </pc:sldChg>
      <pc:sldChg chg="addSp modSp new mod setBg">
        <pc:chgData name="Holly Hanan" userId="db1429f3-c5c9-4cf4-9cc9-496789cbe0c8" providerId="ADAL" clId="{F70CE7CA-EBB2-490E-A10D-1529A23E57EC}" dt="2025-08-01T18:39:19.404" v="4716" actId="14100"/>
        <pc:sldMkLst>
          <pc:docMk/>
          <pc:sldMk cId="2669378265" sldId="308"/>
        </pc:sldMkLst>
        <pc:spChg chg="add">
          <ac:chgData name="Holly Hanan" userId="db1429f3-c5c9-4cf4-9cc9-496789cbe0c8" providerId="ADAL" clId="{F70CE7CA-EBB2-490E-A10D-1529A23E57EC}" dt="2025-08-01T18:39:12.703" v="4714" actId="26606"/>
          <ac:spMkLst>
            <pc:docMk/>
            <pc:sldMk cId="2669378265" sldId="308"/>
            <ac:spMk id="8" creationId="{DEB4B82D-A989-40D8-A457-F1D9C0345509}"/>
          </ac:spMkLst>
        </pc:spChg>
        <pc:grpChg chg="add">
          <ac:chgData name="Holly Hanan" userId="db1429f3-c5c9-4cf4-9cc9-496789cbe0c8" providerId="ADAL" clId="{F70CE7CA-EBB2-490E-A10D-1529A23E57EC}" dt="2025-08-01T18:39:12.703" v="4714" actId="26606"/>
          <ac:grpSpMkLst>
            <pc:docMk/>
            <pc:sldMk cId="2669378265" sldId="308"/>
            <ac:grpSpMk id="12" creationId="{67034349-EB95-4DEC-941A-A5BEB23CCC1B}"/>
          </ac:grpSpMkLst>
        </pc:grpChg>
        <pc:picChg chg="add mod">
          <ac:chgData name="Holly Hanan" userId="db1429f3-c5c9-4cf4-9cc9-496789cbe0c8" providerId="ADAL" clId="{F70CE7CA-EBB2-490E-A10D-1529A23E57EC}" dt="2025-08-01T18:39:19.404" v="4716" actId="14100"/>
          <ac:picMkLst>
            <pc:docMk/>
            <pc:sldMk cId="2669378265" sldId="308"/>
            <ac:picMk id="3" creationId="{FA4058E5-86CA-88E4-0BC9-97B35133BBC5}"/>
          </ac:picMkLst>
        </pc:picChg>
        <pc:picChg chg="add">
          <ac:chgData name="Holly Hanan" userId="db1429f3-c5c9-4cf4-9cc9-496789cbe0c8" providerId="ADAL" clId="{F70CE7CA-EBB2-490E-A10D-1529A23E57EC}" dt="2025-08-01T18:39:12.703" v="4714" actId="26606"/>
          <ac:picMkLst>
            <pc:docMk/>
            <pc:sldMk cId="2669378265" sldId="308"/>
            <ac:picMk id="10" creationId="{14E99EC7-4ECA-46FD-A4EE-C28A8AC67373}"/>
          </ac:picMkLst>
        </pc:picChg>
      </pc:sldChg>
      <pc:sldChg chg="addSp modSp new mod setBg">
        <pc:chgData name="Holly Hanan" userId="db1429f3-c5c9-4cf4-9cc9-496789cbe0c8" providerId="ADAL" clId="{F70CE7CA-EBB2-490E-A10D-1529A23E57EC}" dt="2025-08-01T18:40:17.360" v="4724" actId="14100"/>
        <pc:sldMkLst>
          <pc:docMk/>
          <pc:sldMk cId="1643590014" sldId="309"/>
        </pc:sldMkLst>
        <pc:spChg chg="add">
          <ac:chgData name="Holly Hanan" userId="db1429f3-c5c9-4cf4-9cc9-496789cbe0c8" providerId="ADAL" clId="{F70CE7CA-EBB2-490E-A10D-1529A23E57EC}" dt="2025-08-01T18:39:59.017" v="4719" actId="26606"/>
          <ac:spMkLst>
            <pc:docMk/>
            <pc:sldMk cId="1643590014" sldId="309"/>
            <ac:spMk id="8" creationId="{DEB4B82D-A989-40D8-A457-F1D9C0345509}"/>
          </ac:spMkLst>
        </pc:spChg>
        <pc:grpChg chg="add">
          <ac:chgData name="Holly Hanan" userId="db1429f3-c5c9-4cf4-9cc9-496789cbe0c8" providerId="ADAL" clId="{F70CE7CA-EBB2-490E-A10D-1529A23E57EC}" dt="2025-08-01T18:39:59.017" v="4719" actId="26606"/>
          <ac:grpSpMkLst>
            <pc:docMk/>
            <pc:sldMk cId="1643590014" sldId="309"/>
            <ac:grpSpMk id="12" creationId="{67034349-EB95-4DEC-941A-A5BEB23CCC1B}"/>
          </ac:grpSpMkLst>
        </pc:grpChg>
        <pc:picChg chg="add mod">
          <ac:chgData name="Holly Hanan" userId="db1429f3-c5c9-4cf4-9cc9-496789cbe0c8" providerId="ADAL" clId="{F70CE7CA-EBB2-490E-A10D-1529A23E57EC}" dt="2025-08-01T18:40:17.360" v="4724" actId="14100"/>
          <ac:picMkLst>
            <pc:docMk/>
            <pc:sldMk cId="1643590014" sldId="309"/>
            <ac:picMk id="3" creationId="{51B7CEE6-F822-3F36-4CAB-60418DE61A9F}"/>
          </ac:picMkLst>
        </pc:picChg>
        <pc:picChg chg="add">
          <ac:chgData name="Holly Hanan" userId="db1429f3-c5c9-4cf4-9cc9-496789cbe0c8" providerId="ADAL" clId="{F70CE7CA-EBB2-490E-A10D-1529A23E57EC}" dt="2025-08-01T18:39:59.017" v="4719" actId="26606"/>
          <ac:picMkLst>
            <pc:docMk/>
            <pc:sldMk cId="1643590014" sldId="309"/>
            <ac:picMk id="10" creationId="{14E99EC7-4ECA-46FD-A4EE-C28A8AC67373}"/>
          </ac:picMkLst>
        </pc:picChg>
      </pc:sldChg>
      <pc:sldChg chg="addSp modSp new mod">
        <pc:chgData name="Holly Hanan" userId="db1429f3-c5c9-4cf4-9cc9-496789cbe0c8" providerId="ADAL" clId="{F70CE7CA-EBB2-490E-A10D-1529A23E57EC}" dt="2025-08-01T21:03:20.825" v="5953" actId="1076"/>
        <pc:sldMkLst>
          <pc:docMk/>
          <pc:sldMk cId="3549212190" sldId="310"/>
        </pc:sldMkLst>
        <pc:spChg chg="add mod">
          <ac:chgData name="Holly Hanan" userId="db1429f3-c5c9-4cf4-9cc9-496789cbe0c8" providerId="ADAL" clId="{F70CE7CA-EBB2-490E-A10D-1529A23E57EC}" dt="2025-08-01T21:03:20.825" v="5953" actId="1076"/>
          <ac:spMkLst>
            <pc:docMk/>
            <pc:sldMk cId="3549212190" sldId="310"/>
            <ac:spMk id="2" creationId="{C9C68637-3F14-85A2-449C-9F0765B7F8BC}"/>
          </ac:spMkLst>
        </pc:spChg>
      </pc:sldChg>
      <pc:sldChg chg="addSp delSp modSp new add del mod modTransition setBg delAnim modAnim">
        <pc:chgData name="Holly Hanan" userId="db1429f3-c5c9-4cf4-9cc9-496789cbe0c8" providerId="ADAL" clId="{F70CE7CA-EBB2-490E-A10D-1529A23E57EC}" dt="2025-08-01T19:52:42.657" v="4915" actId="47"/>
        <pc:sldMkLst>
          <pc:docMk/>
          <pc:sldMk cId="262386637" sldId="311"/>
        </pc:sldMkLst>
      </pc:sldChg>
      <pc:sldChg chg="addSp delSp modSp new del mod modTransition setBg">
        <pc:chgData name="Holly Hanan" userId="db1429f3-c5c9-4cf4-9cc9-496789cbe0c8" providerId="ADAL" clId="{F70CE7CA-EBB2-490E-A10D-1529A23E57EC}" dt="2025-08-05T12:50:18.023" v="6196" actId="2696"/>
        <pc:sldMkLst>
          <pc:docMk/>
          <pc:sldMk cId="3055740399" sldId="311"/>
        </pc:sldMkLst>
      </pc:sldChg>
      <pc:sldChg chg="new del">
        <pc:chgData name="Holly Hanan" userId="db1429f3-c5c9-4cf4-9cc9-496789cbe0c8" providerId="ADAL" clId="{F70CE7CA-EBB2-490E-A10D-1529A23E57EC}" dt="2025-08-01T20:22:09.287" v="5500" actId="47"/>
        <pc:sldMkLst>
          <pc:docMk/>
          <pc:sldMk cId="2614692630" sldId="312"/>
        </pc:sldMkLst>
      </pc:sldChg>
      <pc:sldChg chg="addSp modSp new mod">
        <pc:chgData name="Holly Hanan" userId="db1429f3-c5c9-4cf4-9cc9-496789cbe0c8" providerId="ADAL" clId="{F70CE7CA-EBB2-490E-A10D-1529A23E57EC}" dt="2025-08-01T20:22:00.536" v="5499" actId="1076"/>
        <pc:sldMkLst>
          <pc:docMk/>
          <pc:sldMk cId="2613428511" sldId="313"/>
        </pc:sldMkLst>
        <pc:spChg chg="add mod">
          <ac:chgData name="Holly Hanan" userId="db1429f3-c5c9-4cf4-9cc9-496789cbe0c8" providerId="ADAL" clId="{F70CE7CA-EBB2-490E-A10D-1529A23E57EC}" dt="2025-08-01T20:22:00.536" v="5499" actId="1076"/>
          <ac:spMkLst>
            <pc:docMk/>
            <pc:sldMk cId="2613428511" sldId="313"/>
            <ac:spMk id="2" creationId="{8926BF1E-A408-BDDF-8E6E-BD8B05E29693}"/>
          </ac:spMkLst>
        </pc:spChg>
      </pc:sldChg>
      <pc:sldChg chg="addSp modSp new mod modAnim">
        <pc:chgData name="Holly Hanan" userId="db1429f3-c5c9-4cf4-9cc9-496789cbe0c8" providerId="ADAL" clId="{F70CE7CA-EBB2-490E-A10D-1529A23E57EC}" dt="2025-08-01T20:23:45.023" v="5517"/>
        <pc:sldMkLst>
          <pc:docMk/>
          <pc:sldMk cId="4200805514" sldId="314"/>
        </pc:sldMkLst>
        <pc:spChg chg="add mod">
          <ac:chgData name="Holly Hanan" userId="db1429f3-c5c9-4cf4-9cc9-496789cbe0c8" providerId="ADAL" clId="{F70CE7CA-EBB2-490E-A10D-1529A23E57EC}" dt="2025-08-01T20:09:22.907" v="5259" actId="1076"/>
          <ac:spMkLst>
            <pc:docMk/>
            <pc:sldMk cId="4200805514" sldId="314"/>
            <ac:spMk id="6" creationId="{F284DC2C-A6C3-25CC-7917-321D5B759F80}"/>
          </ac:spMkLst>
        </pc:spChg>
        <pc:spChg chg="add mod">
          <ac:chgData name="Holly Hanan" userId="db1429f3-c5c9-4cf4-9cc9-496789cbe0c8" providerId="ADAL" clId="{F70CE7CA-EBB2-490E-A10D-1529A23E57EC}" dt="2025-08-01T20:09:27.746" v="5260" actId="1076"/>
          <ac:spMkLst>
            <pc:docMk/>
            <pc:sldMk cId="4200805514" sldId="314"/>
            <ac:spMk id="7" creationId="{A8196A11-C6F0-EFD2-5A83-5FD1B7D9E61F}"/>
          </ac:spMkLst>
        </pc:spChg>
        <pc:picChg chg="add mod">
          <ac:chgData name="Holly Hanan" userId="db1429f3-c5c9-4cf4-9cc9-496789cbe0c8" providerId="ADAL" clId="{F70CE7CA-EBB2-490E-A10D-1529A23E57EC}" dt="2025-08-01T20:23:23.855" v="5513" actId="1035"/>
          <ac:picMkLst>
            <pc:docMk/>
            <pc:sldMk cId="4200805514" sldId="314"/>
            <ac:picMk id="3" creationId="{3B632FE0-F762-E9BD-33C2-9308126D137D}"/>
          </ac:picMkLst>
        </pc:picChg>
        <pc:picChg chg="add mod">
          <ac:chgData name="Holly Hanan" userId="db1429f3-c5c9-4cf4-9cc9-496789cbe0c8" providerId="ADAL" clId="{F70CE7CA-EBB2-490E-A10D-1529A23E57EC}" dt="2025-08-01T20:09:31.955" v="5261" actId="1076"/>
          <ac:picMkLst>
            <pc:docMk/>
            <pc:sldMk cId="4200805514" sldId="314"/>
            <ac:picMk id="5" creationId="{01972865-AFD8-CF70-91E0-0FF3EC7C7C4F}"/>
          </ac:picMkLst>
        </pc:picChg>
        <pc:picChg chg="add mod">
          <ac:chgData name="Holly Hanan" userId="db1429f3-c5c9-4cf4-9cc9-496789cbe0c8" providerId="ADAL" clId="{F70CE7CA-EBB2-490E-A10D-1529A23E57EC}" dt="2025-08-01T20:12:23.802" v="5270" actId="1076"/>
          <ac:picMkLst>
            <pc:docMk/>
            <pc:sldMk cId="4200805514" sldId="314"/>
            <ac:picMk id="9" creationId="{F4278A37-83E9-7D38-DB2F-99E1A21D849F}"/>
          </ac:picMkLst>
        </pc:picChg>
        <pc:picChg chg="add mod">
          <ac:chgData name="Holly Hanan" userId="db1429f3-c5c9-4cf4-9cc9-496789cbe0c8" providerId="ADAL" clId="{F70CE7CA-EBB2-490E-A10D-1529A23E57EC}" dt="2025-08-01T20:12:27.604" v="5271" actId="1076"/>
          <ac:picMkLst>
            <pc:docMk/>
            <pc:sldMk cId="4200805514" sldId="314"/>
            <ac:picMk id="9218" creationId="{AF9CCBF5-FBC9-9978-E21C-9BB696A9EDBB}"/>
          </ac:picMkLst>
        </pc:picChg>
      </pc:sldChg>
      <pc:sldChg chg="addSp modSp new mod setBg modAnim setClrOvrMap">
        <pc:chgData name="Holly Hanan" userId="db1429f3-c5c9-4cf4-9cc9-496789cbe0c8" providerId="ADAL" clId="{F70CE7CA-EBB2-490E-A10D-1529A23E57EC}" dt="2025-08-01T20:25:02.941" v="5525"/>
        <pc:sldMkLst>
          <pc:docMk/>
          <pc:sldMk cId="3914408182" sldId="315"/>
        </pc:sldMkLst>
        <pc:spChg chg="add mod">
          <ac:chgData name="Holly Hanan" userId="db1429f3-c5c9-4cf4-9cc9-496789cbe0c8" providerId="ADAL" clId="{F70CE7CA-EBB2-490E-A10D-1529A23E57EC}" dt="2025-08-01T20:06:53.847" v="5171" actId="1076"/>
          <ac:spMkLst>
            <pc:docMk/>
            <pc:sldMk cId="3914408182" sldId="315"/>
            <ac:spMk id="10" creationId="{DF1B1F55-0552-C39E-3654-162D7426AA89}"/>
          </ac:spMkLst>
        </pc:spChg>
        <pc:spChg chg="add mod">
          <ac:chgData name="Holly Hanan" userId="db1429f3-c5c9-4cf4-9cc9-496789cbe0c8" providerId="ADAL" clId="{F70CE7CA-EBB2-490E-A10D-1529A23E57EC}" dt="2025-08-01T20:06:57.395" v="5172" actId="1076"/>
          <ac:spMkLst>
            <pc:docMk/>
            <pc:sldMk cId="3914408182" sldId="315"/>
            <ac:spMk id="11" creationId="{403B5223-4477-442F-A333-75FF43360689}"/>
          </ac:spMkLst>
        </pc:spChg>
        <pc:spChg chg="add mod">
          <ac:chgData name="Holly Hanan" userId="db1429f3-c5c9-4cf4-9cc9-496789cbe0c8" providerId="ADAL" clId="{F70CE7CA-EBB2-490E-A10D-1529A23E57EC}" dt="2025-08-01T20:06:47.923" v="5170" actId="1076"/>
          <ac:spMkLst>
            <pc:docMk/>
            <pc:sldMk cId="3914408182" sldId="315"/>
            <ac:spMk id="12" creationId="{58CBBA6F-6F70-CA2A-4F6D-CD57CAEEF9FB}"/>
          </ac:spMkLst>
        </pc:spChg>
        <pc:spChg chg="add mod">
          <ac:chgData name="Holly Hanan" userId="db1429f3-c5c9-4cf4-9cc9-496789cbe0c8" providerId="ADAL" clId="{F70CE7CA-EBB2-490E-A10D-1529A23E57EC}" dt="2025-08-01T20:06:42.410" v="5169" actId="1076"/>
          <ac:spMkLst>
            <pc:docMk/>
            <pc:sldMk cId="3914408182" sldId="315"/>
            <ac:spMk id="13" creationId="{5FBCB3F5-F90D-222B-B8B3-BBED43CEEFAC}"/>
          </ac:spMkLst>
        </pc:spChg>
        <pc:spChg chg="add">
          <ac:chgData name="Holly Hanan" userId="db1429f3-c5c9-4cf4-9cc9-496789cbe0c8" providerId="ADAL" clId="{F70CE7CA-EBB2-490E-A10D-1529A23E57EC}" dt="2025-08-01T20:02:57.992" v="5005" actId="26606"/>
          <ac:spMkLst>
            <pc:docMk/>
            <pc:sldMk cId="3914408182" sldId="315"/>
            <ac:spMk id="14" creationId="{12E8CD4E-6381-4807-AA5B-CE0024A8BE19}"/>
          </ac:spMkLst>
        </pc:spChg>
        <pc:spChg chg="add">
          <ac:chgData name="Holly Hanan" userId="db1429f3-c5c9-4cf4-9cc9-496789cbe0c8" providerId="ADAL" clId="{F70CE7CA-EBB2-490E-A10D-1529A23E57EC}" dt="2025-08-01T20:02:57.992" v="5005" actId="26606"/>
          <ac:spMkLst>
            <pc:docMk/>
            <pc:sldMk cId="3914408182" sldId="315"/>
            <ac:spMk id="16" creationId="{D28445F8-F032-43C9-8D0F-A5155F525283}"/>
          </ac:spMkLst>
        </pc:spChg>
        <pc:spChg chg="add">
          <ac:chgData name="Holly Hanan" userId="db1429f3-c5c9-4cf4-9cc9-496789cbe0c8" providerId="ADAL" clId="{F70CE7CA-EBB2-490E-A10D-1529A23E57EC}" dt="2025-08-01T20:02:57.992" v="5005" actId="26606"/>
          <ac:spMkLst>
            <pc:docMk/>
            <pc:sldMk cId="3914408182" sldId="315"/>
            <ac:spMk id="18" creationId="{36A325B5-56A3-425A-B9A3-0CEB7CA1BBF6}"/>
          </ac:spMkLst>
        </pc:spChg>
        <pc:spChg chg="add">
          <ac:chgData name="Holly Hanan" userId="db1429f3-c5c9-4cf4-9cc9-496789cbe0c8" providerId="ADAL" clId="{F70CE7CA-EBB2-490E-A10D-1529A23E57EC}" dt="2025-08-01T20:02:57.992" v="5005" actId="26606"/>
          <ac:spMkLst>
            <pc:docMk/>
            <pc:sldMk cId="3914408182" sldId="315"/>
            <ac:spMk id="20" creationId="{B80DE958-9D45-4CAD-BF1F-FA2ED970B7F6}"/>
          </ac:spMkLst>
        </pc:spChg>
        <pc:spChg chg="add">
          <ac:chgData name="Holly Hanan" userId="db1429f3-c5c9-4cf4-9cc9-496789cbe0c8" providerId="ADAL" clId="{F70CE7CA-EBB2-490E-A10D-1529A23E57EC}" dt="2025-08-01T20:02:57.992" v="5005" actId="26606"/>
          <ac:spMkLst>
            <pc:docMk/>
            <pc:sldMk cId="3914408182" sldId="315"/>
            <ac:spMk id="22" creationId="{BB93B4BF-AD35-4E52-8131-161C5FB9CDD7}"/>
          </ac:spMkLst>
        </pc:spChg>
        <pc:picChg chg="add mod ord">
          <ac:chgData name="Holly Hanan" userId="db1429f3-c5c9-4cf4-9cc9-496789cbe0c8" providerId="ADAL" clId="{F70CE7CA-EBB2-490E-A10D-1529A23E57EC}" dt="2025-08-01T20:03:07.472" v="5009" actId="1076"/>
          <ac:picMkLst>
            <pc:docMk/>
            <pc:sldMk cId="3914408182" sldId="315"/>
            <ac:picMk id="3" creationId="{393FBC8E-411A-6FF8-2C7F-0BE212D724EE}"/>
          </ac:picMkLst>
        </pc:picChg>
        <pc:picChg chg="add mod">
          <ac:chgData name="Holly Hanan" userId="db1429f3-c5c9-4cf4-9cc9-496789cbe0c8" providerId="ADAL" clId="{F70CE7CA-EBB2-490E-A10D-1529A23E57EC}" dt="2025-08-01T20:03:21.671" v="5012" actId="1076"/>
          <ac:picMkLst>
            <pc:docMk/>
            <pc:sldMk cId="3914408182" sldId="315"/>
            <ac:picMk id="5" creationId="{F49FCC7B-9830-348C-E917-F52548EAC38F}"/>
          </ac:picMkLst>
        </pc:picChg>
        <pc:picChg chg="add mod ord modCrop">
          <ac:chgData name="Holly Hanan" userId="db1429f3-c5c9-4cf4-9cc9-496789cbe0c8" providerId="ADAL" clId="{F70CE7CA-EBB2-490E-A10D-1529A23E57EC}" dt="2025-08-01T20:03:10.799" v="5010" actId="14100"/>
          <ac:picMkLst>
            <pc:docMk/>
            <pc:sldMk cId="3914408182" sldId="315"/>
            <ac:picMk id="7" creationId="{F868B332-8EDB-3EA7-AC63-A6D7728E9504}"/>
          </ac:picMkLst>
        </pc:picChg>
        <pc:picChg chg="add mod modCrop">
          <ac:chgData name="Holly Hanan" userId="db1429f3-c5c9-4cf4-9cc9-496789cbe0c8" providerId="ADAL" clId="{F70CE7CA-EBB2-490E-A10D-1529A23E57EC}" dt="2025-08-01T20:03:17.488" v="5011" actId="1076"/>
          <ac:picMkLst>
            <pc:docMk/>
            <pc:sldMk cId="3914408182" sldId="315"/>
            <ac:picMk id="9" creationId="{4EA73D6A-F9CA-6CA6-7D0F-BAFB9F04E97B}"/>
          </ac:picMkLst>
        </pc:picChg>
      </pc:sldChg>
      <pc:sldChg chg="addSp modSp new mod setBg modAnim">
        <pc:chgData name="Holly Hanan" userId="db1429f3-c5c9-4cf4-9cc9-496789cbe0c8" providerId="ADAL" clId="{F70CE7CA-EBB2-490E-A10D-1529A23E57EC}" dt="2025-08-01T20:26:05.338" v="5532"/>
        <pc:sldMkLst>
          <pc:docMk/>
          <pc:sldMk cId="1850689735" sldId="316"/>
        </pc:sldMkLst>
        <pc:spChg chg="add mod">
          <ac:chgData name="Holly Hanan" userId="db1429f3-c5c9-4cf4-9cc9-496789cbe0c8" providerId="ADAL" clId="{F70CE7CA-EBB2-490E-A10D-1529A23E57EC}" dt="2025-08-01T20:17:39.467" v="5326" actId="1076"/>
          <ac:spMkLst>
            <pc:docMk/>
            <pc:sldMk cId="1850689735" sldId="316"/>
            <ac:spMk id="6" creationId="{61FE68C4-0143-4E97-E206-177BD9B35179}"/>
          </ac:spMkLst>
        </pc:spChg>
        <pc:spChg chg="add mod">
          <ac:chgData name="Holly Hanan" userId="db1429f3-c5c9-4cf4-9cc9-496789cbe0c8" providerId="ADAL" clId="{F70CE7CA-EBB2-490E-A10D-1529A23E57EC}" dt="2025-08-01T20:18:30.825" v="5370" actId="20577"/>
          <ac:spMkLst>
            <pc:docMk/>
            <pc:sldMk cId="1850689735" sldId="316"/>
            <ac:spMk id="7" creationId="{E0993239-8B64-69BC-7239-826E96D8E0D0}"/>
          </ac:spMkLst>
        </pc:spChg>
        <pc:spChg chg="add mod">
          <ac:chgData name="Holly Hanan" userId="db1429f3-c5c9-4cf4-9cc9-496789cbe0c8" providerId="ADAL" clId="{F70CE7CA-EBB2-490E-A10D-1529A23E57EC}" dt="2025-08-01T20:18:41.300" v="5389" actId="20577"/>
          <ac:spMkLst>
            <pc:docMk/>
            <pc:sldMk cId="1850689735" sldId="316"/>
            <ac:spMk id="8" creationId="{004302FF-C67A-593A-BBE5-7EA854B29671}"/>
          </ac:spMkLst>
        </pc:spChg>
        <pc:spChg chg="add mod">
          <ac:chgData name="Holly Hanan" userId="db1429f3-c5c9-4cf4-9cc9-496789cbe0c8" providerId="ADAL" clId="{F70CE7CA-EBB2-490E-A10D-1529A23E57EC}" dt="2025-08-01T20:19:42.480" v="5426" actId="14100"/>
          <ac:spMkLst>
            <pc:docMk/>
            <pc:sldMk cId="1850689735" sldId="316"/>
            <ac:spMk id="9" creationId="{9ED175D8-5461-5CB4-3D92-6E0BFF0FE47A}"/>
          </ac:spMkLst>
        </pc:spChg>
        <pc:spChg chg="add">
          <ac:chgData name="Holly Hanan" userId="db1429f3-c5c9-4cf4-9cc9-496789cbe0c8" providerId="ADAL" clId="{F70CE7CA-EBB2-490E-A10D-1529A23E57EC}" dt="2025-08-01T20:16:00.928" v="5292" actId="26606"/>
          <ac:spMkLst>
            <pc:docMk/>
            <pc:sldMk cId="1850689735" sldId="316"/>
            <ac:spMk id="10" creationId="{56827C3C-D52F-46CE-A441-3CD6A1A6A0A2}"/>
          </ac:spMkLst>
        </pc:spChg>
        <pc:spChg chg="add mod">
          <ac:chgData name="Holly Hanan" userId="db1429f3-c5c9-4cf4-9cc9-496789cbe0c8" providerId="ADAL" clId="{F70CE7CA-EBB2-490E-A10D-1529A23E57EC}" dt="2025-08-01T20:20:20.032" v="5451" actId="20577"/>
          <ac:spMkLst>
            <pc:docMk/>
            <pc:sldMk cId="1850689735" sldId="316"/>
            <ac:spMk id="11" creationId="{628961EF-839F-E7A0-19F7-7E1C70D20E75}"/>
          </ac:spMkLst>
        </pc:spChg>
        <pc:spChg chg="add">
          <ac:chgData name="Holly Hanan" userId="db1429f3-c5c9-4cf4-9cc9-496789cbe0c8" providerId="ADAL" clId="{F70CE7CA-EBB2-490E-A10D-1529A23E57EC}" dt="2025-08-01T20:16:00.928" v="5292" actId="26606"/>
          <ac:spMkLst>
            <pc:docMk/>
            <pc:sldMk cId="1850689735" sldId="316"/>
            <ac:spMk id="12" creationId="{F52A8B51-0A89-497B-B882-6658E029A3F9}"/>
          </ac:spMkLst>
        </pc:spChg>
        <pc:spChg chg="add mod">
          <ac:chgData name="Holly Hanan" userId="db1429f3-c5c9-4cf4-9cc9-496789cbe0c8" providerId="ADAL" clId="{F70CE7CA-EBB2-490E-A10D-1529A23E57EC}" dt="2025-08-01T20:20:30.577" v="5465" actId="20577"/>
          <ac:spMkLst>
            <pc:docMk/>
            <pc:sldMk cId="1850689735" sldId="316"/>
            <ac:spMk id="13" creationId="{271A52CD-B486-92B4-0527-A29E6999601A}"/>
          </ac:spMkLst>
        </pc:spChg>
        <pc:spChg chg="add">
          <ac:chgData name="Holly Hanan" userId="db1429f3-c5c9-4cf4-9cc9-496789cbe0c8" providerId="ADAL" clId="{F70CE7CA-EBB2-490E-A10D-1529A23E57EC}" dt="2025-08-01T20:16:00.928" v="5292" actId="26606"/>
          <ac:spMkLst>
            <pc:docMk/>
            <pc:sldMk cId="1850689735" sldId="316"/>
            <ac:spMk id="14" creationId="{EB1CEFBF-6F09-4052-862B-E219DA15757E}"/>
          </ac:spMkLst>
        </pc:spChg>
        <pc:spChg chg="add">
          <ac:chgData name="Holly Hanan" userId="db1429f3-c5c9-4cf4-9cc9-496789cbe0c8" providerId="ADAL" clId="{F70CE7CA-EBB2-490E-A10D-1529A23E57EC}" dt="2025-08-01T20:16:00.928" v="5292" actId="26606"/>
          <ac:spMkLst>
            <pc:docMk/>
            <pc:sldMk cId="1850689735" sldId="316"/>
            <ac:spMk id="16" creationId="{BCB5D417-2A71-445D-B4C7-9E814D633D33}"/>
          </ac:spMkLst>
        </pc:spChg>
        <pc:picChg chg="add mod ord modCrop">
          <ac:chgData name="Holly Hanan" userId="db1429f3-c5c9-4cf4-9cc9-496789cbe0c8" providerId="ADAL" clId="{F70CE7CA-EBB2-490E-A10D-1529A23E57EC}" dt="2025-08-01T20:17:51.015" v="5355" actId="1036"/>
          <ac:picMkLst>
            <pc:docMk/>
            <pc:sldMk cId="1850689735" sldId="316"/>
            <ac:picMk id="3" creationId="{A64FF681-C7F1-64EF-9BA1-AFD5C9977602}"/>
          </ac:picMkLst>
        </pc:picChg>
        <pc:picChg chg="add mod ord modCrop">
          <ac:chgData name="Holly Hanan" userId="db1429f3-c5c9-4cf4-9cc9-496789cbe0c8" providerId="ADAL" clId="{F70CE7CA-EBB2-490E-A10D-1529A23E57EC}" dt="2025-08-01T20:17:51.015" v="5355" actId="1036"/>
          <ac:picMkLst>
            <pc:docMk/>
            <pc:sldMk cId="1850689735" sldId="316"/>
            <ac:picMk id="4" creationId="{79135232-8166-8114-55CF-6D5D598FEC86}"/>
          </ac:picMkLst>
        </pc:picChg>
        <pc:picChg chg="add mod ord">
          <ac:chgData name="Holly Hanan" userId="db1429f3-c5c9-4cf4-9cc9-496789cbe0c8" providerId="ADAL" clId="{F70CE7CA-EBB2-490E-A10D-1529A23E57EC}" dt="2025-08-01T20:17:51.015" v="5355" actId="1036"/>
          <ac:picMkLst>
            <pc:docMk/>
            <pc:sldMk cId="1850689735" sldId="316"/>
            <ac:picMk id="5" creationId="{2286BD86-26AB-CDF3-5D7B-A7BCC9D4DAE9}"/>
          </ac:picMkLst>
        </pc:picChg>
      </pc:sldChg>
      <pc:sldChg chg="new del">
        <pc:chgData name="Holly Hanan" userId="db1429f3-c5c9-4cf4-9cc9-496789cbe0c8" providerId="ADAL" clId="{F70CE7CA-EBB2-490E-A10D-1529A23E57EC}" dt="2025-08-01T20:44:58.801" v="5560" actId="2696"/>
        <pc:sldMkLst>
          <pc:docMk/>
          <pc:sldMk cId="1713325979" sldId="317"/>
        </pc:sldMkLst>
      </pc:sldChg>
      <pc:sldChg chg="addSp delSp modSp new mod setBg">
        <pc:chgData name="Holly Hanan" userId="db1429f3-c5c9-4cf4-9cc9-496789cbe0c8" providerId="ADAL" clId="{F70CE7CA-EBB2-490E-A10D-1529A23E57EC}" dt="2025-08-01T20:45:34.957" v="5576" actId="1076"/>
        <pc:sldMkLst>
          <pc:docMk/>
          <pc:sldMk cId="1400664889" sldId="318"/>
        </pc:sldMkLst>
        <pc:spChg chg="add">
          <ac:chgData name="Holly Hanan" userId="db1429f3-c5c9-4cf4-9cc9-496789cbe0c8" providerId="ADAL" clId="{F70CE7CA-EBB2-490E-A10D-1529A23E57EC}" dt="2025-08-01T20:45:21.165" v="5572" actId="26606"/>
          <ac:spMkLst>
            <pc:docMk/>
            <pc:sldMk cId="1400664889" sldId="318"/>
            <ac:spMk id="29" creationId="{DEB4B82D-A989-40D8-A457-F1D9C0345509}"/>
          </ac:spMkLst>
        </pc:spChg>
        <pc:grpChg chg="add">
          <ac:chgData name="Holly Hanan" userId="db1429f3-c5c9-4cf4-9cc9-496789cbe0c8" providerId="ADAL" clId="{F70CE7CA-EBB2-490E-A10D-1529A23E57EC}" dt="2025-08-01T20:45:21.165" v="5572" actId="26606"/>
          <ac:grpSpMkLst>
            <pc:docMk/>
            <pc:sldMk cId="1400664889" sldId="318"/>
            <ac:grpSpMk id="31" creationId="{67034349-EB95-4DEC-941A-A5BEB23CCC1B}"/>
          </ac:grpSpMkLst>
        </pc:grpChg>
        <pc:picChg chg="add mod">
          <ac:chgData name="Holly Hanan" userId="db1429f3-c5c9-4cf4-9cc9-496789cbe0c8" providerId="ADAL" clId="{F70CE7CA-EBB2-490E-A10D-1529A23E57EC}" dt="2025-08-01T20:45:34.957" v="5576" actId="1076"/>
          <ac:picMkLst>
            <pc:docMk/>
            <pc:sldMk cId="1400664889" sldId="318"/>
            <ac:picMk id="3" creationId="{B11063C9-E031-1295-97B5-B6A0B7E5621E}"/>
          </ac:picMkLst>
        </pc:picChg>
        <pc:picChg chg="add">
          <ac:chgData name="Holly Hanan" userId="db1429f3-c5c9-4cf4-9cc9-496789cbe0c8" providerId="ADAL" clId="{F70CE7CA-EBB2-490E-A10D-1529A23E57EC}" dt="2025-08-01T20:45:21.165" v="5572" actId="26606"/>
          <ac:picMkLst>
            <pc:docMk/>
            <pc:sldMk cId="1400664889" sldId="318"/>
            <ac:picMk id="30" creationId="{14E99EC7-4ECA-46FD-A4EE-C28A8AC67373}"/>
          </ac:picMkLst>
        </pc:picChg>
      </pc:sldChg>
      <pc:sldChg chg="addSp modSp new mod setBg">
        <pc:chgData name="Holly Hanan" userId="db1429f3-c5c9-4cf4-9cc9-496789cbe0c8" providerId="ADAL" clId="{F70CE7CA-EBB2-490E-A10D-1529A23E57EC}" dt="2025-08-01T20:54:26.447" v="5733" actId="14100"/>
        <pc:sldMkLst>
          <pc:docMk/>
          <pc:sldMk cId="3784827040" sldId="319"/>
        </pc:sldMkLst>
        <pc:spChg chg="add mod">
          <ac:chgData name="Holly Hanan" userId="db1429f3-c5c9-4cf4-9cc9-496789cbe0c8" providerId="ADAL" clId="{F70CE7CA-EBB2-490E-A10D-1529A23E57EC}" dt="2025-08-01T20:54:26.447" v="5733" actId="14100"/>
          <ac:spMkLst>
            <pc:docMk/>
            <pc:sldMk cId="3784827040" sldId="319"/>
            <ac:spMk id="3" creationId="{754ABB24-9C8E-513C-E34D-6C45F029658A}"/>
          </ac:spMkLst>
        </pc:spChg>
        <pc:spChg chg="add mod">
          <ac:chgData name="Holly Hanan" userId="db1429f3-c5c9-4cf4-9cc9-496789cbe0c8" providerId="ADAL" clId="{F70CE7CA-EBB2-490E-A10D-1529A23E57EC}" dt="2025-08-01T20:49:43.759" v="5613" actId="1076"/>
          <ac:spMkLst>
            <pc:docMk/>
            <pc:sldMk cId="3784827040" sldId="319"/>
            <ac:spMk id="5" creationId="{D9D63464-65FF-84CB-9B9C-530D252DB595}"/>
          </ac:spMkLst>
        </pc:spChg>
        <pc:spChg chg="add">
          <ac:chgData name="Holly Hanan" userId="db1429f3-c5c9-4cf4-9cc9-496789cbe0c8" providerId="ADAL" clId="{F70CE7CA-EBB2-490E-A10D-1529A23E57EC}" dt="2025-08-01T20:47:47.997" v="5581" actId="26606"/>
          <ac:spMkLst>
            <pc:docMk/>
            <pc:sldMk cId="3784827040" sldId="319"/>
            <ac:spMk id="16" creationId="{DC878D9A-77BE-4701-AE3D-EEFC53CD50BC}"/>
          </ac:spMkLst>
        </pc:spChg>
        <pc:spChg chg="add">
          <ac:chgData name="Holly Hanan" userId="db1429f3-c5c9-4cf4-9cc9-496789cbe0c8" providerId="ADAL" clId="{F70CE7CA-EBB2-490E-A10D-1529A23E57EC}" dt="2025-08-01T20:47:47.997" v="5581" actId="26606"/>
          <ac:spMkLst>
            <pc:docMk/>
            <pc:sldMk cId="3784827040" sldId="319"/>
            <ac:spMk id="18" creationId="{F643BE08-0ED1-4B73-AC6D-B7E26A59CDAA}"/>
          </ac:spMkLst>
        </pc:spChg>
        <pc:spChg chg="add">
          <ac:chgData name="Holly Hanan" userId="db1429f3-c5c9-4cf4-9cc9-496789cbe0c8" providerId="ADAL" clId="{F70CE7CA-EBB2-490E-A10D-1529A23E57EC}" dt="2025-08-01T20:47:47.997" v="5581" actId="26606"/>
          <ac:spMkLst>
            <pc:docMk/>
            <pc:sldMk cId="3784827040" sldId="319"/>
            <ac:spMk id="20" creationId="{956B2094-7FC0-45FC-BFED-3CB88CEE63F5}"/>
          </ac:spMkLst>
        </pc:spChg>
        <pc:spChg chg="add">
          <ac:chgData name="Holly Hanan" userId="db1429f3-c5c9-4cf4-9cc9-496789cbe0c8" providerId="ADAL" clId="{F70CE7CA-EBB2-490E-A10D-1529A23E57EC}" dt="2025-08-01T20:47:47.997" v="5581" actId="26606"/>
          <ac:spMkLst>
            <pc:docMk/>
            <pc:sldMk cId="3784827040" sldId="319"/>
            <ac:spMk id="22" creationId="{07A4B640-BB7F-4272-A710-068DBA9F9A6E}"/>
          </ac:spMkLst>
        </pc:spChg>
        <pc:grpChg chg="add">
          <ac:chgData name="Holly Hanan" userId="db1429f3-c5c9-4cf4-9cc9-496789cbe0c8" providerId="ADAL" clId="{F70CE7CA-EBB2-490E-A10D-1529A23E57EC}" dt="2025-08-01T20:47:47.997" v="5581" actId="26606"/>
          <ac:grpSpMkLst>
            <pc:docMk/>
            <pc:sldMk cId="3784827040" sldId="319"/>
            <ac:grpSpMk id="8" creationId="{614F7DB2-2747-44B1-8CCD-EA4CF6EABA54}"/>
          </ac:grpSpMkLst>
        </pc:grpChg>
        <pc:cxnChg chg="add">
          <ac:chgData name="Holly Hanan" userId="db1429f3-c5c9-4cf4-9cc9-496789cbe0c8" providerId="ADAL" clId="{F70CE7CA-EBB2-490E-A10D-1529A23E57EC}" dt="2025-08-01T20:47:47.997" v="5581" actId="26606"/>
          <ac:cxnSpMkLst>
            <pc:docMk/>
            <pc:sldMk cId="3784827040" sldId="319"/>
            <ac:cxnSpMk id="14" creationId="{2C02D87C-1E23-4B24-AFE6-A85743C72FDD}"/>
          </ac:cxnSpMkLst>
        </pc:cxnChg>
      </pc:sldChg>
      <pc:sldChg chg="addSp delSp modSp new mod setBg modAnim setClrOvrMap">
        <pc:chgData name="Holly Hanan" userId="db1429f3-c5c9-4cf4-9cc9-496789cbe0c8" providerId="ADAL" clId="{F70CE7CA-EBB2-490E-A10D-1529A23E57EC}" dt="2025-08-01T21:01:12.406" v="5834" actId="207"/>
        <pc:sldMkLst>
          <pc:docMk/>
          <pc:sldMk cId="1548139948" sldId="320"/>
        </pc:sldMkLst>
        <pc:spChg chg="add mod">
          <ac:chgData name="Holly Hanan" userId="db1429f3-c5c9-4cf4-9cc9-496789cbe0c8" providerId="ADAL" clId="{F70CE7CA-EBB2-490E-A10D-1529A23E57EC}" dt="2025-08-01T20:59:56.969" v="5824" actId="1076"/>
          <ac:spMkLst>
            <pc:docMk/>
            <pc:sldMk cId="1548139948" sldId="320"/>
            <ac:spMk id="2" creationId="{FA70A104-498A-33C6-71C5-46F118D0A59F}"/>
          </ac:spMkLst>
        </pc:spChg>
        <pc:spChg chg="add mod">
          <ac:chgData name="Holly Hanan" userId="db1429f3-c5c9-4cf4-9cc9-496789cbe0c8" providerId="ADAL" clId="{F70CE7CA-EBB2-490E-A10D-1529A23E57EC}" dt="2025-08-01T21:01:12.406" v="5834" actId="207"/>
          <ac:spMkLst>
            <pc:docMk/>
            <pc:sldMk cId="1548139948" sldId="320"/>
            <ac:spMk id="3" creationId="{16CFF97F-8CD2-7AB4-63B6-70264930FC5B}"/>
          </ac:spMkLst>
        </pc:spChg>
        <pc:spChg chg="add">
          <ac:chgData name="Holly Hanan" userId="db1429f3-c5c9-4cf4-9cc9-496789cbe0c8" providerId="ADAL" clId="{F70CE7CA-EBB2-490E-A10D-1529A23E57EC}" dt="2025-08-01T20:59:28.919" v="5818" actId="26606"/>
          <ac:spMkLst>
            <pc:docMk/>
            <pc:sldMk cId="1548139948" sldId="320"/>
            <ac:spMk id="11294" creationId="{FDF8837B-BAE2-489A-8F93-69216307D5A5}"/>
          </ac:spMkLst>
        </pc:spChg>
        <pc:grpChg chg="add">
          <ac:chgData name="Holly Hanan" userId="db1429f3-c5c9-4cf4-9cc9-496789cbe0c8" providerId="ADAL" clId="{F70CE7CA-EBB2-490E-A10D-1529A23E57EC}" dt="2025-08-01T20:59:28.919" v="5818" actId="26606"/>
          <ac:grpSpMkLst>
            <pc:docMk/>
            <pc:sldMk cId="1548139948" sldId="320"/>
            <ac:grpSpMk id="11291" creationId="{03E8C8A2-D2DA-42F8-84AA-AC5AB4251D29}"/>
          </ac:grpSpMkLst>
        </pc:grpChg>
        <pc:picChg chg="add mod ord">
          <ac:chgData name="Holly Hanan" userId="db1429f3-c5c9-4cf4-9cc9-496789cbe0c8" providerId="ADAL" clId="{F70CE7CA-EBB2-490E-A10D-1529A23E57EC}" dt="2025-08-01T21:00:45.919" v="5832" actId="1076"/>
          <ac:picMkLst>
            <pc:docMk/>
            <pc:sldMk cId="1548139948" sldId="320"/>
            <ac:picMk id="11266" creationId="{3BD13703-BB60-84CA-00D7-01D8748E80FA}"/>
          </ac:picMkLst>
        </pc:picChg>
        <pc:cxnChg chg="add">
          <ac:chgData name="Holly Hanan" userId="db1429f3-c5c9-4cf4-9cc9-496789cbe0c8" providerId="ADAL" clId="{F70CE7CA-EBB2-490E-A10D-1529A23E57EC}" dt="2025-08-01T20:59:28.919" v="5818" actId="26606"/>
          <ac:cxnSpMkLst>
            <pc:docMk/>
            <pc:sldMk cId="1548139948" sldId="320"/>
            <ac:cxnSpMk id="11293" creationId="{0DFD28A6-39F3-425F-8050-E5BF1B4523B2}"/>
          </ac:cxnSpMkLst>
        </pc:cxnChg>
        <pc:cxnChg chg="add">
          <ac:chgData name="Holly Hanan" userId="db1429f3-c5c9-4cf4-9cc9-496789cbe0c8" providerId="ADAL" clId="{F70CE7CA-EBB2-490E-A10D-1529A23E57EC}" dt="2025-08-01T20:59:28.919" v="5818" actId="26606"/>
          <ac:cxnSpMkLst>
            <pc:docMk/>
            <pc:sldMk cId="1548139948" sldId="320"/>
            <ac:cxnSpMk id="11295" creationId="{B48BEE9B-A2F4-4BF3-9EAD-16E1A7FC2DC6}"/>
          </ac:cxnSpMkLst>
        </pc:cxnChg>
      </pc:sldChg>
      <pc:sldChg chg="addSp modSp new">
        <pc:chgData name="Holly Hanan" userId="db1429f3-c5c9-4cf4-9cc9-496789cbe0c8" providerId="ADAL" clId="{F70CE7CA-EBB2-490E-A10D-1529A23E57EC}" dt="2025-08-01T21:04:59.033" v="5974" actId="14100"/>
        <pc:sldMkLst>
          <pc:docMk/>
          <pc:sldMk cId="2661513551" sldId="321"/>
        </pc:sldMkLst>
        <pc:picChg chg="add mod">
          <ac:chgData name="Holly Hanan" userId="db1429f3-c5c9-4cf4-9cc9-496789cbe0c8" providerId="ADAL" clId="{F70CE7CA-EBB2-490E-A10D-1529A23E57EC}" dt="2025-08-01T21:04:59.033" v="5974" actId="14100"/>
          <ac:picMkLst>
            <pc:docMk/>
            <pc:sldMk cId="2661513551" sldId="321"/>
            <ac:picMk id="12290" creationId="{D2218A49-32C7-5CC6-7578-B1701755FA28}"/>
          </ac:picMkLst>
        </pc:picChg>
      </pc:sldChg>
      <pc:sldChg chg="addSp modSp new mod setBg">
        <pc:chgData name="Holly Hanan" userId="db1429f3-c5c9-4cf4-9cc9-496789cbe0c8" providerId="ADAL" clId="{F70CE7CA-EBB2-490E-A10D-1529A23E57EC}" dt="2025-08-01T21:15:57.448" v="5982" actId="1076"/>
        <pc:sldMkLst>
          <pc:docMk/>
          <pc:sldMk cId="1180951095" sldId="322"/>
        </pc:sldMkLst>
        <pc:spChg chg="add">
          <ac:chgData name="Holly Hanan" userId="db1429f3-c5c9-4cf4-9cc9-496789cbe0c8" providerId="ADAL" clId="{F70CE7CA-EBB2-490E-A10D-1529A23E57EC}" dt="2025-08-01T21:15:43.747" v="5978" actId="26606"/>
          <ac:spMkLst>
            <pc:docMk/>
            <pc:sldMk cId="1180951095" sldId="322"/>
            <ac:spMk id="7" creationId="{DEB4B82D-A989-40D8-A457-F1D9C0345509}"/>
          </ac:spMkLst>
        </pc:spChg>
        <pc:grpChg chg="add">
          <ac:chgData name="Holly Hanan" userId="db1429f3-c5c9-4cf4-9cc9-496789cbe0c8" providerId="ADAL" clId="{F70CE7CA-EBB2-490E-A10D-1529A23E57EC}" dt="2025-08-01T21:15:43.747" v="5978" actId="26606"/>
          <ac:grpSpMkLst>
            <pc:docMk/>
            <pc:sldMk cId="1180951095" sldId="322"/>
            <ac:grpSpMk id="11" creationId="{67034349-EB95-4DEC-941A-A5BEB23CCC1B}"/>
          </ac:grpSpMkLst>
        </pc:grpChg>
        <pc:picChg chg="add mod">
          <ac:chgData name="Holly Hanan" userId="db1429f3-c5c9-4cf4-9cc9-496789cbe0c8" providerId="ADAL" clId="{F70CE7CA-EBB2-490E-A10D-1529A23E57EC}" dt="2025-08-01T21:15:57.448" v="5982" actId="1076"/>
          <ac:picMkLst>
            <pc:docMk/>
            <pc:sldMk cId="1180951095" sldId="322"/>
            <ac:picMk id="2" creationId="{61958855-B56F-BB8A-2ECA-2D84E66C0AEC}"/>
          </ac:picMkLst>
        </pc:picChg>
        <pc:picChg chg="add">
          <ac:chgData name="Holly Hanan" userId="db1429f3-c5c9-4cf4-9cc9-496789cbe0c8" providerId="ADAL" clId="{F70CE7CA-EBB2-490E-A10D-1529A23E57EC}" dt="2025-08-01T21:15:43.747" v="5978" actId="26606"/>
          <ac:picMkLst>
            <pc:docMk/>
            <pc:sldMk cId="1180951095" sldId="322"/>
            <ac:picMk id="9" creationId="{14E99EC7-4ECA-46FD-A4EE-C28A8AC67373}"/>
          </ac:picMkLst>
        </pc:picChg>
      </pc:sldChg>
      <pc:sldChg chg="addSp modSp new mod ord">
        <pc:chgData name="Holly Hanan" userId="db1429f3-c5c9-4cf4-9cc9-496789cbe0c8" providerId="ADAL" clId="{F70CE7CA-EBB2-490E-A10D-1529A23E57EC}" dt="2025-08-01T21:19:55.057" v="6026" actId="1076"/>
        <pc:sldMkLst>
          <pc:docMk/>
          <pc:sldMk cId="1490508907" sldId="323"/>
        </pc:sldMkLst>
        <pc:spChg chg="add mod">
          <ac:chgData name="Holly Hanan" userId="db1429f3-c5c9-4cf4-9cc9-496789cbe0c8" providerId="ADAL" clId="{F70CE7CA-EBB2-490E-A10D-1529A23E57EC}" dt="2025-08-01T21:19:55.057" v="6026" actId="1076"/>
          <ac:spMkLst>
            <pc:docMk/>
            <pc:sldMk cId="1490508907" sldId="323"/>
            <ac:spMk id="6" creationId="{FA419D25-CD26-D306-8FBB-873D85BDA921}"/>
          </ac:spMkLst>
        </pc:spChg>
        <pc:picChg chg="add mod modCrop">
          <ac:chgData name="Holly Hanan" userId="db1429f3-c5c9-4cf4-9cc9-496789cbe0c8" providerId="ADAL" clId="{F70CE7CA-EBB2-490E-A10D-1529A23E57EC}" dt="2025-08-01T21:19:01.046" v="6008" actId="1076"/>
          <ac:picMkLst>
            <pc:docMk/>
            <pc:sldMk cId="1490508907" sldId="323"/>
            <ac:picMk id="3" creationId="{FA885825-36BE-7A5F-30A0-0DC49E2F475D}"/>
          </ac:picMkLst>
        </pc:picChg>
        <pc:picChg chg="add mod modCrop">
          <ac:chgData name="Holly Hanan" userId="db1429f3-c5c9-4cf4-9cc9-496789cbe0c8" providerId="ADAL" clId="{F70CE7CA-EBB2-490E-A10D-1529A23E57EC}" dt="2025-08-01T21:18:55.569" v="6006" actId="1076"/>
          <ac:picMkLst>
            <pc:docMk/>
            <pc:sldMk cId="1490508907" sldId="323"/>
            <ac:picMk id="5" creationId="{E270CD2C-48B9-7E59-978C-35595760D4B9}"/>
          </ac:picMkLst>
        </pc:picChg>
      </pc:sldChg>
      <pc:sldChg chg="new del">
        <pc:chgData name="Holly Hanan" userId="db1429f3-c5c9-4cf4-9cc9-496789cbe0c8" providerId="ADAL" clId="{F70CE7CA-EBB2-490E-A10D-1529A23E57EC}" dt="2025-08-01T21:16:50.807" v="5984" actId="2696"/>
        <pc:sldMkLst>
          <pc:docMk/>
          <pc:sldMk cId="3488168547" sldId="323"/>
        </pc:sldMkLst>
      </pc:sldChg>
      <pc:sldChg chg="addSp delSp modSp new mod setBg">
        <pc:chgData name="Holly Hanan" userId="db1429f3-c5c9-4cf4-9cc9-496789cbe0c8" providerId="ADAL" clId="{F70CE7CA-EBB2-490E-A10D-1529A23E57EC}" dt="2025-08-01T21:22:13.317" v="6085" actId="1076"/>
        <pc:sldMkLst>
          <pc:docMk/>
          <pc:sldMk cId="871700869" sldId="324"/>
        </pc:sldMkLst>
        <pc:spChg chg="add mod">
          <ac:chgData name="Holly Hanan" userId="db1429f3-c5c9-4cf4-9cc9-496789cbe0c8" providerId="ADAL" clId="{F70CE7CA-EBB2-490E-A10D-1529A23E57EC}" dt="2025-08-01T21:22:13.317" v="6085" actId="1076"/>
          <ac:spMkLst>
            <pc:docMk/>
            <pc:sldMk cId="871700869" sldId="324"/>
            <ac:spMk id="4" creationId="{40EED181-DE5E-F85D-71D3-51286EB08CBB}"/>
          </ac:spMkLst>
        </pc:spChg>
        <pc:spChg chg="add">
          <ac:chgData name="Holly Hanan" userId="db1429f3-c5c9-4cf4-9cc9-496789cbe0c8" providerId="ADAL" clId="{F70CE7CA-EBB2-490E-A10D-1529A23E57EC}" dt="2025-08-01T21:20:38.287" v="6030" actId="26606"/>
          <ac:spMkLst>
            <pc:docMk/>
            <pc:sldMk cId="871700869" sldId="324"/>
            <ac:spMk id="5" creationId="{38181A50-C8BE-4392-983D-C06579080585}"/>
          </ac:spMkLst>
        </pc:spChg>
        <pc:picChg chg="add mod modCrop">
          <ac:chgData name="Holly Hanan" userId="db1429f3-c5c9-4cf4-9cc9-496789cbe0c8" providerId="ADAL" clId="{F70CE7CA-EBB2-490E-A10D-1529A23E57EC}" dt="2025-08-01T21:21:02.054" v="6035" actId="1076"/>
          <ac:picMkLst>
            <pc:docMk/>
            <pc:sldMk cId="871700869" sldId="324"/>
            <ac:picMk id="3" creationId="{B4AFDED5-96A7-A425-69DE-E91D43477838}"/>
          </ac:picMkLst>
        </pc:picChg>
      </pc:sldChg>
      <pc:sldChg chg="addSp modSp new mod">
        <pc:chgData name="Holly Hanan" userId="db1429f3-c5c9-4cf4-9cc9-496789cbe0c8" providerId="ADAL" clId="{F70CE7CA-EBB2-490E-A10D-1529A23E57EC}" dt="2025-08-01T21:26:02.017" v="6195" actId="115"/>
        <pc:sldMkLst>
          <pc:docMk/>
          <pc:sldMk cId="4257101780" sldId="325"/>
        </pc:sldMkLst>
        <pc:spChg chg="add mod">
          <ac:chgData name="Holly Hanan" userId="db1429f3-c5c9-4cf4-9cc9-496789cbe0c8" providerId="ADAL" clId="{F70CE7CA-EBB2-490E-A10D-1529A23E57EC}" dt="2025-08-01T21:26:02.017" v="6195" actId="115"/>
          <ac:spMkLst>
            <pc:docMk/>
            <pc:sldMk cId="4257101780" sldId="325"/>
            <ac:spMk id="3" creationId="{E05523B5-7888-2933-CBD5-A2E6E723AC62}"/>
          </ac:spMkLst>
        </pc:spChg>
        <pc:spChg chg="add mod">
          <ac:chgData name="Holly Hanan" userId="db1429f3-c5c9-4cf4-9cc9-496789cbe0c8" providerId="ADAL" clId="{F70CE7CA-EBB2-490E-A10D-1529A23E57EC}" dt="2025-08-01T21:25:52.764" v="6192" actId="20577"/>
          <ac:spMkLst>
            <pc:docMk/>
            <pc:sldMk cId="4257101780" sldId="325"/>
            <ac:spMk id="4" creationId="{8A565796-D8D9-B17B-C2C7-2403713D0AB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4" Type="http://schemas.openxmlformats.org/officeDocument/2006/relationships/image" Target="../media/image7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4" Type="http://schemas.openxmlformats.org/officeDocument/2006/relationships/image" Target="../media/image7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83C6F4-5916-4787-A98B-A4CC71A1D9B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AFFB26E-B558-4EFC-80B0-73631DCBFCB5}">
      <dgm:prSet/>
      <dgm:spPr/>
      <dgm:t>
        <a:bodyPr/>
        <a:lstStyle/>
        <a:p>
          <a:r>
            <a:rPr lang="en-US"/>
            <a:t>Update your program folders annually.</a:t>
          </a:r>
        </a:p>
      </dgm:t>
    </dgm:pt>
    <dgm:pt modelId="{25285554-6695-4D7E-942D-536CF079928C}" type="parTrans" cxnId="{C27C968A-6D84-42F2-81B0-FE1407F10343}">
      <dgm:prSet/>
      <dgm:spPr/>
      <dgm:t>
        <a:bodyPr/>
        <a:lstStyle/>
        <a:p>
          <a:endParaRPr lang="en-US"/>
        </a:p>
      </dgm:t>
    </dgm:pt>
    <dgm:pt modelId="{15308169-131E-4DCC-A72D-2395E0A71535}" type="sibTrans" cxnId="{C27C968A-6D84-42F2-81B0-FE1407F10343}">
      <dgm:prSet/>
      <dgm:spPr/>
      <dgm:t>
        <a:bodyPr/>
        <a:lstStyle/>
        <a:p>
          <a:endParaRPr lang="en-US"/>
        </a:p>
      </dgm:t>
    </dgm:pt>
    <dgm:pt modelId="{96EE1F41-07FF-4062-BB61-7FE3275BD85A}">
      <dgm:prSet/>
      <dgm:spPr/>
      <dgm:t>
        <a:bodyPr/>
        <a:lstStyle/>
        <a:p>
          <a:r>
            <a:rPr lang="en-US"/>
            <a:t>Desk audits will ensure documentation is complete.</a:t>
          </a:r>
        </a:p>
      </dgm:t>
    </dgm:pt>
    <dgm:pt modelId="{B9F69DEA-E09B-4975-AA12-03512CA82100}" type="parTrans" cxnId="{E1308589-532D-4180-BC1F-928FB6177873}">
      <dgm:prSet/>
      <dgm:spPr/>
      <dgm:t>
        <a:bodyPr/>
        <a:lstStyle/>
        <a:p>
          <a:endParaRPr lang="en-US"/>
        </a:p>
      </dgm:t>
    </dgm:pt>
    <dgm:pt modelId="{972CB8BD-AC03-4259-A20B-DAA0F8378E96}" type="sibTrans" cxnId="{E1308589-532D-4180-BC1F-928FB6177873}">
      <dgm:prSet/>
      <dgm:spPr/>
      <dgm:t>
        <a:bodyPr/>
        <a:lstStyle/>
        <a:p>
          <a:endParaRPr lang="en-US"/>
        </a:p>
      </dgm:t>
    </dgm:pt>
    <dgm:pt modelId="{FDD2FEB0-E80F-4B02-B2A7-2200E24ADB9B}" type="pres">
      <dgm:prSet presAssocID="{D983C6F4-5916-4787-A98B-A4CC71A1D9BF}" presName="root" presStyleCnt="0">
        <dgm:presLayoutVars>
          <dgm:dir/>
          <dgm:resizeHandles val="exact"/>
        </dgm:presLayoutVars>
      </dgm:prSet>
      <dgm:spPr/>
    </dgm:pt>
    <dgm:pt modelId="{001B3418-48D0-4811-96D9-A82FD2D2970C}" type="pres">
      <dgm:prSet presAssocID="{9AFFB26E-B558-4EFC-80B0-73631DCBFCB5}" presName="compNode" presStyleCnt="0"/>
      <dgm:spPr/>
    </dgm:pt>
    <dgm:pt modelId="{DD2A8988-DB64-41F0-9053-B7CB8303CF49}" type="pres">
      <dgm:prSet presAssocID="{9AFFB26E-B558-4EFC-80B0-73631DCBFCB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32AB47D7-59B1-482A-8F15-EF7FB7BD8B1F}" type="pres">
      <dgm:prSet presAssocID="{9AFFB26E-B558-4EFC-80B0-73631DCBFCB5}" presName="spaceRect" presStyleCnt="0"/>
      <dgm:spPr/>
    </dgm:pt>
    <dgm:pt modelId="{78E4EA45-5593-4A15-B286-16CF95EA2778}" type="pres">
      <dgm:prSet presAssocID="{9AFFB26E-B558-4EFC-80B0-73631DCBFCB5}" presName="textRect" presStyleLbl="revTx" presStyleIdx="0" presStyleCnt="2">
        <dgm:presLayoutVars>
          <dgm:chMax val="1"/>
          <dgm:chPref val="1"/>
        </dgm:presLayoutVars>
      </dgm:prSet>
      <dgm:spPr/>
    </dgm:pt>
    <dgm:pt modelId="{A6FF06D7-0315-4D41-A7F6-0FA1C4FB8469}" type="pres">
      <dgm:prSet presAssocID="{15308169-131E-4DCC-A72D-2395E0A71535}" presName="sibTrans" presStyleCnt="0"/>
      <dgm:spPr/>
    </dgm:pt>
    <dgm:pt modelId="{A84E9C13-1481-4830-A63D-4306820B4E93}" type="pres">
      <dgm:prSet presAssocID="{96EE1F41-07FF-4062-BB61-7FE3275BD85A}" presName="compNode" presStyleCnt="0"/>
      <dgm:spPr/>
    </dgm:pt>
    <dgm:pt modelId="{E9B1B695-F298-42C3-A5A3-061ABFA3D0FE}" type="pres">
      <dgm:prSet presAssocID="{96EE1F41-07FF-4062-BB61-7FE3275BD85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F1E65E92-D68C-43D4-B4BD-A095583E8945}" type="pres">
      <dgm:prSet presAssocID="{96EE1F41-07FF-4062-BB61-7FE3275BD85A}" presName="spaceRect" presStyleCnt="0"/>
      <dgm:spPr/>
    </dgm:pt>
    <dgm:pt modelId="{2AF476B5-A727-4D36-9099-76C47FF49AAC}" type="pres">
      <dgm:prSet presAssocID="{96EE1F41-07FF-4062-BB61-7FE3275BD85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1E80B75-B33F-43E2-B010-79CB9CE1DB00}" type="presOf" srcId="{9AFFB26E-B558-4EFC-80B0-73631DCBFCB5}" destId="{78E4EA45-5593-4A15-B286-16CF95EA2778}" srcOrd="0" destOrd="0" presId="urn:microsoft.com/office/officeart/2018/2/layout/IconLabelList"/>
    <dgm:cxn modelId="{DB5F887B-B602-4A37-81D4-E2904EC4AF3A}" type="presOf" srcId="{96EE1F41-07FF-4062-BB61-7FE3275BD85A}" destId="{2AF476B5-A727-4D36-9099-76C47FF49AAC}" srcOrd="0" destOrd="0" presId="urn:microsoft.com/office/officeart/2018/2/layout/IconLabelList"/>
    <dgm:cxn modelId="{E1308589-532D-4180-BC1F-928FB6177873}" srcId="{D983C6F4-5916-4787-A98B-A4CC71A1D9BF}" destId="{96EE1F41-07FF-4062-BB61-7FE3275BD85A}" srcOrd="1" destOrd="0" parTransId="{B9F69DEA-E09B-4975-AA12-03512CA82100}" sibTransId="{972CB8BD-AC03-4259-A20B-DAA0F8378E96}"/>
    <dgm:cxn modelId="{C27C968A-6D84-42F2-81B0-FE1407F10343}" srcId="{D983C6F4-5916-4787-A98B-A4CC71A1D9BF}" destId="{9AFFB26E-B558-4EFC-80B0-73631DCBFCB5}" srcOrd="0" destOrd="0" parTransId="{25285554-6695-4D7E-942D-536CF079928C}" sibTransId="{15308169-131E-4DCC-A72D-2395E0A71535}"/>
    <dgm:cxn modelId="{961DADDD-5EE8-4252-8934-541FE387EE55}" type="presOf" srcId="{D983C6F4-5916-4787-A98B-A4CC71A1D9BF}" destId="{FDD2FEB0-E80F-4B02-B2A7-2200E24ADB9B}" srcOrd="0" destOrd="0" presId="urn:microsoft.com/office/officeart/2018/2/layout/IconLabelList"/>
    <dgm:cxn modelId="{E58689F2-D575-478F-AD1B-91B2ABB8B942}" type="presParOf" srcId="{FDD2FEB0-E80F-4B02-B2A7-2200E24ADB9B}" destId="{001B3418-48D0-4811-96D9-A82FD2D2970C}" srcOrd="0" destOrd="0" presId="urn:microsoft.com/office/officeart/2018/2/layout/IconLabelList"/>
    <dgm:cxn modelId="{1BD86C83-8857-456E-A522-A24B530E255A}" type="presParOf" srcId="{001B3418-48D0-4811-96D9-A82FD2D2970C}" destId="{DD2A8988-DB64-41F0-9053-B7CB8303CF49}" srcOrd="0" destOrd="0" presId="urn:microsoft.com/office/officeart/2018/2/layout/IconLabelList"/>
    <dgm:cxn modelId="{33442CDC-6682-4FF1-A400-E8E041FE4CBE}" type="presParOf" srcId="{001B3418-48D0-4811-96D9-A82FD2D2970C}" destId="{32AB47D7-59B1-482A-8F15-EF7FB7BD8B1F}" srcOrd="1" destOrd="0" presId="urn:microsoft.com/office/officeart/2018/2/layout/IconLabelList"/>
    <dgm:cxn modelId="{927D77E9-65CB-49E6-85FA-C17BE9232CBB}" type="presParOf" srcId="{001B3418-48D0-4811-96D9-A82FD2D2970C}" destId="{78E4EA45-5593-4A15-B286-16CF95EA2778}" srcOrd="2" destOrd="0" presId="urn:microsoft.com/office/officeart/2018/2/layout/IconLabelList"/>
    <dgm:cxn modelId="{44E24F64-0383-4E5B-B078-50813ECDE042}" type="presParOf" srcId="{FDD2FEB0-E80F-4B02-B2A7-2200E24ADB9B}" destId="{A6FF06D7-0315-4D41-A7F6-0FA1C4FB8469}" srcOrd="1" destOrd="0" presId="urn:microsoft.com/office/officeart/2018/2/layout/IconLabelList"/>
    <dgm:cxn modelId="{7E04AA51-1E85-423C-8B50-5CB76CC1D1E5}" type="presParOf" srcId="{FDD2FEB0-E80F-4B02-B2A7-2200E24ADB9B}" destId="{A84E9C13-1481-4830-A63D-4306820B4E93}" srcOrd="2" destOrd="0" presId="urn:microsoft.com/office/officeart/2018/2/layout/IconLabelList"/>
    <dgm:cxn modelId="{E0DA4460-D89B-49A2-AFDD-8C17BC393108}" type="presParOf" srcId="{A84E9C13-1481-4830-A63D-4306820B4E93}" destId="{E9B1B695-F298-42C3-A5A3-061ABFA3D0FE}" srcOrd="0" destOrd="0" presId="urn:microsoft.com/office/officeart/2018/2/layout/IconLabelList"/>
    <dgm:cxn modelId="{4CF65CCE-8DD5-4551-8AAB-3655C791A52C}" type="presParOf" srcId="{A84E9C13-1481-4830-A63D-4306820B4E93}" destId="{F1E65E92-D68C-43D4-B4BD-A095583E8945}" srcOrd="1" destOrd="0" presId="urn:microsoft.com/office/officeart/2018/2/layout/IconLabelList"/>
    <dgm:cxn modelId="{92D3B4CE-BF48-4DDD-A01C-D428BFCCE2A1}" type="presParOf" srcId="{A84E9C13-1481-4830-A63D-4306820B4E93}" destId="{2AF476B5-A727-4D36-9099-76C47FF49AA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A8988-DB64-41F0-9053-B7CB8303CF49}">
      <dsp:nvSpPr>
        <dsp:cNvPr id="0" name=""/>
        <dsp:cNvSpPr/>
      </dsp:nvSpPr>
      <dsp:spPr>
        <a:xfrm>
          <a:off x="922245" y="141225"/>
          <a:ext cx="1483312" cy="1483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4EA45-5593-4A15-B286-16CF95EA2778}">
      <dsp:nvSpPr>
        <dsp:cNvPr id="0" name=""/>
        <dsp:cNvSpPr/>
      </dsp:nvSpPr>
      <dsp:spPr>
        <a:xfrm>
          <a:off x="15776" y="2013657"/>
          <a:ext cx="329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Update your program folders annually.</a:t>
          </a:r>
        </a:p>
      </dsp:txBody>
      <dsp:txXfrm>
        <a:off x="15776" y="2013657"/>
        <a:ext cx="3296250" cy="720000"/>
      </dsp:txXfrm>
    </dsp:sp>
    <dsp:sp modelId="{E9B1B695-F298-42C3-A5A3-061ABFA3D0FE}">
      <dsp:nvSpPr>
        <dsp:cNvPr id="0" name=""/>
        <dsp:cNvSpPr/>
      </dsp:nvSpPr>
      <dsp:spPr>
        <a:xfrm>
          <a:off x="4795339" y="141225"/>
          <a:ext cx="1483312" cy="1483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476B5-A727-4D36-9099-76C47FF49AAC}">
      <dsp:nvSpPr>
        <dsp:cNvPr id="0" name=""/>
        <dsp:cNvSpPr/>
      </dsp:nvSpPr>
      <dsp:spPr>
        <a:xfrm>
          <a:off x="3888870" y="2013657"/>
          <a:ext cx="329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Desk audits will ensure documentation is complete.</a:t>
          </a:r>
        </a:p>
      </dsp:txBody>
      <dsp:txXfrm>
        <a:off x="3888870" y="2013657"/>
        <a:ext cx="329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1:54.6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3,'84'-1,"-9"-1,133 15,14 9,-74-10,265 25,-329-24,-55-8,47 3,38 6,-78-9,53 3,-16-8,2-1,141 18,-129-8,0-3,123-8,-63-1,1126 3,-1241 2,56 10,-56-6,55 2,-16-8,18 0,125 15,-105-5,208-6,-154-7,45 3,-191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5:19.5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1 135,'0'-1,"0"0,1 0,-1 0,1 0,0 0,-1 0,1 0,0 0,-1 0,1 0,0 0,0 0,0 1,0-1,0 0,0 1,0-1,0 0,0 1,0 0,0-1,0 1,0-1,0 1,1 0,-1 0,0 0,0 0,3 0,36-1,88 14,131 29,322 74,-496-106,0-5,121-7,-56-1,752 3,-851-3,55-8,50-4,-102 15,1-2,-2-3,100-21,55-9,-64 14,-82 12,81 0,-89 7,1-2,66-14,-57 6,123-6,-180 17,165-24,-121 15,105-7,39 4,11 0,577 14,-734-3,51-9,46-3,-112 14,497 1,-419 9,125 27,-103-14,353 35,-5-50,-276-11,418 3,-594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5:22.9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0 152,'0'1,"1"0,-1 0,1 0,-1 0,1 0,0 0,-1 0,1 0,0 0,0 0,-1-1,1 1,0 0,0 0,0-1,0 1,0-1,0 1,0-1,0 1,0-1,0 0,0 1,1-1,-1 0,2 0,37 6,-35-6,105 12,131 6,-59-16,176-5,-303-3,67-15,-70 11,84-7,87-10,-153 16,116-5,-139 14,47-9,39-2,30 0,13 0,2237 14,-2366 1,50 9,28 1,261 21,-179-12,-101-11,167 8,81-4,6-1,-198-11,183-6,-274-4,73-18,-28 4,299-61,-243 51,-148 26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5:26.3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0,'9305'80'0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5:29.2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0 218,'431'2,"463"-4,-535-25,36-1,-337 28,633-14,-439 5,294-25,-371 10,261-2,251 2,-142-8,6 33,-205 2,-29-3,-291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5:32.0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0 160 0,'4065'-160'0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5:33.3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39,'732'0,"-689"-2,58-10,30-2,-109 14,42-5,-46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9:03.6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0,'2834'28'0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9:06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0,'54'54'0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9:10.8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1,'15'1,"0"0,0 1,0 1,15 5,24 4,370 72,-131-18,-34-36,-79-12,57-6,-88-7,-23 7,47 1,17-13,216 10,95 5,-200-12,-108 10,62 0,423-14,-617-3,-42-2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9:13.4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0,'4733'188'0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1:58.4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0 134 0,'5240'-134'0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8:38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0,'789'64,"-460"-26,-326-37,50 4,76 18,-61-10,96 7,46 9,-132-17,0-3,0-4,120-8,-53 0,1060 3,-1159 2,56 10,38 2,398-14,-526-1,0 0,1-1,-1 0,0 0,0-2,0 1,16-8,78-46,-78 39,1 3,37-15,-37 20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8:41.2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1 162,'716'0,"-683"-1,59-12,-59 7,57-2,578 9,-617 1,55 10,50 2,23-1,3 1,-70-12,-22 0,133-12,-122-8,102-31,-24 4,-62 26,171-8,-283 27,108-12,47-1,420 14,-425 12,-11 1,-3-14,-115-1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8:46.1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105 0 0,'-105'350'0,"3385"628"0,-3175-1328 0,-3385-628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13:10.6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0,'2219'27'0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13:14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0,'3904'54'0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2:01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0 107 0,'5134'-107'0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2:04.3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0,'2086'0'0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2:07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11,'34'1,"-1"1,1 1,-1 2,56 15,-33-6,62 5,-65-12,82 23,38 8,-38-10,150 28,-53-25,-153-23,20 4,170 9,-96-19,170-6,-252-7,1-4,98-29,14-4,-157 39,157-25,-150 26,78-23,-32 7,-75 18,30-6,1 2,0 2,59 0,72-5,0 0,-143 14,-26 1,1-2,-1 0,1-2,21-3,-21-1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2:12.9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1,'27'1,"-1"2,1 0,0 2,-1 1,0 2,0 0,27 13,-21-9,1-2,-1-2,64 9,104-4,-76-6,100 10,767 32,296-13,-657-23,-160-9,-295 9,73 2,131-16,-354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1T14:02:15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 0,'4812'-53'0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5:13.7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0 135,'1382'-96,"-1281"83,-4 1,129-1,271 14,-447 2,1 2,57 14,-89-16,32 10,76 28,-53-15,110 30,-164-49,-4-1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01T14:05:16.0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0 205,'768'0,"-717"-3,52-8,46-3,-9 14,298-15,-155 6,-65 6,-92-9,54-2,111 1,51-1,-214 16,0-5,200-32,-236 21,-57 10,0-2,-1-1,46-16,-63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5B3D6-1C48-4DCC-96E1-42177EF2CBB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F8ABA-1152-4D13-85D6-B149447F5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8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Industry-Driven:</a:t>
            </a:r>
            <a:r>
              <a:rPr lang="en-US" sz="1200" dirty="0"/>
              <a:t> The program is a </a:t>
            </a:r>
            <a:r>
              <a:rPr lang="en-US" sz="1200" b="1" dirty="0"/>
              <a:t>"demand-focused education platform"</a:t>
            </a:r>
            <a:r>
              <a:rPr lang="en-US" sz="1200" dirty="0"/>
              <a:t> that directly responds to the current and future job needs of local businesses and industries.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Skill-Focused:</a:t>
            </a:r>
            <a:r>
              <a:rPr lang="en-US" sz="1200" dirty="0"/>
              <a:t> It provides training centered on acquiring </a:t>
            </a:r>
            <a:r>
              <a:rPr lang="en-US" sz="1200" b="1" dirty="0"/>
              <a:t>industry-recognized certifications</a:t>
            </a:r>
            <a:r>
              <a:rPr lang="en-US" sz="1200" dirty="0"/>
              <a:t> that are both relevant and up-to-date.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Comprehensive:</a:t>
            </a:r>
            <a:r>
              <a:rPr lang="en-US" sz="1200" dirty="0"/>
              <a:t> It offers a wide range of pathways, from traditional trades to advanced technology, and serves a diverse population, including K-12 students, adults, and those in correctional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Essential Skills:</a:t>
            </a:r>
            <a:r>
              <a:rPr lang="en-US" sz="1200" dirty="0"/>
              <a:t> The curriculum integrates </a:t>
            </a:r>
            <a:r>
              <a:rPr lang="en-US" sz="1200" b="1" dirty="0"/>
              <a:t>"essential skills,"</a:t>
            </a:r>
            <a:r>
              <a:rPr lang="en-US" sz="1200" dirty="0"/>
              <a:t> often called soft skills, and utilizes Career and Technology Student Organizations (CTSOs) to help students develop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Seamless Transition:</a:t>
            </a:r>
            <a:r>
              <a:rPr lang="en-US" sz="1200" dirty="0"/>
              <a:t> It's designed to create a direct link between training and employment, ensuring a </a:t>
            </a:r>
            <a:r>
              <a:rPr lang="en-US" sz="1200" b="1" dirty="0"/>
              <a:t>"seamless transition"</a:t>
            </a:r>
            <a:r>
              <a:rPr lang="en-US" sz="1200" dirty="0"/>
              <a:t> for students moving into the workforce.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F8ABA-1152-4D13-85D6-B149447F58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7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F8ABA-1152-4D13-85D6-B149447F586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8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6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7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998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51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57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856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518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85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33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63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56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05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9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4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unicationhighereducation.com/2011/04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3.xml"/><Relationship Id="rId18" Type="http://schemas.openxmlformats.org/officeDocument/2006/relationships/image" Target="../media/image38.png"/><Relationship Id="rId3" Type="http://schemas.openxmlformats.org/officeDocument/2006/relationships/image" Target="../media/image28.png"/><Relationship Id="rId21" Type="http://schemas.openxmlformats.org/officeDocument/2006/relationships/customXml" Target="../ink/ink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customXml" Target="../ink/ink5.xml"/><Relationship Id="rId2" Type="http://schemas.openxmlformats.org/officeDocument/2006/relationships/image" Target="../media/image7.jpe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customXml" Target="../ink/ink2.xml"/><Relationship Id="rId5" Type="http://schemas.openxmlformats.org/officeDocument/2006/relationships/image" Target="../media/image25.png"/><Relationship Id="rId15" Type="http://schemas.openxmlformats.org/officeDocument/2006/relationships/customXml" Target="../ink/ink4.xml"/><Relationship Id="rId10" Type="http://schemas.openxmlformats.org/officeDocument/2006/relationships/image" Target="../media/image34.png"/><Relationship Id="rId19" Type="http://schemas.openxmlformats.org/officeDocument/2006/relationships/customXml" Target="../ink/ink6.xml"/><Relationship Id="rId4" Type="http://schemas.openxmlformats.org/officeDocument/2006/relationships/image" Target="../media/image9.png"/><Relationship Id="rId9" Type="http://schemas.openxmlformats.org/officeDocument/2006/relationships/customXml" Target="../ink/ink1.xml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12.xml"/><Relationship Id="rId1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customXml" Target="../ink/ink9.xml"/><Relationship Id="rId12" Type="http://schemas.openxmlformats.org/officeDocument/2006/relationships/image" Target="../media/image46.png"/><Relationship Id="rId17" Type="http://schemas.openxmlformats.org/officeDocument/2006/relationships/customXml" Target="../ink/ink14.xml"/><Relationship Id="rId2" Type="http://schemas.openxmlformats.org/officeDocument/2006/relationships/image" Target="../media/image7.jpe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45.png"/><Relationship Id="rId19" Type="http://schemas.openxmlformats.org/officeDocument/2006/relationships/customXml" Target="../ink/ink15.xml"/><Relationship Id="rId4" Type="http://schemas.openxmlformats.org/officeDocument/2006/relationships/image" Target="../media/image33.png"/><Relationship Id="rId9" Type="http://schemas.openxmlformats.org/officeDocument/2006/relationships/customXml" Target="../ink/ink10.xml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apcclass.blogspot.com/2015/09/welcome-back-to-school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41.png"/><Relationship Id="rId7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customXml" Target="../ink/ink19.xml"/><Relationship Id="rId4" Type="http://schemas.openxmlformats.org/officeDocument/2006/relationships/customXml" Target="../ink/ink16.xml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61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12" Type="http://schemas.openxmlformats.org/officeDocument/2006/relationships/customXml" Target="../ink/ink2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.xm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GaT5DI-JB0?feature=oembe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6DABB5-1FC3-4E21-AC84-4685B03C9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1962" y="1411015"/>
            <a:ext cx="5856119" cy="4103960"/>
          </a:xfrm>
          <a:prstGeom prst="rect">
            <a:avLst/>
          </a:prstGeom>
          <a:blipFill dpi="0" rotWithShape="1">
            <a:blip r:embed="rId3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5790B5-250E-45E6-A05D-C3D1D459B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46249" y="1540931"/>
            <a:ext cx="5657851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158C4B-1BFE-4F6D-B2C1-0066FA119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9173373" cy="659658"/>
            <a:chOff x="-16934" y="3123631"/>
            <a:chExt cx="12231160" cy="659658"/>
          </a:xfrm>
        </p:grpSpPr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4A8E3562-03A2-4AF3-89BB-B227ED326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9DF111-5BF8-4312-BECB-94BBCF29E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15" name="Rounded Rectangle 20">
              <a:extLst>
                <a:ext uri="{FF2B5EF4-FFF2-40B4-BE49-F238E27FC236}">
                  <a16:creationId xmlns:a16="http://schemas.microsoft.com/office/drawing/2014/main" id="{9EEB3A31-82B4-41D6-BEAB-3CC49BBC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C66B30-E9F1-40DD-A809-6A1282E23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8" y="1871131"/>
            <a:ext cx="5111752" cy="151553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Holly's Highlights: </a:t>
            </a:r>
            <a:br>
              <a:rPr lang="en-US" sz="3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Updates &amp; Reminders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8" y="4167739"/>
            <a:ext cx="5111752" cy="81066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Essential Information for 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CareerTech FCS Educators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319AF2-886A-4C5D-B34C-17FCB0267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9C98B-249F-79EF-07D2-C9AA9409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Increases</a:t>
            </a:r>
            <a:b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Half to Full Time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3A37-6608-F7F9-F05B-32A380B32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Broken Bow MS</a:t>
            </a:r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Collinsville MS</a:t>
            </a:r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Savannah HS</a:t>
            </a:r>
          </a:p>
        </p:txBody>
      </p:sp>
    </p:spTree>
    <p:extLst>
      <p:ext uri="{BB962C8B-B14F-4D97-AF65-F5344CB8AC3E}">
        <p14:creationId xmlns:p14="http://schemas.microsoft.com/office/powerpoint/2010/main" val="382432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70FF9-8470-295F-D554-A390F2C3543A}"/>
              </a:ext>
            </a:extLst>
          </p:cNvPr>
          <p:cNvSpPr/>
          <p:nvPr/>
        </p:nvSpPr>
        <p:spPr>
          <a:xfrm>
            <a:off x="1475223" y="811276"/>
            <a:ext cx="61935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Teachers Wanted</a:t>
            </a:r>
            <a:endParaRPr lang="en-US" sz="66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1BBD0-2EA8-73E6-58E4-DB9063017276}"/>
              </a:ext>
            </a:extLst>
          </p:cNvPr>
          <p:cNvSpPr txBox="1"/>
          <p:nvPr/>
        </p:nvSpPr>
        <p:spPr>
          <a:xfrm>
            <a:off x="1629227" y="2194026"/>
            <a:ext cx="5608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Checotah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Lawton LRC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Wilburton HS</a:t>
            </a:r>
          </a:p>
        </p:txBody>
      </p:sp>
    </p:spTree>
    <p:extLst>
      <p:ext uri="{BB962C8B-B14F-4D97-AF65-F5344CB8AC3E}">
        <p14:creationId xmlns:p14="http://schemas.microsoft.com/office/powerpoint/2010/main" val="48362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F5538-7CAC-FCE2-3DDD-7C074133D5CC}"/>
              </a:ext>
            </a:extLst>
          </p:cNvPr>
          <p:cNvSpPr/>
          <p:nvPr/>
        </p:nvSpPr>
        <p:spPr>
          <a:xfrm>
            <a:off x="3221218" y="735637"/>
            <a:ext cx="5088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Funding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967B8-28FF-CBEC-73BB-F780D02189CE}"/>
              </a:ext>
            </a:extLst>
          </p:cNvPr>
          <p:cNvSpPr/>
          <p:nvPr/>
        </p:nvSpPr>
        <p:spPr>
          <a:xfrm>
            <a:off x="3133469" y="1513675"/>
            <a:ext cx="52641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Full-time= $8,000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Part-time= $4,000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6D427-241C-5A74-625B-2851F7CDEED9}"/>
              </a:ext>
            </a:extLst>
          </p:cNvPr>
          <p:cNvSpPr/>
          <p:nvPr/>
        </p:nvSpPr>
        <p:spPr>
          <a:xfrm>
            <a:off x="2820627" y="3537040"/>
            <a:ext cx="55769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Salary Supplement</a:t>
            </a:r>
            <a:endParaRPr lang="en-US" sz="5400" b="1" i="1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Full-time= $2,200</a:t>
            </a:r>
          </a:p>
          <a:p>
            <a:pPr algn="ctr"/>
            <a:r>
              <a:rPr lang="en-US" sz="54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Part-time= $1,100</a:t>
            </a:r>
          </a:p>
        </p:txBody>
      </p:sp>
      <p:pic>
        <p:nvPicPr>
          <p:cNvPr id="6" name="Picture 5" descr="A picture containing plant&#10;&#10;AI-generated content may be incorrect.">
            <a:extLst>
              <a:ext uri="{FF2B5EF4-FFF2-40B4-BE49-F238E27FC236}">
                <a16:creationId xmlns:a16="http://schemas.microsoft.com/office/drawing/2014/main" id="{945C39E7-989B-EACA-B383-2351EB7F2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7863" y="647647"/>
            <a:ext cx="2351314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0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8E6D82-EC1F-D502-9DE0-566F997250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6338" y="915988"/>
            <a:ext cx="6799262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Changes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BC85C8-A8DE-A031-01CC-EA0EB5700D07}"/>
              </a:ext>
            </a:extLst>
          </p:cNvPr>
          <p:cNvSpPr/>
          <p:nvPr/>
        </p:nvSpPr>
        <p:spPr>
          <a:xfrm>
            <a:off x="1653989" y="2697828"/>
            <a:ext cx="58360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Necessary to adjust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help equalize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regions and districts</a:t>
            </a:r>
          </a:p>
        </p:txBody>
      </p:sp>
    </p:spTree>
    <p:extLst>
      <p:ext uri="{BB962C8B-B14F-4D97-AF65-F5344CB8AC3E}">
        <p14:creationId xmlns:p14="http://schemas.microsoft.com/office/powerpoint/2010/main" val="169490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0837993-CF68-4B71-B30D-9FF2DBDC6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C1EB0E-C682-4477-94FF-E3696ACD5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FA120B5-D483-4179-B163-E5D72313C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9A685BA-AB04-4A20-A6D5-BA403BAA7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2823476-35C9-4E21-A7A8-8EE69CF2E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6AA5951-06F3-4E0D-9B67-2FDEAA46E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7A6A54-4040-C813-1047-CF2BC918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05" y="928739"/>
            <a:ext cx="2433857" cy="1724742"/>
          </a:xfrm>
        </p:spPr>
        <p:txBody>
          <a:bodyPr>
            <a:normAutofit/>
          </a:bodyPr>
          <a:lstStyle/>
          <a:p>
            <a:r>
              <a:rPr lang="en-US" sz="4400" b="1" u="sng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494AF-674B-4EEE-B054-AE4C7BD87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339" y="787399"/>
            <a:ext cx="5060324" cy="30723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goal is to present a unified image for all </a:t>
            </a:r>
            <a:r>
              <a:rPr lang="en-US" sz="3200" b="1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FCS</a:t>
            </a: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programs, including a consistent message and visual identity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longer FACS or Home Economics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2156213A-1C9C-EFB8-6D4C-1E09B8D04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377" y="4037529"/>
            <a:ext cx="5255245" cy="1826199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7658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D515C7-3E2F-DBE4-DE77-515AC1E949A2}"/>
              </a:ext>
            </a:extLst>
          </p:cNvPr>
          <p:cNvSpPr/>
          <p:nvPr/>
        </p:nvSpPr>
        <p:spPr>
          <a:xfrm>
            <a:off x="779977" y="387764"/>
            <a:ext cx="44754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0C652-E762-8E7A-4E67-867590D4F9C2}"/>
              </a:ext>
            </a:extLst>
          </p:cNvPr>
          <p:cNvSpPr txBox="1"/>
          <p:nvPr/>
        </p:nvSpPr>
        <p:spPr>
          <a:xfrm>
            <a:off x="620830" y="1219867"/>
            <a:ext cx="790234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Permission to post students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social media    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Consent forms are needed for any public-facing student content.  Applies to photos, social media, websites,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Professional appearance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Aprons, chef coats, hair pulled up, safety measures, proper official dress, pressed clothing,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Convey a professional image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Legislators see what you are doing in your programs.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dress for students= professional dress for advisers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30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4286AC-2643-34F6-5FCF-51F7AC194C16}"/>
              </a:ext>
            </a:extLst>
          </p:cNvPr>
          <p:cNvSpPr/>
          <p:nvPr/>
        </p:nvSpPr>
        <p:spPr>
          <a:xfrm>
            <a:off x="2581264" y="930989"/>
            <a:ext cx="380822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</a:t>
            </a:r>
          </a:p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Clusters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0CBEC-1EC5-7CBD-5BA9-CB5B98DC3770}"/>
              </a:ext>
            </a:extLst>
          </p:cNvPr>
          <p:cNvSpPr/>
          <p:nvPr/>
        </p:nvSpPr>
        <p:spPr>
          <a:xfrm>
            <a:off x="1874022" y="4526627"/>
            <a:ext cx="5222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Model- 2025</a:t>
            </a:r>
          </a:p>
        </p:txBody>
      </p:sp>
    </p:spTree>
    <p:extLst>
      <p:ext uri="{BB962C8B-B14F-4D97-AF65-F5344CB8AC3E}">
        <p14:creationId xmlns:p14="http://schemas.microsoft.com/office/powerpoint/2010/main" val="120357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700" y="0"/>
            <a:ext cx="9173369" cy="6856214"/>
            <a:chOff x="-16934" y="0"/>
            <a:chExt cx="12231160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9172471" cy="6856214"/>
            <a:chOff x="-15736" y="0"/>
            <a:chExt cx="12229962" cy="685621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481DF90-5C32-D327-0517-474D0E48BFEE}"/>
              </a:ext>
            </a:extLst>
          </p:cNvPr>
          <p:cNvSpPr/>
          <p:nvPr/>
        </p:nvSpPr>
        <p:spPr>
          <a:xfrm>
            <a:off x="11802" y="-44207"/>
            <a:ext cx="9185171" cy="6944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BDE92-6E87-43DE-63BD-0EF1FD99FD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07" t="2527" r="1364" b="1894"/>
          <a:stretch>
            <a:fillRect/>
          </a:stretch>
        </p:blipFill>
        <p:spPr>
          <a:xfrm>
            <a:off x="1212783" y="176530"/>
            <a:ext cx="6516303" cy="65548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BD642B1-E8A0-4B5B-8E4A-D8EF15A0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700" y="0"/>
            <a:ext cx="9173369" cy="6856214"/>
            <a:chOff x="-16934" y="0"/>
            <a:chExt cx="12231160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1D71B9-BFD9-40DE-BC3B-E64BA2895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504B9E-D812-4C78-9981-5F48C1288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886AB1-61BE-4427-BED7-571CF1EF1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12E8F6-1094-49C1-B7CD-CC46B33D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70FE29-3AF7-4226-8303-7C1B0B8E1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9172471" cy="6856214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FC5DBF-50DB-2BCE-3B8D-B51403DD9792}"/>
              </a:ext>
            </a:extLst>
          </p:cNvPr>
          <p:cNvSpPr txBox="1"/>
          <p:nvPr/>
        </p:nvSpPr>
        <p:spPr>
          <a:xfrm>
            <a:off x="826964" y="4404852"/>
            <a:ext cx="7492258" cy="91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Career-Ready Practices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8314" y="1092200"/>
            <a:ext cx="6722076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sunburst chart&#10;&#10;AI-generated content may be incorrect.">
            <a:extLst>
              <a:ext uri="{FF2B5EF4-FFF2-40B4-BE49-F238E27FC236}">
                <a16:creationId xmlns:a16="http://schemas.microsoft.com/office/drawing/2014/main" id="{8D7951FF-98B9-2675-8EDD-899E620F38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9" t="44328" r="43059" b="43170"/>
          <a:stretch>
            <a:fillRect/>
          </a:stretch>
        </p:blipFill>
        <p:spPr bwMode="auto">
          <a:xfrm>
            <a:off x="1507823" y="1257341"/>
            <a:ext cx="2831636" cy="279806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Graphical user interface, text, application, chat or text message&#10;&#10;AI-generated content may be incorrect.">
            <a:extLst>
              <a:ext uri="{FF2B5EF4-FFF2-40B4-BE49-F238E27FC236}">
                <a16:creationId xmlns:a16="http://schemas.microsoft.com/office/drawing/2014/main" id="{62446F43-FC11-0CC8-505B-ED4197E13D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931" t="15419" r="15033" b="15177"/>
          <a:stretch>
            <a:fillRect/>
          </a:stretch>
        </p:blipFill>
        <p:spPr>
          <a:xfrm>
            <a:off x="5052751" y="1257341"/>
            <a:ext cx="2336383" cy="2798064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3060" y="5518838"/>
            <a:ext cx="5897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C12203C-EE08-C8F0-D0CD-BE73ADE1D405}"/>
              </a:ext>
            </a:extLst>
          </p:cNvPr>
          <p:cNvSpPr/>
          <p:nvPr/>
        </p:nvSpPr>
        <p:spPr>
          <a:xfrm>
            <a:off x="749739" y="5600659"/>
            <a:ext cx="77228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Exploratory-- 21</a:t>
            </a:r>
            <a:r>
              <a:rPr lang="en-US" sz="28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Century Skills– Job readiness skills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EEB0893-341C-AA29-A3B8-B444CFC00CFC}"/>
                  </a:ext>
                </a:extLst>
              </p14:cNvPr>
              <p14:cNvContentPartPr/>
              <p14:nvPr/>
            </p14:nvContentPartPr>
            <p14:xfrm>
              <a:off x="5158895" y="2386061"/>
              <a:ext cx="1862640" cy="79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EEB0893-341C-AA29-A3B8-B444CFC00C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05255" y="2278061"/>
                <a:ext cx="197028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1BA5BBC-3726-06A7-9667-53041655A7C1}"/>
                  </a:ext>
                </a:extLst>
              </p14:cNvPr>
              <p14:cNvContentPartPr/>
              <p14:nvPr/>
            </p14:nvContentPartPr>
            <p14:xfrm>
              <a:off x="5207135" y="2916341"/>
              <a:ext cx="1886760" cy="48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1BA5BBC-3726-06A7-9667-53041655A7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53135" y="2808341"/>
                <a:ext cx="199440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FD00269-9446-FED7-230F-CB8EDFDDCA21}"/>
                  </a:ext>
                </a:extLst>
              </p14:cNvPr>
              <p14:cNvContentPartPr/>
              <p14:nvPr/>
            </p14:nvContentPartPr>
            <p14:xfrm>
              <a:off x="5187695" y="3137741"/>
              <a:ext cx="1848600" cy="38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FD00269-9446-FED7-230F-CB8EDFDDCA2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3695" y="3029741"/>
                <a:ext cx="195624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CFB8E8-5A91-157D-FFE7-A70B0CECFABA}"/>
                  </a:ext>
                </a:extLst>
              </p14:cNvPr>
              <p14:cNvContentPartPr/>
              <p14:nvPr/>
            </p14:nvContentPartPr>
            <p14:xfrm>
              <a:off x="5197415" y="3330341"/>
              <a:ext cx="75132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CFB8E8-5A91-157D-FFE7-A70B0CECFAB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415" y="3222341"/>
                <a:ext cx="858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95FB4CA-8F66-4869-AF9F-4EF80D69D092}"/>
                  </a:ext>
                </a:extLst>
              </p14:cNvPr>
              <p14:cNvContentPartPr/>
              <p14:nvPr/>
            </p14:nvContentPartPr>
            <p14:xfrm>
              <a:off x="5197415" y="2604581"/>
              <a:ext cx="1564560" cy="11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95FB4CA-8F66-4869-AF9F-4EF80D69D09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43775" y="2496581"/>
                <a:ext cx="167220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094FA64-71E3-7451-97FA-183D5C74B2CD}"/>
                  </a:ext>
                </a:extLst>
              </p14:cNvPr>
              <p14:cNvContentPartPr/>
              <p14:nvPr/>
            </p14:nvContentPartPr>
            <p14:xfrm>
              <a:off x="5187695" y="2531141"/>
              <a:ext cx="1866600" cy="97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094FA64-71E3-7451-97FA-183D5C74B2C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4055" y="2423501"/>
                <a:ext cx="19742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5D843BA-1BCF-5912-6D27-9B4EBB022282}"/>
                  </a:ext>
                </a:extLst>
              </p14:cNvPr>
              <p14:cNvContentPartPr/>
              <p14:nvPr/>
            </p14:nvContentPartPr>
            <p14:xfrm>
              <a:off x="5197415" y="2791061"/>
              <a:ext cx="1732680" cy="19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5D843BA-1BCF-5912-6D27-9B4EBB02228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43415" y="2683061"/>
                <a:ext cx="1840320" cy="23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4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55796EE-5046-41EA-820C-D40096A7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02BFEE-C3E2-417C-9D63-9D2671E5C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EDE33-0D19-DD1B-8A34-FBE531498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6" t="1685" r="4174" b="50000"/>
          <a:stretch>
            <a:fillRect/>
          </a:stretch>
        </p:blipFill>
        <p:spPr>
          <a:xfrm>
            <a:off x="506997" y="528762"/>
            <a:ext cx="3788853" cy="3509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881DE-6338-F612-1AC4-854774D656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79" t="4025" r="4092" b="6663"/>
          <a:stretch>
            <a:fillRect/>
          </a:stretch>
        </p:blipFill>
        <p:spPr>
          <a:xfrm>
            <a:off x="4161255" y="2220104"/>
            <a:ext cx="4097221" cy="40267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BE1EBD-D595-5AF4-08D7-BECE929AB8FB}"/>
                  </a:ext>
                </a:extLst>
              </p14:cNvPr>
              <p14:cNvContentPartPr/>
              <p14:nvPr/>
            </p14:nvContentPartPr>
            <p14:xfrm>
              <a:off x="2695055" y="2290301"/>
              <a:ext cx="1081440" cy="65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BE1EBD-D595-5AF4-08D7-BECE929AB8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1055" y="2182661"/>
                <a:ext cx="118908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F212911-DF17-D281-64F5-065ACC93577A}"/>
                  </a:ext>
                </a:extLst>
              </p14:cNvPr>
              <p14:cNvContentPartPr/>
              <p14:nvPr/>
            </p14:nvContentPartPr>
            <p14:xfrm>
              <a:off x="2589215" y="2380661"/>
              <a:ext cx="1427760" cy="73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F212911-DF17-D281-64F5-065ACC9357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35215" y="2272661"/>
                <a:ext cx="15354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DAEEAEB-69F9-A43D-319B-37BA7D902F96}"/>
                  </a:ext>
                </a:extLst>
              </p14:cNvPr>
              <p14:cNvContentPartPr/>
              <p14:nvPr/>
            </p14:nvContentPartPr>
            <p14:xfrm>
              <a:off x="731255" y="2627261"/>
              <a:ext cx="3195000" cy="108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DAEEAEB-69F9-A43D-319B-37BA7D902F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7615" y="2519621"/>
                <a:ext cx="33026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D5FA1D-CC41-F188-4889-FACFBF06E0C3}"/>
                  </a:ext>
                </a:extLst>
              </p14:cNvPr>
              <p14:cNvContentPartPr/>
              <p14:nvPr/>
            </p14:nvContentPartPr>
            <p14:xfrm>
              <a:off x="818015" y="2611421"/>
              <a:ext cx="2964960" cy="74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D5FA1D-CC41-F188-4889-FACFBF06E0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4015" y="2503781"/>
                <a:ext cx="307260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0A91F1B-205A-3E8D-CD65-04698C29210D}"/>
                  </a:ext>
                </a:extLst>
              </p14:cNvPr>
              <p14:cNvContentPartPr/>
              <p14:nvPr/>
            </p14:nvContentPartPr>
            <p14:xfrm>
              <a:off x="731255" y="2993381"/>
              <a:ext cx="3350160" cy="29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0A91F1B-205A-3E8D-CD65-04698C2921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7255" y="2885381"/>
                <a:ext cx="34578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20923CB-6FD9-4B67-F3A1-B9051BA11D55}"/>
                  </a:ext>
                </a:extLst>
              </p14:cNvPr>
              <p14:cNvContentPartPr/>
              <p14:nvPr/>
            </p14:nvContentPartPr>
            <p14:xfrm>
              <a:off x="827735" y="3232421"/>
              <a:ext cx="2415240" cy="79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20923CB-6FD9-4B67-F3A1-B9051BA11D5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3735" y="3124421"/>
                <a:ext cx="252288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D370433-B75E-0B9E-168E-106552A461D3}"/>
                  </a:ext>
                </a:extLst>
              </p14:cNvPr>
              <p14:cNvContentPartPr/>
              <p14:nvPr/>
            </p14:nvContentPartPr>
            <p14:xfrm>
              <a:off x="769775" y="3532301"/>
              <a:ext cx="1463760" cy="57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D370433-B75E-0B9E-168E-106552A461D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5775" y="3424301"/>
                <a:ext cx="157140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EF2AC2-087D-3914-04D2-71F3B6F896D0}"/>
                  </a:ext>
                </a:extLst>
              </p14:cNvPr>
              <p14:cNvContentPartPr/>
              <p14:nvPr/>
            </p14:nvContentPartPr>
            <p14:xfrm>
              <a:off x="1684535" y="3499181"/>
              <a:ext cx="400320" cy="14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EF2AC2-087D-3914-04D2-71F3B6F896D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30535" y="3391541"/>
                <a:ext cx="507960" cy="22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406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AI-generated content may be incorrect.">
            <a:extLst>
              <a:ext uri="{FF2B5EF4-FFF2-40B4-BE49-F238E27FC236}">
                <a16:creationId xmlns:a16="http://schemas.microsoft.com/office/drawing/2014/main" id="{205A634B-282F-A6AB-0741-822172B2C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292" y="596766"/>
            <a:ext cx="7480433" cy="56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6B1DC-395C-27CB-1A41-7A93C4B839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02" r="-2" b="37186"/>
          <a:stretch>
            <a:fillRect/>
          </a:stretch>
        </p:blipFill>
        <p:spPr>
          <a:xfrm>
            <a:off x="20" y="211755"/>
            <a:ext cx="9143980" cy="62901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74191D4-E584-916B-3EE2-588964C931B4}"/>
                  </a:ext>
                </a:extLst>
              </p14:cNvPr>
              <p14:cNvContentPartPr/>
              <p14:nvPr/>
            </p14:nvContentPartPr>
            <p14:xfrm>
              <a:off x="5390015" y="1424141"/>
              <a:ext cx="1020600" cy="10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74191D4-E584-916B-3EE2-588964C931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6015" y="1316141"/>
                <a:ext cx="11282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BC52C02-23CB-00CA-882B-101AE4CA31F6}"/>
                  </a:ext>
                </a:extLst>
              </p14:cNvPr>
              <p14:cNvContentPartPr/>
              <p14:nvPr/>
            </p14:nvContentPartPr>
            <p14:xfrm>
              <a:off x="2906735" y="1780541"/>
              <a:ext cx="19800" cy="19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BC52C02-23CB-00CA-882B-101AE4CA31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2735" y="1672541"/>
                <a:ext cx="12744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066514-A311-6927-0F20-90CC2FA0ACB1}"/>
                  </a:ext>
                </a:extLst>
              </p14:cNvPr>
              <p14:cNvContentPartPr/>
              <p14:nvPr/>
            </p14:nvContentPartPr>
            <p14:xfrm>
              <a:off x="2897015" y="1770821"/>
              <a:ext cx="1652400" cy="11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066514-A311-6927-0F20-90CC2FA0AC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3015" y="1663181"/>
                <a:ext cx="176004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E4D049D-3758-4EA7-B2F2-94848BA0FD03}"/>
                  </a:ext>
                </a:extLst>
              </p14:cNvPr>
              <p14:cNvContentPartPr/>
              <p14:nvPr/>
            </p14:nvContentPartPr>
            <p14:xfrm>
              <a:off x="2877575" y="1722581"/>
              <a:ext cx="1704240" cy="6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E4D049D-3758-4EA7-B2F2-94848BA0F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23575" y="1614581"/>
                <a:ext cx="1811880" cy="2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4203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80EDF-BAB8-9537-6AAF-44ED8651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85" b="6831"/>
          <a:stretch>
            <a:fillRect/>
          </a:stretch>
        </p:blipFill>
        <p:spPr>
          <a:xfrm>
            <a:off x="0" y="404260"/>
            <a:ext cx="9143980" cy="60494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8C8602-601B-5E4D-C1E4-316C2F8E4783}"/>
              </a:ext>
            </a:extLst>
          </p:cNvPr>
          <p:cNvSpPr/>
          <p:nvPr/>
        </p:nvSpPr>
        <p:spPr>
          <a:xfrm rot="20298942">
            <a:off x="5140060" y="2015601"/>
            <a:ext cx="282949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Pathways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7BDD38-4B8B-DA0B-93B7-A99BDF7BBAAE}"/>
                  </a:ext>
                </a:extLst>
              </p14:cNvPr>
              <p14:cNvContentPartPr/>
              <p14:nvPr/>
            </p14:nvContentPartPr>
            <p14:xfrm>
              <a:off x="3955775" y="1540061"/>
              <a:ext cx="1701000" cy="87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7BDD38-4B8B-DA0B-93B7-A99BDF7BB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2135" y="1432061"/>
                <a:ext cx="180864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662346E-953D-C676-4DAD-DF46570DD057}"/>
                  </a:ext>
                </a:extLst>
              </p14:cNvPr>
              <p14:cNvContentPartPr/>
              <p14:nvPr/>
            </p14:nvContentPartPr>
            <p14:xfrm>
              <a:off x="3917255" y="1520261"/>
              <a:ext cx="1779840" cy="70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662346E-953D-C676-4DAD-DF46570DD0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63615" y="1412621"/>
                <a:ext cx="188748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1394434-6CE8-E53F-4722-F1873119C15D}"/>
                  </a:ext>
                </a:extLst>
              </p14:cNvPr>
              <p14:cNvContentPartPr/>
              <p14:nvPr/>
            </p14:nvContentPartPr>
            <p14:xfrm>
              <a:off x="4106255" y="1089341"/>
              <a:ext cx="1218960" cy="47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1394434-6CE8-E53F-4722-F1873119C1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52255" y="981341"/>
                <a:ext cx="132660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A67E01F-07AE-3D7E-3640-923DE9D97747}"/>
                  </a:ext>
                </a:extLst>
              </p14:cNvPr>
              <p14:cNvContentPartPr/>
              <p14:nvPr/>
            </p14:nvContentPartPr>
            <p14:xfrm>
              <a:off x="3994655" y="1154861"/>
              <a:ext cx="7992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A67E01F-07AE-3D7E-3640-923DE9D977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40655" y="1046861"/>
                <a:ext cx="9068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464DA32-072F-483E-03D5-CA7C93E75340}"/>
                  </a:ext>
                </a:extLst>
              </p14:cNvPr>
              <p14:cNvContentPartPr/>
              <p14:nvPr/>
            </p14:nvContentPartPr>
            <p14:xfrm>
              <a:off x="3975215" y="1318301"/>
              <a:ext cx="1405800" cy="19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464DA32-072F-483E-03D5-CA7C93E7534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21215" y="1210301"/>
                <a:ext cx="1513440" cy="23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16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B2286-DE53-43C9-5359-404E618C2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3" y="102916"/>
            <a:ext cx="6377664" cy="6603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9E3A6-7F79-D210-F712-BE0F9E7EC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673" y="471658"/>
            <a:ext cx="3437684" cy="345544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57789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70BE0-08BD-4E4F-E90F-B6BAA0BBE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4" y="97202"/>
            <a:ext cx="8850721" cy="66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10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CD361-A603-F671-4713-A4E69A30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36" t="8562" r="59970" b="76092"/>
          <a:stretch>
            <a:fillRect/>
          </a:stretch>
        </p:blipFill>
        <p:spPr>
          <a:xfrm>
            <a:off x="659486" y="1891001"/>
            <a:ext cx="7813378" cy="27676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789251-CB88-A715-0529-C902D1077AA6}"/>
              </a:ext>
            </a:extLst>
          </p:cNvPr>
          <p:cNvSpPr/>
          <p:nvPr/>
        </p:nvSpPr>
        <p:spPr>
          <a:xfrm>
            <a:off x="4754880" y="2675823"/>
            <a:ext cx="1944303" cy="13571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6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6FA56C-77FC-AB30-C8B7-7D6D5107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16" t="7768" r="20167" b="76236"/>
          <a:stretch>
            <a:fillRect/>
          </a:stretch>
        </p:blipFill>
        <p:spPr>
          <a:xfrm>
            <a:off x="693020" y="1443790"/>
            <a:ext cx="7657459" cy="22426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856127F-94C5-A892-B12E-759B23003158}"/>
              </a:ext>
            </a:extLst>
          </p:cNvPr>
          <p:cNvSpPr/>
          <p:nvPr/>
        </p:nvSpPr>
        <p:spPr>
          <a:xfrm>
            <a:off x="5188018" y="2957362"/>
            <a:ext cx="1559292" cy="77002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35376-7F68-7081-AA7F-E8C19C43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007" t="7468" r="2266" b="46723"/>
          <a:stretch>
            <a:fillRect/>
          </a:stretch>
        </p:blipFill>
        <p:spPr>
          <a:xfrm>
            <a:off x="3484034" y="587140"/>
            <a:ext cx="2810887" cy="54827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1501724-2DF1-895F-6CA9-4699B9693DF5}"/>
              </a:ext>
            </a:extLst>
          </p:cNvPr>
          <p:cNvSpPr/>
          <p:nvPr/>
        </p:nvSpPr>
        <p:spPr>
          <a:xfrm>
            <a:off x="3484033" y="714675"/>
            <a:ext cx="2724261" cy="88311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700" y="0"/>
            <a:ext cx="9173369" cy="6856214"/>
            <a:chOff x="-16934" y="0"/>
            <a:chExt cx="12231160" cy="6856214"/>
          </a:xfrm>
        </p:grpSpPr>
        <p:pic>
          <p:nvPicPr>
            <p:cNvPr id="1032" name="Picture 1031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34" name="Picture 1033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9172471" cy="6856214"/>
            <a:chOff x="-15736" y="0"/>
            <a:chExt cx="12229962" cy="6856214"/>
          </a:xfrm>
        </p:grpSpPr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45" name="Picture 1044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4142A1A-54D8-3756-11CE-2A51FBA4556A}"/>
              </a:ext>
            </a:extLst>
          </p:cNvPr>
          <p:cNvSpPr/>
          <p:nvPr/>
        </p:nvSpPr>
        <p:spPr>
          <a:xfrm>
            <a:off x="748145" y="982132"/>
            <a:ext cx="7568081" cy="558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u="sng" spc="0" dirty="0">
                <a:ln w="3175" cmpd="sng">
                  <a:noFill/>
                </a:ln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</a:t>
            </a:r>
            <a:r>
              <a:rPr lang="en-US" sz="5400" b="1" u="sng" dirty="0">
                <a:ln w="3175" cmpd="sng">
                  <a:noFill/>
                </a:ln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Framework</a:t>
            </a:r>
          </a:p>
        </p:txBody>
      </p:sp>
      <p:pic>
        <p:nvPicPr>
          <p:cNvPr id="1026" name="Picture 2" descr="Why Saying &quot;Thank You&quot; Matters - Crown Connect">
            <a:extLst>
              <a:ext uri="{FF2B5EF4-FFF2-40B4-BE49-F238E27FC236}">
                <a16:creationId xmlns:a16="http://schemas.microsoft.com/office/drawing/2014/main" id="{51545CA7-887A-EFAC-CF84-CA58E822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759" y="3064588"/>
            <a:ext cx="4102099" cy="2729760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AA2F1-41D6-3A61-8B49-63CCC421B9B3}"/>
              </a:ext>
            </a:extLst>
          </p:cNvPr>
          <p:cNvSpPr txBox="1"/>
          <p:nvPr/>
        </p:nvSpPr>
        <p:spPr>
          <a:xfrm>
            <a:off x="496953" y="1930898"/>
            <a:ext cx="7819273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3175" cmpd="sng">
                  <a:noFill/>
                </a:ln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 Center Programs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8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8AC34-034B-B979-2D22-EE07A5209EB2}"/>
              </a:ext>
            </a:extLst>
          </p:cNvPr>
          <p:cNvSpPr/>
          <p:nvPr/>
        </p:nvSpPr>
        <p:spPr>
          <a:xfrm>
            <a:off x="673768" y="965281"/>
            <a:ext cx="762465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Streamlined state 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 all submissions and approvals in record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Aligned programs across the state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6870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Attendance</a:t>
            </a:r>
            <a:endParaRPr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374" y="2386664"/>
            <a:ext cx="7771110" cy="4091138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Oklahoma Summit</a:t>
            </a:r>
          </a:p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 Conference/ Fall PI meeting</a:t>
            </a:r>
          </a:p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Leadership Conference</a:t>
            </a:r>
          </a:p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STAR Events</a:t>
            </a:r>
          </a:p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FCCLA State Convention</a:t>
            </a:r>
          </a:p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 PI meeting</a:t>
            </a:r>
          </a:p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*Region STAR Events if you district is hosting</a:t>
            </a:r>
          </a:p>
          <a:p>
            <a:pPr lvl="1"/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 New Teacher Academy </a:t>
            </a:r>
          </a:p>
          <a:p>
            <a:pPr lvl="1"/>
            <a:endParaRPr lang="en-US" dirty="0"/>
          </a:p>
          <a:p>
            <a:pPr lvl="1"/>
            <a:endParaRPr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D1FF98B-A255-DF40-FBFF-A070B1CAD7FA}"/>
              </a:ext>
            </a:extLst>
          </p:cNvPr>
          <p:cNvSpPr/>
          <p:nvPr/>
        </p:nvSpPr>
        <p:spPr>
          <a:xfrm>
            <a:off x="1186491" y="4899258"/>
            <a:ext cx="382427" cy="3368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5714FBF0-527E-BD57-5681-A88454E13C33}"/>
              </a:ext>
            </a:extLst>
          </p:cNvPr>
          <p:cNvSpPr/>
          <p:nvPr/>
        </p:nvSpPr>
        <p:spPr>
          <a:xfrm>
            <a:off x="1176866" y="5831970"/>
            <a:ext cx="382427" cy="3368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C7E85BB-BCD3-01D2-FD28-E06EE80D1FDC}"/>
              </a:ext>
            </a:extLst>
          </p:cNvPr>
          <p:cNvSpPr/>
          <p:nvPr/>
        </p:nvSpPr>
        <p:spPr>
          <a:xfrm>
            <a:off x="1176866" y="2386664"/>
            <a:ext cx="382427" cy="3368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1D14E-6E75-362C-BAE4-41BB66AF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22" y="376630"/>
            <a:ext cx="8373217" cy="6076247"/>
          </a:xfrm>
          <a:prstGeom prst="rect">
            <a:avLst/>
          </a:prstGeom>
        </p:spPr>
      </p:pic>
      <p:pic>
        <p:nvPicPr>
          <p:cNvPr id="4102" name="Picture 6" descr="Welcome GIF - Welcome - Discover &amp; Share GIFs">
            <a:extLst>
              <a:ext uri="{FF2B5EF4-FFF2-40B4-BE49-F238E27FC236}">
                <a16:creationId xmlns:a16="http://schemas.microsoft.com/office/drawing/2014/main" id="{5A029207-DB90-55F9-9CE5-0A93C255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5" y="428645"/>
            <a:ext cx="7973629" cy="597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77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57BE0E-D139-E178-BC2F-BA6746758D31}"/>
              </a:ext>
            </a:extLst>
          </p:cNvPr>
          <p:cNvSpPr/>
          <p:nvPr/>
        </p:nvSpPr>
        <p:spPr>
          <a:xfrm>
            <a:off x="1318218" y="705398"/>
            <a:ext cx="6141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Conferences</a:t>
            </a:r>
            <a:endParaRPr lang="en-US" sz="54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EE742-E0C9-D41B-F1C6-429855907409}"/>
              </a:ext>
            </a:extLst>
          </p:cNvPr>
          <p:cNvSpPr txBox="1"/>
          <p:nvPr/>
        </p:nvSpPr>
        <p:spPr>
          <a:xfrm>
            <a:off x="904775" y="1628728"/>
            <a:ext cx="7113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FCCLA events-  Should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have students with you in attendance.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Leadership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Say Yes to FCS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 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FCS Day at the Capitol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Convention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Leadership Conference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D3C9BC-8014-E1CB-C65A-0909C33AFC2E}"/>
              </a:ext>
            </a:extLst>
          </p:cNvPr>
          <p:cNvSpPr/>
          <p:nvPr/>
        </p:nvSpPr>
        <p:spPr>
          <a:xfrm>
            <a:off x="5486400" y="2184935"/>
            <a:ext cx="2935705" cy="39681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Advisors should</a:t>
            </a:r>
          </a:p>
          <a:p>
            <a:pPr algn="ctr"/>
            <a:r>
              <a:rPr lang="en-US" sz="32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NEVER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outnumber the  students in attendance!</a:t>
            </a:r>
          </a:p>
        </p:txBody>
      </p:sp>
    </p:spTree>
    <p:extLst>
      <p:ext uri="{BB962C8B-B14F-4D97-AF65-F5344CB8AC3E}">
        <p14:creationId xmlns:p14="http://schemas.microsoft.com/office/powerpoint/2010/main" val="24815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C04DA4-E523-5CDF-AEE5-E21C8A4CC1F0}"/>
              </a:ext>
            </a:extLst>
          </p:cNvPr>
          <p:cNvSpPr/>
          <p:nvPr/>
        </p:nvSpPr>
        <p:spPr>
          <a:xfrm>
            <a:off x="2055823" y="570645"/>
            <a:ext cx="46665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81ECB-83F4-9EDE-8BEB-006CF763B1EE}"/>
              </a:ext>
            </a:extLst>
          </p:cNvPr>
          <p:cNvSpPr txBox="1"/>
          <p:nvPr/>
        </p:nvSpPr>
        <p:spPr>
          <a:xfrm>
            <a:off x="1246472" y="1865219"/>
            <a:ext cx="66510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attending an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on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Stay until the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good stewards of the money (chapter or program)</a:t>
            </a:r>
          </a:p>
        </p:txBody>
      </p:sp>
    </p:spTree>
    <p:extLst>
      <p:ext uri="{BB962C8B-B14F-4D97-AF65-F5344CB8AC3E}">
        <p14:creationId xmlns:p14="http://schemas.microsoft.com/office/powerpoint/2010/main" val="3999639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83" y="2497666"/>
            <a:ext cx="7632834" cy="3710629"/>
          </a:xfrm>
        </p:spPr>
        <p:txBody>
          <a:bodyPr>
            <a:noAutofit/>
          </a:bodyPr>
          <a:lstStyle/>
          <a:p>
            <a:r>
              <a:rPr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least</a:t>
            </a:r>
            <a:r>
              <a:rPr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hours for a response.</a:t>
            </a:r>
          </a:p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patience is appreciated: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400+ teachers</a:t>
            </a:r>
            <a:r>
              <a:rPr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each of</a:t>
            </a:r>
            <a:r>
              <a:rPr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contact State Staff during regular office hours. 7:00-4:30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</a:t>
            </a:r>
            <a:r>
              <a:rPr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dues must be paid annually</a:t>
            </a:r>
          </a:p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your program is delinquent, you will not be allowed to participate until your account is current.</a:t>
            </a:r>
          </a:p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Counselors and Bookkeepers will notify our office (Brittani and Holly) as to who is delinquent.</a:t>
            </a:r>
            <a:endParaRPr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14F7DB2-2747-44B1-8CCD-EA4CF6EAB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274392-2BAA-4EFD-A7A4-941ABF7B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E9F97B-B428-4C46-8004-BC4A40DEF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C42F04-DEA1-45C3-9F84-8B1652F9C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860151-6D39-4EDD-99B8-908690A0D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02D87C-1E23-4B24-AFE6-A85743C72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97" y="469900"/>
            <a:ext cx="2771251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51" y="635508"/>
            <a:ext cx="2523744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0"/>
            <a:ext cx="565327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4ABB24-9C8E-513C-E34D-6C45F0296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870" y="469900"/>
            <a:ext cx="5390250" cy="5405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/>
              <a:t>Key points about a high-quality Career and Technical Education (CTE) program:</a:t>
            </a:r>
          </a:p>
          <a:p>
            <a:endParaRPr lang="en-US" sz="2800" b="1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Industry-Driven: </a:t>
            </a:r>
            <a:r>
              <a:rPr lang="en-US" sz="2400" dirty="0"/>
              <a:t>demand-focused</a:t>
            </a:r>
            <a:r>
              <a:rPr lang="en-US" sz="2400" b="1" dirty="0"/>
              <a:t> education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Skill-Focused:</a:t>
            </a:r>
            <a:r>
              <a:rPr lang="en-US" sz="2400" dirty="0"/>
              <a:t> industry-recognized 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Comprehensive:</a:t>
            </a:r>
            <a:r>
              <a:rPr lang="en-US" sz="2400" dirty="0"/>
              <a:t> wide range of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Essential Skills:</a:t>
            </a:r>
            <a:r>
              <a:rPr lang="en-US" sz="2400" dirty="0"/>
              <a:t> essential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Seamless Transition: </a:t>
            </a:r>
            <a:r>
              <a:rPr lang="en-US" sz="2400" dirty="0"/>
              <a:t>link training &amp; employment</a:t>
            </a:r>
            <a:endParaRPr kumimoji="0" lang="en-US" altLang="en-US" sz="2400" b="0" i="0" u="none" strike="noStrik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D63464-65FF-84CB-9B9C-530D252DB595}"/>
              </a:ext>
            </a:extLst>
          </p:cNvPr>
          <p:cNvSpPr txBox="1"/>
          <p:nvPr/>
        </p:nvSpPr>
        <p:spPr>
          <a:xfrm>
            <a:off x="463082" y="2480386"/>
            <a:ext cx="23549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Brent Haken, ODCTE</a:t>
            </a: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Director</a:t>
            </a:r>
          </a:p>
        </p:txBody>
      </p:sp>
    </p:spTree>
    <p:extLst>
      <p:ext uri="{BB962C8B-B14F-4D97-AF65-F5344CB8AC3E}">
        <p14:creationId xmlns:p14="http://schemas.microsoft.com/office/powerpoint/2010/main" val="3784827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1" name="Group 11290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700" y="0"/>
            <a:ext cx="9173369" cy="6856214"/>
            <a:chOff x="-16934" y="0"/>
            <a:chExt cx="12231160" cy="6856214"/>
          </a:xfrm>
        </p:grpSpPr>
        <p:pic>
          <p:nvPicPr>
            <p:cNvPr id="11272" name="Picture 11271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292" name="Rectangle 11291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1274" name="Picture 11273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1275" name="Picture 11274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1293" name="Straight Connector 11292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94" name="Rectangle 11293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ow To Set Performance Targets That Work | Bernard Marr">
            <a:extLst>
              <a:ext uri="{FF2B5EF4-FFF2-40B4-BE49-F238E27FC236}">
                <a16:creationId xmlns:a16="http://schemas.microsoft.com/office/drawing/2014/main" id="{3BD13703-BB60-84CA-00D7-01D8748E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15646"/>
          <a:stretch>
            <a:fillRect/>
          </a:stretch>
        </p:blipFill>
        <p:spPr bwMode="auto">
          <a:xfrm>
            <a:off x="16689" y="-1786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70A104-498A-33C6-71C5-46F118D0A59F}"/>
              </a:ext>
            </a:extLst>
          </p:cNvPr>
          <p:cNvSpPr/>
          <p:nvPr/>
        </p:nvSpPr>
        <p:spPr>
          <a:xfrm>
            <a:off x="1538223" y="1009230"/>
            <a:ext cx="6071524" cy="2386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spc="0" dirty="0">
                <a:ln w="3175" cmpd="sng"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focus is: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n w="3175" cmpd="sng"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5400" b="0" spc="0" dirty="0">
                <a:ln w="3175" cmpd="sng"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evelop </a:t>
            </a:r>
            <a:r>
              <a:rPr lang="en-US" sz="5400" dirty="0">
                <a:ln w="3175" cmpd="sng"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 programs.</a:t>
            </a:r>
            <a:endParaRPr lang="en-US" sz="5400" b="0" spc="0" dirty="0">
              <a:ln w="3175" cmpd="sng">
                <a:noFill/>
              </a:ln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CFF97F-8CD2-7AB4-63B6-70264930FC5B}"/>
              </a:ext>
            </a:extLst>
          </p:cNvPr>
          <p:cNvSpPr/>
          <p:nvPr/>
        </p:nvSpPr>
        <p:spPr>
          <a:xfrm>
            <a:off x="3805068" y="4550983"/>
            <a:ext cx="4887112" cy="1904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9600" b="1" spc="0" dirty="0">
                <a:ln w="0"/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STRETCH</a:t>
            </a:r>
          </a:p>
        </p:txBody>
      </p:sp>
      <p:cxnSp>
        <p:nvCxnSpPr>
          <p:cNvPr id="11295" name="Straight Connector 11294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74949" y="3510608"/>
            <a:ext cx="384048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1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E5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" y="28937"/>
            <a:ext cx="9141618" cy="6856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1063C9-E031-1295-97B5-B6A0B7E56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966" y="574881"/>
            <a:ext cx="6290068" cy="570823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664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828710"/>
            <a:ext cx="6798734" cy="1303867"/>
          </a:xfrm>
        </p:spPr>
        <p:txBody>
          <a:bodyPr>
            <a:noAutofit/>
          </a:bodyPr>
          <a:lstStyle/>
          <a:p>
            <a:r>
              <a:rPr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Certifications &amp; Assessments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D0759-A05F-A557-522C-F61722B957C1}"/>
              </a:ext>
            </a:extLst>
          </p:cNvPr>
          <p:cNvSpPr txBox="1"/>
          <p:nvPr/>
        </p:nvSpPr>
        <p:spPr>
          <a:xfrm>
            <a:off x="997332" y="2536759"/>
            <a:ext cx="407389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Value of a Digital Badge? </a:t>
            </a: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Badges are a verifiable tool that transforms your knowledge and skills into a tangible snapshot of your capabilities, allowing you to advance your career without bias.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74EEE1-A8BD-CA5C-EC96-E4517B60E7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07654" y="2536759"/>
            <a:ext cx="2808521" cy="254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Will Notice?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Employers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Recruiters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Colleagues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Clients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359119" y="942088"/>
            <a:ext cx="6798736" cy="481382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opportunities for certifications, assessments, and badging.</a:t>
            </a:r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Proof of credible programs and instruction.</a:t>
            </a:r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are vital for student success.</a:t>
            </a:r>
          </a:p>
        </p:txBody>
      </p:sp>
    </p:spTree>
    <p:extLst>
      <p:ext uri="{BB962C8B-B14F-4D97-AF65-F5344CB8AC3E}">
        <p14:creationId xmlns:p14="http://schemas.microsoft.com/office/powerpoint/2010/main" val="33470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6867" y="607328"/>
            <a:ext cx="6798734" cy="8653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Graduation Requirements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A7E9E-F8BD-38B5-7090-667DD607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86" y="1472665"/>
            <a:ext cx="5977650" cy="4778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430DE9-8303-3F5C-0F88-1CB118B4B23F}"/>
              </a:ext>
            </a:extLst>
          </p:cNvPr>
          <p:cNvSpPr/>
          <p:nvPr/>
        </p:nvSpPr>
        <p:spPr>
          <a:xfrm rot="19407223">
            <a:off x="600906" y="2211472"/>
            <a:ext cx="42394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41739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6BF1E-A408-BDDF-8E6E-BD8B05E29693}"/>
              </a:ext>
            </a:extLst>
          </p:cNvPr>
          <p:cNvSpPr/>
          <p:nvPr/>
        </p:nvSpPr>
        <p:spPr>
          <a:xfrm>
            <a:off x="1465220" y="1166842"/>
            <a:ext cx="6213560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 to</a:t>
            </a:r>
          </a:p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Oklahoma</a:t>
            </a:r>
          </a:p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Summit</a:t>
            </a:r>
          </a:p>
        </p:txBody>
      </p:sp>
    </p:spTree>
    <p:extLst>
      <p:ext uri="{BB962C8B-B14F-4D97-AF65-F5344CB8AC3E}">
        <p14:creationId xmlns:p14="http://schemas.microsoft.com/office/powerpoint/2010/main" val="2613428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7668A-2096-4601-1E1C-06AB28574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628" b="-1"/>
          <a:stretch>
            <a:fillRect/>
          </a:stretch>
        </p:blipFill>
        <p:spPr>
          <a:xfrm>
            <a:off x="364603" y="488137"/>
            <a:ext cx="8420582" cy="5883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09" y="609600"/>
            <a:ext cx="82296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4461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4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" y="28937"/>
            <a:ext cx="9141618" cy="6856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31EEC-02F8-BADD-CE60-BF7868EC1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46" y="1174282"/>
            <a:ext cx="8284603" cy="46393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12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4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" y="28937"/>
            <a:ext cx="9141618" cy="6856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D6FDB-ECB5-F9D9-AF9B-51FB17801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06" y="1126156"/>
            <a:ext cx="8367563" cy="47067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319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" y="28937"/>
            <a:ext cx="9141618" cy="6856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D20ED-0D76-E6E6-8832-11BFEC2FE4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3"/>
          <a:stretch>
            <a:fillRect/>
          </a:stretch>
        </p:blipFill>
        <p:spPr>
          <a:xfrm>
            <a:off x="362948" y="1135780"/>
            <a:ext cx="8426329" cy="47163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968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" y="28937"/>
            <a:ext cx="9141618" cy="6856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058E5-86CA-88E4-0BC9-97B35133B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64" y="1029903"/>
            <a:ext cx="8366897" cy="48318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9378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" y="28937"/>
            <a:ext cx="9141618" cy="6856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7CEE6-F822-3F36-4CAB-60418DE61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60" y="1054273"/>
            <a:ext cx="8274697" cy="47786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590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Folders</a:t>
            </a:r>
            <a:br>
              <a:rPr lang="en-US" b="1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Audits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1F4411-82BB-19CF-6ED8-58AC52F1A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349369"/>
              </p:ext>
            </p:extLst>
          </p:nvPr>
        </p:nvGraphicFramePr>
        <p:xfrm>
          <a:off x="971550" y="2772384"/>
          <a:ext cx="72008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85825-36BE-7A5F-30A0-0DC49E2F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6" b="2488"/>
          <a:stretch>
            <a:fillRect/>
          </a:stretch>
        </p:blipFill>
        <p:spPr>
          <a:xfrm>
            <a:off x="4725578" y="914399"/>
            <a:ext cx="3683410" cy="4618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0CD2C-48B9-7E59-978C-35595760D4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69" t="6330" r="4541" b="7647"/>
          <a:stretch>
            <a:fillRect/>
          </a:stretch>
        </p:blipFill>
        <p:spPr>
          <a:xfrm>
            <a:off x="735012" y="914399"/>
            <a:ext cx="2849179" cy="16820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419D25-CD26-D306-8FBB-873D85BDA921}"/>
              </a:ext>
            </a:extLst>
          </p:cNvPr>
          <p:cNvSpPr/>
          <p:nvPr/>
        </p:nvSpPr>
        <p:spPr>
          <a:xfrm>
            <a:off x="830664" y="4184612"/>
            <a:ext cx="31117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 30, 2025</a:t>
            </a:r>
          </a:p>
        </p:txBody>
      </p:sp>
    </p:spTree>
    <p:extLst>
      <p:ext uri="{BB962C8B-B14F-4D97-AF65-F5344CB8AC3E}">
        <p14:creationId xmlns:p14="http://schemas.microsoft.com/office/powerpoint/2010/main" val="1490508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8181A50-C8BE-4392-983D-C06579080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FDED5-96A7-A425-69DE-E91D43477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" t="1343"/>
          <a:stretch>
            <a:fillRect/>
          </a:stretch>
        </p:blipFill>
        <p:spPr>
          <a:xfrm>
            <a:off x="451555" y="289005"/>
            <a:ext cx="4842933" cy="6279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EED181-DE5E-F85D-71D3-51286EB08CBB}"/>
              </a:ext>
            </a:extLst>
          </p:cNvPr>
          <p:cNvSpPr/>
          <p:nvPr/>
        </p:nvSpPr>
        <p:spPr>
          <a:xfrm>
            <a:off x="5294488" y="1657823"/>
            <a:ext cx="363044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Registration opens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 6, 2026</a:t>
            </a:r>
          </a:p>
        </p:txBody>
      </p:sp>
    </p:spTree>
    <p:extLst>
      <p:ext uri="{BB962C8B-B14F-4D97-AF65-F5344CB8AC3E}">
        <p14:creationId xmlns:p14="http://schemas.microsoft.com/office/powerpoint/2010/main" val="871700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5523B5-7888-2933-CBD5-A2E6E723AC62}"/>
              </a:ext>
            </a:extLst>
          </p:cNvPr>
          <p:cNvSpPr txBox="1"/>
          <p:nvPr/>
        </p:nvSpPr>
        <p:spPr>
          <a:xfrm>
            <a:off x="824089" y="1226445"/>
            <a:ext cx="77667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FCS Research Challenge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565796-D8D9-B17B-C2C7-2403713D0AB9}"/>
              </a:ext>
            </a:extLst>
          </p:cNvPr>
          <p:cNvSpPr/>
          <p:nvPr/>
        </p:nvSpPr>
        <p:spPr>
          <a:xfrm>
            <a:off x="1090673" y="2967335"/>
            <a:ext cx="69626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Guidelines will be updated 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posted by August 31.</a:t>
            </a:r>
          </a:p>
        </p:txBody>
      </p:sp>
    </p:spTree>
    <p:extLst>
      <p:ext uri="{BB962C8B-B14F-4D97-AF65-F5344CB8AC3E}">
        <p14:creationId xmlns:p14="http://schemas.microsoft.com/office/powerpoint/2010/main" val="425710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arms crossed&#10;&#10;AI-generated content may be incorrect.">
            <a:extLst>
              <a:ext uri="{FF2B5EF4-FFF2-40B4-BE49-F238E27FC236}">
                <a16:creationId xmlns:a16="http://schemas.microsoft.com/office/drawing/2014/main" id="{3B632FE0-F762-E9BD-33C2-9308126D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27" y="1118554"/>
            <a:ext cx="2394419" cy="3532472"/>
          </a:xfrm>
          <a:prstGeom prst="rect">
            <a:avLst/>
          </a:prstGeom>
        </p:spPr>
      </p:pic>
      <p:pic>
        <p:nvPicPr>
          <p:cNvPr id="5" name="Picture 4" descr="A picture containing person, blue&#10;&#10;AI-generated content may be incorrect.">
            <a:extLst>
              <a:ext uri="{FF2B5EF4-FFF2-40B4-BE49-F238E27FC236}">
                <a16:creationId xmlns:a16="http://schemas.microsoft.com/office/drawing/2014/main" id="{01972865-AFD8-CF70-91E0-0FF3EC7C7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978" y="1343544"/>
            <a:ext cx="2398495" cy="3197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84DC2C-A6C3-25CC-7917-321D5B759F80}"/>
              </a:ext>
            </a:extLst>
          </p:cNvPr>
          <p:cNvSpPr/>
          <p:nvPr/>
        </p:nvSpPr>
        <p:spPr>
          <a:xfrm>
            <a:off x="586607" y="4565130"/>
            <a:ext cx="28378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Holly Hanan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Program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96A11-C6F0-EFD2-5A83-5FD1B7D9E61F}"/>
              </a:ext>
            </a:extLst>
          </p:cNvPr>
          <p:cNvSpPr/>
          <p:nvPr/>
        </p:nvSpPr>
        <p:spPr>
          <a:xfrm>
            <a:off x="5561060" y="4541537"/>
            <a:ext cx="29963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Brittani Phillips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FCCLA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Adviser</a:t>
            </a:r>
          </a:p>
        </p:txBody>
      </p:sp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F4278A37-83E9-7D38-DB2F-99E1A21D8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783" y="413769"/>
            <a:ext cx="3392433" cy="1321191"/>
          </a:xfrm>
          <a:prstGeom prst="rect">
            <a:avLst/>
          </a:prstGeom>
        </p:spPr>
      </p:pic>
      <p:pic>
        <p:nvPicPr>
          <p:cNvPr id="9218" name="Picture 2" descr="fccla-logo-transparent">
            <a:extLst>
              <a:ext uri="{FF2B5EF4-FFF2-40B4-BE49-F238E27FC236}">
                <a16:creationId xmlns:a16="http://schemas.microsoft.com/office/drawing/2014/main" id="{AF9CCBF5-FBC9-9978-E21C-9BB696A9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61" y="2316463"/>
            <a:ext cx="2196876" cy="188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8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" y="28937"/>
            <a:ext cx="9141618" cy="6856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58855-B56F-BB8A-2ECA-2D84E66C0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12" y="772725"/>
            <a:ext cx="8469176" cy="47639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2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4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951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elissa Evon - Elgin Public Schools">
            <a:hlinkClick r:id="" action="ppaction://media"/>
            <a:extLst>
              <a:ext uri="{FF2B5EF4-FFF2-40B4-BE49-F238E27FC236}">
                <a16:creationId xmlns:a16="http://schemas.microsoft.com/office/drawing/2014/main" id="{8C135969-144F-5A03-7EE4-25EEF2CF3F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0080" y="1207738"/>
            <a:ext cx="7863840" cy="44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6532C9-2792-4D3B-516A-7C2EF3D06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72" y="571500"/>
            <a:ext cx="7620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C04B0-F175-47DF-E675-9AE3132D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40" y="2527835"/>
            <a:ext cx="2820100" cy="37586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B89C74-54AD-D9D0-042C-3D31AE3DF6D4}"/>
              </a:ext>
            </a:extLst>
          </p:cNvPr>
          <p:cNvSpPr/>
          <p:nvPr/>
        </p:nvSpPr>
        <p:spPr>
          <a:xfrm>
            <a:off x="3946358" y="3125623"/>
            <a:ext cx="4504623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Melissa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Evon</a:t>
            </a:r>
          </a:p>
          <a:p>
            <a:pPr algn="ctr"/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Elgin FCS Instructor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00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2D9645-7079-2B59-5CC5-0D8B64CED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11" y="591733"/>
            <a:ext cx="6888377" cy="56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1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C68637-3F14-85A2-449C-9F0765B7F8BC}"/>
              </a:ext>
            </a:extLst>
          </p:cNvPr>
          <p:cNvSpPr/>
          <p:nvPr/>
        </p:nvSpPr>
        <p:spPr>
          <a:xfrm>
            <a:off x="1046969" y="632925"/>
            <a:ext cx="7050072" cy="5047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Today’s Agenda</a:t>
            </a:r>
          </a:p>
          <a:p>
            <a:pPr algn="ctr"/>
            <a:endParaRPr lang="en-US" sz="28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Pictures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Workshops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Lunch-  FCCLA Updates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Workshops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Region/District meetings</a:t>
            </a:r>
          </a:p>
        </p:txBody>
      </p:sp>
    </p:spTree>
    <p:extLst>
      <p:ext uri="{BB962C8B-B14F-4D97-AF65-F5344CB8AC3E}">
        <p14:creationId xmlns:p14="http://schemas.microsoft.com/office/powerpoint/2010/main" val="3549212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2218A49-32C7-5CC6-7578-B1701755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88" y="645459"/>
            <a:ext cx="4795604" cy="559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51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59"/>
            <a:ext cx="4153916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F49FCC7B-9830-348C-E917-F52548EA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732" y="3726477"/>
            <a:ext cx="1696212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324" y="480060"/>
            <a:ext cx="4153916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393FBC8E-411A-6FF8-2C7F-0BE212D7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59" y="487577"/>
            <a:ext cx="1920240" cy="25603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527956"/>
            <a:ext cx="4153916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sky, person, grass&#10;&#10;AI-generated content may be incorrect.">
            <a:extLst>
              <a:ext uri="{FF2B5EF4-FFF2-40B4-BE49-F238E27FC236}">
                <a16:creationId xmlns:a16="http://schemas.microsoft.com/office/drawing/2014/main" id="{4EA73D6A-F9CA-6CA6-7D0F-BAFB9F04E9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31" r="4796"/>
          <a:stretch>
            <a:fillRect/>
          </a:stretch>
        </p:blipFill>
        <p:spPr>
          <a:xfrm>
            <a:off x="361554" y="3810103"/>
            <a:ext cx="2073859" cy="25603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324" y="3527956"/>
            <a:ext cx="4153916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868B332-8EDB-3EA7-AC63-A6D7728E95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16" r="29474"/>
          <a:stretch>
            <a:fillRect/>
          </a:stretch>
        </p:blipFill>
        <p:spPr>
          <a:xfrm>
            <a:off x="6681058" y="487577"/>
            <a:ext cx="2105182" cy="23518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1B1F55-0552-C39E-3654-162D7426AA89}"/>
              </a:ext>
            </a:extLst>
          </p:cNvPr>
          <p:cNvSpPr txBox="1"/>
          <p:nvPr/>
        </p:nvSpPr>
        <p:spPr>
          <a:xfrm>
            <a:off x="2277999" y="493352"/>
            <a:ext cx="14726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Teena Friend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3B5223-4477-442F-A333-75FF43360689}"/>
              </a:ext>
            </a:extLst>
          </p:cNvPr>
          <p:cNvSpPr txBox="1"/>
          <p:nvPr/>
        </p:nvSpPr>
        <p:spPr>
          <a:xfrm>
            <a:off x="4836537" y="521242"/>
            <a:ext cx="181515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Jessi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Beebe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Northeast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BBA6F-6F70-CA2A-4F6D-CD57CAEEF9FB}"/>
              </a:ext>
            </a:extLst>
          </p:cNvPr>
          <p:cNvSpPr txBox="1"/>
          <p:nvPr/>
        </p:nvSpPr>
        <p:spPr>
          <a:xfrm>
            <a:off x="2481558" y="3764143"/>
            <a:ext cx="14726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Jessica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Maker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South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CB3F5-F90D-222B-B8B3-BBED43CEEFAC}"/>
              </a:ext>
            </a:extLst>
          </p:cNvPr>
          <p:cNvSpPr txBox="1"/>
          <p:nvPr/>
        </p:nvSpPr>
        <p:spPr>
          <a:xfrm>
            <a:off x="4862380" y="3726477"/>
            <a:ext cx="2079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Christina Spurgin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Southeast Region</a:t>
            </a:r>
          </a:p>
        </p:txBody>
      </p:sp>
    </p:spTree>
    <p:extLst>
      <p:ext uri="{BB962C8B-B14F-4D97-AF65-F5344CB8AC3E}">
        <p14:creationId xmlns:p14="http://schemas.microsoft.com/office/powerpoint/2010/main" val="3914408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35232-8166-8114-55CF-6D5D598FEC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5" t="1782" r="2328" b="2107"/>
          <a:stretch>
            <a:fillRect/>
          </a:stretch>
        </p:blipFill>
        <p:spPr>
          <a:xfrm>
            <a:off x="725775" y="1909113"/>
            <a:ext cx="2160270" cy="257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6BD86-26AB-CDF3-5D7B-A7BCC9D4D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55" y="1909113"/>
            <a:ext cx="2160270" cy="2594918"/>
          </a:xfrm>
          <a:prstGeom prst="rect">
            <a:avLst/>
          </a:prstGeom>
        </p:spPr>
      </p:pic>
      <p:pic>
        <p:nvPicPr>
          <p:cNvPr id="3" name="Picture 2" descr="A person wearing glasses&#10;&#10;AI-generated content may be incorrect.">
            <a:extLst>
              <a:ext uri="{FF2B5EF4-FFF2-40B4-BE49-F238E27FC236}">
                <a16:creationId xmlns:a16="http://schemas.microsoft.com/office/drawing/2014/main" id="{A64FF681-C7F1-64EF-9BA1-AFD5C99776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908"/>
          <a:stretch>
            <a:fillRect/>
          </a:stretch>
        </p:blipFill>
        <p:spPr>
          <a:xfrm>
            <a:off x="3547375" y="1909114"/>
            <a:ext cx="2049249" cy="257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E68C4-0143-4E97-E206-177BD9B35179}"/>
              </a:ext>
            </a:extLst>
          </p:cNvPr>
          <p:cNvSpPr txBox="1"/>
          <p:nvPr/>
        </p:nvSpPr>
        <p:spPr>
          <a:xfrm>
            <a:off x="798897" y="831202"/>
            <a:ext cx="2087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Tiffiany Peters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93239-8B64-69BC-7239-826E96D8E0D0}"/>
              </a:ext>
            </a:extLst>
          </p:cNvPr>
          <p:cNvSpPr txBox="1"/>
          <p:nvPr/>
        </p:nvSpPr>
        <p:spPr>
          <a:xfrm>
            <a:off x="3530778" y="831201"/>
            <a:ext cx="2087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Ashli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302FF-C67A-593A-BBE5-7EA854B29671}"/>
              </a:ext>
            </a:extLst>
          </p:cNvPr>
          <p:cNvSpPr txBox="1"/>
          <p:nvPr/>
        </p:nvSpPr>
        <p:spPr>
          <a:xfrm>
            <a:off x="6293318" y="831202"/>
            <a:ext cx="2087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Malynn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Broomfield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75D8-5461-5CB4-3D92-6E0BFF0FE47A}"/>
              </a:ext>
            </a:extLst>
          </p:cNvPr>
          <p:cNvSpPr txBox="1"/>
          <p:nvPr/>
        </p:nvSpPr>
        <p:spPr>
          <a:xfrm>
            <a:off x="686859" y="4670170"/>
            <a:ext cx="21602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FCS </a:t>
            </a:r>
          </a:p>
          <a:p>
            <a:pPr algn="ctr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8961EF-839F-E7A0-19F7-7E1C70D20E75}"/>
              </a:ext>
            </a:extLst>
          </p:cNvPr>
          <p:cNvSpPr txBox="1"/>
          <p:nvPr/>
        </p:nvSpPr>
        <p:spPr>
          <a:xfrm>
            <a:off x="3485981" y="4670169"/>
            <a:ext cx="2160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FCS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Assistant/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FCCLA Bookkeeper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A52CD-B486-92B4-0527-A29E6999601A}"/>
              </a:ext>
            </a:extLst>
          </p:cNvPr>
          <p:cNvSpPr txBox="1"/>
          <p:nvPr/>
        </p:nvSpPr>
        <p:spPr>
          <a:xfrm>
            <a:off x="6207018" y="4670168"/>
            <a:ext cx="21602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FCS </a:t>
            </a:r>
          </a:p>
          <a:p>
            <a:pPr algn="ctr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</a:t>
            </a:r>
          </a:p>
          <a:p>
            <a:pPr algn="ctr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B87A8-004D-F0F8-206F-625320B7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FCS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89660-7541-144E-B898-8BDEB13AF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487" y="2384257"/>
            <a:ext cx="7081611" cy="372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K12-                             376</a:t>
            </a:r>
          </a:p>
          <a:p>
            <a:pPr marL="0" indent="0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 Center      </a:t>
            </a:r>
            <a:r>
              <a:rPr lang="en-US" sz="5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</a:p>
          <a:p>
            <a:pPr marL="0" indent="0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     432</a:t>
            </a:r>
          </a:p>
        </p:txBody>
      </p:sp>
    </p:spTree>
    <p:extLst>
      <p:ext uri="{BB962C8B-B14F-4D97-AF65-F5344CB8AC3E}">
        <p14:creationId xmlns:p14="http://schemas.microsoft.com/office/powerpoint/2010/main" val="3179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Programs</a:t>
            </a:r>
            <a:endParaRPr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6462E-67BF-551F-571E-21AEF51CAA92}"/>
              </a:ext>
            </a:extLst>
          </p:cNvPr>
          <p:cNvSpPr txBox="1"/>
          <p:nvPr/>
        </p:nvSpPr>
        <p:spPr>
          <a:xfrm>
            <a:off x="1857676" y="2367815"/>
            <a:ext cx="56885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Broken Arrow Sequoyah 8</a:t>
            </a:r>
            <a:r>
              <a:rPr lang="en-US" sz="2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Moore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Owasso 7</a:t>
            </a:r>
            <a:r>
              <a:rPr lang="en-US" sz="2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Thackerville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Tulsa Street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Southmoore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Wayne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Westmoore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Wilson HS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1207</TotalTime>
  <Words>820</Words>
  <Application>Microsoft Office PowerPoint</Application>
  <PresentationFormat>On-screen Show (4:3)</PresentationFormat>
  <Paragraphs>186</Paragraphs>
  <Slides>55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Aptos</vt:lpstr>
      <vt:lpstr>Arial</vt:lpstr>
      <vt:lpstr>Calibri</vt:lpstr>
      <vt:lpstr>Garamond</vt:lpstr>
      <vt:lpstr>Lucida Handwriting</vt:lpstr>
      <vt:lpstr>Organic</vt:lpstr>
      <vt:lpstr>Holly's Highlights:  Key Updates &amp; Reminders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FCS Programs</vt:lpstr>
      <vt:lpstr>New Programs</vt:lpstr>
      <vt:lpstr>Program Increases Half to Full Time</vt:lpstr>
      <vt:lpstr>PowerPoint Presentation</vt:lpstr>
      <vt:lpstr>PowerPoint Presentation</vt:lpstr>
      <vt:lpstr>District Changes</vt:lpstr>
      <vt:lpstr>Branding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Required Attendance</vt:lpstr>
      <vt:lpstr>PowerPoint Presentation</vt:lpstr>
      <vt:lpstr>PowerPoint Presentation</vt:lpstr>
      <vt:lpstr>Communication</vt:lpstr>
      <vt:lpstr>District Dues</vt:lpstr>
      <vt:lpstr>PowerPoint Presentation</vt:lpstr>
      <vt:lpstr>PowerPoint Presentation</vt:lpstr>
      <vt:lpstr>PowerPoint Presentation</vt:lpstr>
      <vt:lpstr>Certifications &amp; Assessments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Folders &amp; Audits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Holly Hanan</cp:lastModifiedBy>
  <cp:revision>1</cp:revision>
  <dcterms:created xsi:type="dcterms:W3CDTF">2013-01-27T09:14:16Z</dcterms:created>
  <dcterms:modified xsi:type="dcterms:W3CDTF">2025-08-05T12:50:27Z</dcterms:modified>
  <cp:category/>
</cp:coreProperties>
</file>