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Prata"/>
      <p:regular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Barlow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hEwzXu+fMcLHQ6tXXhBSaRuZ9l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regular.fntdata"/><Relationship Id="rId16" Type="http://schemas.openxmlformats.org/officeDocument/2006/relationships/font" Target="fonts/Prata-regular.fntdata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g381fa1d55ea_0_3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10" name="Google Shape;10;g381fa1d55ea_0_3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11" name="Google Shape;11;g381fa1d55ea_0_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g381fa1d55ea_0_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3;g381fa1d55ea_0_3"/>
            <p:cNvGrpSpPr/>
            <p:nvPr/>
          </p:nvGrpSpPr>
          <p:grpSpPr>
            <a:xfrm>
              <a:off x="996500" y="750938"/>
              <a:ext cx="7151511" cy="3641629"/>
              <a:chOff x="996500" y="750938"/>
              <a:chExt cx="7151511" cy="3641629"/>
            </a:xfrm>
          </p:grpSpPr>
          <p:sp>
            <p:nvSpPr>
              <p:cNvPr id="14" name="Google Shape;14;g381fa1d55ea_0_3"/>
              <p:cNvSpPr/>
              <p:nvPr/>
            </p:nvSpPr>
            <p:spPr>
              <a:xfrm>
                <a:off x="996500" y="750938"/>
                <a:ext cx="7151511" cy="3641629"/>
              </a:xfrm>
              <a:custGeom>
                <a:rect b="b" l="l" r="r" t="t"/>
                <a:pathLst>
                  <a:path extrusionOk="0" h="119134" w="233958">
                    <a:moveTo>
                      <a:pt x="16550" y="0"/>
                    </a:moveTo>
                    <a:cubicBezTo>
                      <a:pt x="7382" y="0"/>
                      <a:pt x="0" y="7382"/>
                      <a:pt x="0" y="16550"/>
                    </a:cubicBezTo>
                    <a:lnTo>
                      <a:pt x="0" y="102584"/>
                    </a:lnTo>
                    <a:cubicBezTo>
                      <a:pt x="0" y="111752"/>
                      <a:pt x="7382" y="119134"/>
                      <a:pt x="16550" y="119134"/>
                    </a:cubicBezTo>
                    <a:lnTo>
                      <a:pt x="217408" y="119134"/>
                    </a:lnTo>
                    <a:cubicBezTo>
                      <a:pt x="226576" y="119134"/>
                      <a:pt x="233958" y="111752"/>
                      <a:pt x="233958" y="102584"/>
                    </a:cubicBezTo>
                    <a:lnTo>
                      <a:pt x="233958" y="16550"/>
                    </a:lnTo>
                    <a:cubicBezTo>
                      <a:pt x="233958" y="7382"/>
                      <a:pt x="226576" y="0"/>
                      <a:pt x="217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g381fa1d55ea_0_3"/>
              <p:cNvSpPr/>
              <p:nvPr/>
            </p:nvSpPr>
            <p:spPr>
              <a:xfrm>
                <a:off x="1106758" y="845911"/>
                <a:ext cx="6930997" cy="3452049"/>
              </a:xfrm>
              <a:custGeom>
                <a:rect b="b" l="l" r="r" t="t"/>
                <a:pathLst>
                  <a:path extrusionOk="0" h="112932" w="226744">
                    <a:moveTo>
                      <a:pt x="13371" y="1"/>
                    </a:moveTo>
                    <a:lnTo>
                      <a:pt x="13383" y="894"/>
                    </a:lnTo>
                    <a:lnTo>
                      <a:pt x="17086" y="894"/>
                    </a:lnTo>
                    <a:lnTo>
                      <a:pt x="17086" y="1"/>
                    </a:lnTo>
                    <a:close/>
                    <a:moveTo>
                      <a:pt x="20801" y="1"/>
                    </a:moveTo>
                    <a:lnTo>
                      <a:pt x="20801" y="894"/>
                    </a:lnTo>
                    <a:lnTo>
                      <a:pt x="24516" y="894"/>
                    </a:lnTo>
                    <a:lnTo>
                      <a:pt x="24528" y="1"/>
                    </a:lnTo>
                    <a:close/>
                    <a:moveTo>
                      <a:pt x="28219" y="1"/>
                    </a:moveTo>
                    <a:lnTo>
                      <a:pt x="28219" y="894"/>
                    </a:lnTo>
                    <a:lnTo>
                      <a:pt x="31945" y="894"/>
                    </a:lnTo>
                    <a:lnTo>
                      <a:pt x="31945" y="1"/>
                    </a:lnTo>
                    <a:close/>
                    <a:moveTo>
                      <a:pt x="35660" y="1"/>
                    </a:moveTo>
                    <a:lnTo>
                      <a:pt x="35660" y="894"/>
                    </a:lnTo>
                    <a:lnTo>
                      <a:pt x="39363" y="894"/>
                    </a:lnTo>
                    <a:lnTo>
                      <a:pt x="39363" y="1"/>
                    </a:lnTo>
                    <a:close/>
                    <a:moveTo>
                      <a:pt x="43078" y="1"/>
                    </a:moveTo>
                    <a:lnTo>
                      <a:pt x="43078" y="894"/>
                    </a:lnTo>
                    <a:lnTo>
                      <a:pt x="46792" y="894"/>
                    </a:lnTo>
                    <a:lnTo>
                      <a:pt x="46792" y="1"/>
                    </a:lnTo>
                    <a:close/>
                    <a:moveTo>
                      <a:pt x="50507" y="1"/>
                    </a:moveTo>
                    <a:lnTo>
                      <a:pt x="50507" y="894"/>
                    </a:lnTo>
                    <a:lnTo>
                      <a:pt x="54222" y="894"/>
                    </a:lnTo>
                    <a:lnTo>
                      <a:pt x="54222" y="1"/>
                    </a:lnTo>
                    <a:close/>
                    <a:moveTo>
                      <a:pt x="57925" y="1"/>
                    </a:moveTo>
                    <a:lnTo>
                      <a:pt x="57925" y="894"/>
                    </a:lnTo>
                    <a:lnTo>
                      <a:pt x="61651" y="894"/>
                    </a:lnTo>
                    <a:lnTo>
                      <a:pt x="61651" y="1"/>
                    </a:lnTo>
                    <a:close/>
                    <a:moveTo>
                      <a:pt x="65354" y="1"/>
                    </a:moveTo>
                    <a:lnTo>
                      <a:pt x="65354" y="894"/>
                    </a:lnTo>
                    <a:lnTo>
                      <a:pt x="69069" y="894"/>
                    </a:lnTo>
                    <a:lnTo>
                      <a:pt x="69069" y="1"/>
                    </a:lnTo>
                    <a:close/>
                    <a:moveTo>
                      <a:pt x="72784" y="1"/>
                    </a:moveTo>
                    <a:lnTo>
                      <a:pt x="72784" y="894"/>
                    </a:lnTo>
                    <a:lnTo>
                      <a:pt x="76498" y="894"/>
                    </a:lnTo>
                    <a:lnTo>
                      <a:pt x="76498" y="1"/>
                    </a:lnTo>
                    <a:close/>
                    <a:moveTo>
                      <a:pt x="80213" y="1"/>
                    </a:moveTo>
                    <a:lnTo>
                      <a:pt x="80213" y="894"/>
                    </a:lnTo>
                    <a:lnTo>
                      <a:pt x="83928" y="894"/>
                    </a:lnTo>
                    <a:lnTo>
                      <a:pt x="83928" y="1"/>
                    </a:lnTo>
                    <a:close/>
                    <a:moveTo>
                      <a:pt x="87643" y="1"/>
                    </a:moveTo>
                    <a:lnTo>
                      <a:pt x="87643" y="894"/>
                    </a:lnTo>
                    <a:lnTo>
                      <a:pt x="91357" y="894"/>
                    </a:lnTo>
                    <a:lnTo>
                      <a:pt x="91357" y="1"/>
                    </a:lnTo>
                    <a:close/>
                    <a:moveTo>
                      <a:pt x="95072" y="1"/>
                    </a:moveTo>
                    <a:lnTo>
                      <a:pt x="95072" y="894"/>
                    </a:lnTo>
                    <a:lnTo>
                      <a:pt x="98775" y="894"/>
                    </a:lnTo>
                    <a:lnTo>
                      <a:pt x="98787" y="1"/>
                    </a:lnTo>
                    <a:close/>
                    <a:moveTo>
                      <a:pt x="102490" y="1"/>
                    </a:moveTo>
                    <a:lnTo>
                      <a:pt x="102490" y="894"/>
                    </a:lnTo>
                    <a:lnTo>
                      <a:pt x="106204" y="894"/>
                    </a:lnTo>
                    <a:lnTo>
                      <a:pt x="106204" y="1"/>
                    </a:lnTo>
                    <a:close/>
                    <a:moveTo>
                      <a:pt x="109907" y="1"/>
                    </a:moveTo>
                    <a:lnTo>
                      <a:pt x="109907" y="894"/>
                    </a:lnTo>
                    <a:lnTo>
                      <a:pt x="113634" y="894"/>
                    </a:lnTo>
                    <a:lnTo>
                      <a:pt x="113634" y="1"/>
                    </a:lnTo>
                    <a:close/>
                    <a:moveTo>
                      <a:pt x="117349" y="1"/>
                    </a:moveTo>
                    <a:lnTo>
                      <a:pt x="117349" y="894"/>
                    </a:lnTo>
                    <a:lnTo>
                      <a:pt x="121063" y="894"/>
                    </a:lnTo>
                    <a:lnTo>
                      <a:pt x="121063" y="1"/>
                    </a:lnTo>
                    <a:close/>
                    <a:moveTo>
                      <a:pt x="124766" y="1"/>
                    </a:moveTo>
                    <a:lnTo>
                      <a:pt x="124766" y="894"/>
                    </a:lnTo>
                    <a:lnTo>
                      <a:pt x="128481" y="894"/>
                    </a:lnTo>
                    <a:lnTo>
                      <a:pt x="128481" y="1"/>
                    </a:lnTo>
                    <a:close/>
                    <a:moveTo>
                      <a:pt x="132196" y="1"/>
                    </a:moveTo>
                    <a:lnTo>
                      <a:pt x="132196" y="894"/>
                    </a:lnTo>
                    <a:lnTo>
                      <a:pt x="135911" y="894"/>
                    </a:lnTo>
                    <a:lnTo>
                      <a:pt x="135911" y="1"/>
                    </a:lnTo>
                    <a:close/>
                    <a:moveTo>
                      <a:pt x="139625" y="1"/>
                    </a:moveTo>
                    <a:lnTo>
                      <a:pt x="139625" y="894"/>
                    </a:lnTo>
                    <a:lnTo>
                      <a:pt x="143340" y="894"/>
                    </a:lnTo>
                    <a:lnTo>
                      <a:pt x="143340" y="1"/>
                    </a:lnTo>
                    <a:close/>
                    <a:moveTo>
                      <a:pt x="147043" y="1"/>
                    </a:moveTo>
                    <a:lnTo>
                      <a:pt x="147043" y="894"/>
                    </a:lnTo>
                    <a:lnTo>
                      <a:pt x="150770" y="894"/>
                    </a:lnTo>
                    <a:lnTo>
                      <a:pt x="150770" y="1"/>
                    </a:lnTo>
                    <a:close/>
                    <a:moveTo>
                      <a:pt x="154472" y="1"/>
                    </a:moveTo>
                    <a:lnTo>
                      <a:pt x="154472" y="894"/>
                    </a:lnTo>
                    <a:lnTo>
                      <a:pt x="158199" y="894"/>
                    </a:lnTo>
                    <a:lnTo>
                      <a:pt x="158199" y="1"/>
                    </a:lnTo>
                    <a:close/>
                    <a:moveTo>
                      <a:pt x="161902" y="1"/>
                    </a:moveTo>
                    <a:lnTo>
                      <a:pt x="161902" y="894"/>
                    </a:lnTo>
                    <a:lnTo>
                      <a:pt x="165617" y="894"/>
                    </a:lnTo>
                    <a:lnTo>
                      <a:pt x="165617" y="1"/>
                    </a:lnTo>
                    <a:close/>
                    <a:moveTo>
                      <a:pt x="169331" y="1"/>
                    </a:moveTo>
                    <a:lnTo>
                      <a:pt x="169331" y="894"/>
                    </a:lnTo>
                    <a:lnTo>
                      <a:pt x="173046" y="894"/>
                    </a:lnTo>
                    <a:lnTo>
                      <a:pt x="173046" y="1"/>
                    </a:lnTo>
                    <a:close/>
                    <a:moveTo>
                      <a:pt x="176761" y="1"/>
                    </a:moveTo>
                    <a:lnTo>
                      <a:pt x="176761" y="894"/>
                    </a:lnTo>
                    <a:lnTo>
                      <a:pt x="180476" y="894"/>
                    </a:lnTo>
                    <a:lnTo>
                      <a:pt x="180476" y="1"/>
                    </a:lnTo>
                    <a:close/>
                    <a:moveTo>
                      <a:pt x="184178" y="1"/>
                    </a:moveTo>
                    <a:lnTo>
                      <a:pt x="184178" y="894"/>
                    </a:lnTo>
                    <a:lnTo>
                      <a:pt x="187905" y="894"/>
                    </a:lnTo>
                    <a:lnTo>
                      <a:pt x="187905" y="1"/>
                    </a:lnTo>
                    <a:close/>
                    <a:moveTo>
                      <a:pt x="191608" y="1"/>
                    </a:moveTo>
                    <a:lnTo>
                      <a:pt x="191608" y="894"/>
                    </a:lnTo>
                    <a:lnTo>
                      <a:pt x="195323" y="894"/>
                    </a:lnTo>
                    <a:lnTo>
                      <a:pt x="195323" y="1"/>
                    </a:lnTo>
                    <a:close/>
                    <a:moveTo>
                      <a:pt x="199037" y="1"/>
                    </a:moveTo>
                    <a:lnTo>
                      <a:pt x="199037" y="894"/>
                    </a:lnTo>
                    <a:lnTo>
                      <a:pt x="202752" y="894"/>
                    </a:lnTo>
                    <a:lnTo>
                      <a:pt x="202752" y="1"/>
                    </a:lnTo>
                    <a:close/>
                    <a:moveTo>
                      <a:pt x="206455" y="1"/>
                    </a:moveTo>
                    <a:lnTo>
                      <a:pt x="206455" y="894"/>
                    </a:lnTo>
                    <a:lnTo>
                      <a:pt x="210182" y="894"/>
                    </a:lnTo>
                    <a:lnTo>
                      <a:pt x="210182" y="1"/>
                    </a:lnTo>
                    <a:close/>
                    <a:moveTo>
                      <a:pt x="213908" y="13"/>
                    </a:moveTo>
                    <a:lnTo>
                      <a:pt x="213873" y="906"/>
                    </a:lnTo>
                    <a:cubicBezTo>
                      <a:pt x="215075" y="953"/>
                      <a:pt x="216254" y="1168"/>
                      <a:pt x="217385" y="1560"/>
                    </a:cubicBezTo>
                    <a:lnTo>
                      <a:pt x="217671" y="703"/>
                    </a:lnTo>
                    <a:cubicBezTo>
                      <a:pt x="216456" y="298"/>
                      <a:pt x="215194" y="60"/>
                      <a:pt x="213908" y="13"/>
                    </a:cubicBezTo>
                    <a:close/>
                    <a:moveTo>
                      <a:pt x="9585" y="548"/>
                    </a:moveTo>
                    <a:cubicBezTo>
                      <a:pt x="8359" y="906"/>
                      <a:pt x="7180" y="1453"/>
                      <a:pt x="6109" y="2156"/>
                    </a:cubicBezTo>
                    <a:lnTo>
                      <a:pt x="6597" y="2894"/>
                    </a:lnTo>
                    <a:cubicBezTo>
                      <a:pt x="7597" y="2239"/>
                      <a:pt x="8692" y="1739"/>
                      <a:pt x="9835" y="1406"/>
                    </a:cubicBezTo>
                    <a:lnTo>
                      <a:pt x="9585" y="548"/>
                    </a:lnTo>
                    <a:close/>
                    <a:moveTo>
                      <a:pt x="221088" y="2453"/>
                    </a:moveTo>
                    <a:lnTo>
                      <a:pt x="220564" y="3180"/>
                    </a:lnTo>
                    <a:cubicBezTo>
                      <a:pt x="221540" y="3870"/>
                      <a:pt x="222421" y="4704"/>
                      <a:pt x="223160" y="5644"/>
                    </a:cubicBezTo>
                    <a:lnTo>
                      <a:pt x="223862" y="5085"/>
                    </a:lnTo>
                    <a:cubicBezTo>
                      <a:pt x="223064" y="4085"/>
                      <a:pt x="222136" y="3192"/>
                      <a:pt x="221088" y="2453"/>
                    </a:cubicBezTo>
                    <a:close/>
                    <a:moveTo>
                      <a:pt x="3227" y="4668"/>
                    </a:moveTo>
                    <a:cubicBezTo>
                      <a:pt x="2394" y="5644"/>
                      <a:pt x="1703" y="6728"/>
                      <a:pt x="1179" y="7895"/>
                    </a:cubicBezTo>
                    <a:lnTo>
                      <a:pt x="1989" y="8264"/>
                    </a:lnTo>
                    <a:cubicBezTo>
                      <a:pt x="2477" y="7168"/>
                      <a:pt x="3132" y="6156"/>
                      <a:pt x="3906" y="5251"/>
                    </a:cubicBezTo>
                    <a:lnTo>
                      <a:pt x="3227" y="4668"/>
                    </a:lnTo>
                    <a:close/>
                    <a:moveTo>
                      <a:pt x="225779" y="8395"/>
                    </a:moveTo>
                    <a:lnTo>
                      <a:pt x="224945" y="8728"/>
                    </a:lnTo>
                    <a:cubicBezTo>
                      <a:pt x="225398" y="9835"/>
                      <a:pt x="225684" y="11002"/>
                      <a:pt x="225791" y="12205"/>
                    </a:cubicBezTo>
                    <a:lnTo>
                      <a:pt x="226672" y="12121"/>
                    </a:lnTo>
                    <a:cubicBezTo>
                      <a:pt x="226553" y="10835"/>
                      <a:pt x="226255" y="9585"/>
                      <a:pt x="225779" y="8395"/>
                    </a:cubicBezTo>
                    <a:close/>
                    <a:moveTo>
                      <a:pt x="132" y="11574"/>
                    </a:moveTo>
                    <a:cubicBezTo>
                      <a:pt x="48" y="12169"/>
                      <a:pt x="1" y="12776"/>
                      <a:pt x="1" y="13383"/>
                    </a:cubicBezTo>
                    <a:lnTo>
                      <a:pt x="1" y="15348"/>
                    </a:lnTo>
                    <a:lnTo>
                      <a:pt x="894" y="15348"/>
                    </a:lnTo>
                    <a:lnTo>
                      <a:pt x="894" y="13383"/>
                    </a:lnTo>
                    <a:cubicBezTo>
                      <a:pt x="894" y="12812"/>
                      <a:pt x="941" y="12252"/>
                      <a:pt x="1013" y="11693"/>
                    </a:cubicBezTo>
                    <a:lnTo>
                      <a:pt x="132" y="11574"/>
                    </a:lnTo>
                    <a:close/>
                    <a:moveTo>
                      <a:pt x="225850" y="15872"/>
                    </a:moveTo>
                    <a:lnTo>
                      <a:pt x="225850" y="19586"/>
                    </a:lnTo>
                    <a:lnTo>
                      <a:pt x="226743" y="19586"/>
                    </a:lnTo>
                    <a:lnTo>
                      <a:pt x="226743" y="15872"/>
                    </a:lnTo>
                    <a:close/>
                    <a:moveTo>
                      <a:pt x="1" y="19063"/>
                    </a:moveTo>
                    <a:lnTo>
                      <a:pt x="1" y="22777"/>
                    </a:lnTo>
                    <a:lnTo>
                      <a:pt x="894" y="22777"/>
                    </a:lnTo>
                    <a:lnTo>
                      <a:pt x="894" y="19063"/>
                    </a:lnTo>
                    <a:close/>
                    <a:moveTo>
                      <a:pt x="225850" y="23301"/>
                    </a:moveTo>
                    <a:lnTo>
                      <a:pt x="225850" y="27004"/>
                    </a:lnTo>
                    <a:lnTo>
                      <a:pt x="226743" y="27004"/>
                    </a:lnTo>
                    <a:lnTo>
                      <a:pt x="226743" y="23301"/>
                    </a:lnTo>
                    <a:close/>
                    <a:moveTo>
                      <a:pt x="1" y="26480"/>
                    </a:moveTo>
                    <a:lnTo>
                      <a:pt x="1" y="30195"/>
                    </a:lnTo>
                    <a:lnTo>
                      <a:pt x="894" y="30195"/>
                    </a:lnTo>
                    <a:lnTo>
                      <a:pt x="894" y="26480"/>
                    </a:lnTo>
                    <a:close/>
                    <a:moveTo>
                      <a:pt x="225850" y="30719"/>
                    </a:moveTo>
                    <a:lnTo>
                      <a:pt x="225850" y="34434"/>
                    </a:lnTo>
                    <a:lnTo>
                      <a:pt x="226743" y="34434"/>
                    </a:lnTo>
                    <a:lnTo>
                      <a:pt x="226743" y="30719"/>
                    </a:lnTo>
                    <a:close/>
                    <a:moveTo>
                      <a:pt x="1" y="33910"/>
                    </a:moveTo>
                    <a:lnTo>
                      <a:pt x="1" y="37624"/>
                    </a:lnTo>
                    <a:lnTo>
                      <a:pt x="894" y="37624"/>
                    </a:lnTo>
                    <a:lnTo>
                      <a:pt x="894" y="33910"/>
                    </a:lnTo>
                    <a:close/>
                    <a:moveTo>
                      <a:pt x="225850" y="38160"/>
                    </a:moveTo>
                    <a:lnTo>
                      <a:pt x="225850" y="41863"/>
                    </a:lnTo>
                    <a:lnTo>
                      <a:pt x="226743" y="41863"/>
                    </a:lnTo>
                    <a:lnTo>
                      <a:pt x="226743" y="38160"/>
                    </a:lnTo>
                    <a:close/>
                    <a:moveTo>
                      <a:pt x="1" y="41339"/>
                    </a:moveTo>
                    <a:lnTo>
                      <a:pt x="1" y="45054"/>
                    </a:lnTo>
                    <a:lnTo>
                      <a:pt x="894" y="45054"/>
                    </a:lnTo>
                    <a:lnTo>
                      <a:pt x="894" y="41339"/>
                    </a:lnTo>
                    <a:close/>
                    <a:moveTo>
                      <a:pt x="225850" y="45578"/>
                    </a:moveTo>
                    <a:lnTo>
                      <a:pt x="225850" y="49292"/>
                    </a:lnTo>
                    <a:lnTo>
                      <a:pt x="226743" y="49292"/>
                    </a:lnTo>
                    <a:lnTo>
                      <a:pt x="226743" y="45578"/>
                    </a:lnTo>
                    <a:close/>
                    <a:moveTo>
                      <a:pt x="1" y="48769"/>
                    </a:moveTo>
                    <a:lnTo>
                      <a:pt x="1" y="52483"/>
                    </a:lnTo>
                    <a:lnTo>
                      <a:pt x="894" y="52483"/>
                    </a:lnTo>
                    <a:lnTo>
                      <a:pt x="894" y="48769"/>
                    </a:lnTo>
                    <a:close/>
                    <a:moveTo>
                      <a:pt x="225850" y="52995"/>
                    </a:moveTo>
                    <a:lnTo>
                      <a:pt x="225850" y="56710"/>
                    </a:lnTo>
                    <a:lnTo>
                      <a:pt x="226743" y="56710"/>
                    </a:lnTo>
                    <a:lnTo>
                      <a:pt x="226743" y="52995"/>
                    </a:lnTo>
                    <a:close/>
                    <a:moveTo>
                      <a:pt x="1" y="56186"/>
                    </a:moveTo>
                    <a:lnTo>
                      <a:pt x="1" y="59901"/>
                    </a:lnTo>
                    <a:lnTo>
                      <a:pt x="894" y="59901"/>
                    </a:lnTo>
                    <a:lnTo>
                      <a:pt x="894" y="56186"/>
                    </a:lnTo>
                    <a:close/>
                    <a:moveTo>
                      <a:pt x="225850" y="60413"/>
                    </a:moveTo>
                    <a:lnTo>
                      <a:pt x="225850" y="64140"/>
                    </a:lnTo>
                    <a:lnTo>
                      <a:pt x="226743" y="64140"/>
                    </a:lnTo>
                    <a:lnTo>
                      <a:pt x="226743" y="60413"/>
                    </a:lnTo>
                    <a:close/>
                    <a:moveTo>
                      <a:pt x="1" y="63616"/>
                    </a:moveTo>
                    <a:lnTo>
                      <a:pt x="1" y="67330"/>
                    </a:lnTo>
                    <a:lnTo>
                      <a:pt x="894" y="67330"/>
                    </a:lnTo>
                    <a:lnTo>
                      <a:pt x="894" y="63616"/>
                    </a:lnTo>
                    <a:close/>
                    <a:moveTo>
                      <a:pt x="225850" y="67842"/>
                    </a:moveTo>
                    <a:lnTo>
                      <a:pt x="225850" y="71569"/>
                    </a:lnTo>
                    <a:lnTo>
                      <a:pt x="226743" y="71569"/>
                    </a:lnTo>
                    <a:lnTo>
                      <a:pt x="226743" y="67842"/>
                    </a:lnTo>
                    <a:close/>
                    <a:moveTo>
                      <a:pt x="1" y="71045"/>
                    </a:moveTo>
                    <a:lnTo>
                      <a:pt x="1" y="74760"/>
                    </a:lnTo>
                    <a:lnTo>
                      <a:pt x="894" y="74760"/>
                    </a:lnTo>
                    <a:lnTo>
                      <a:pt x="894" y="71045"/>
                    </a:lnTo>
                    <a:close/>
                    <a:moveTo>
                      <a:pt x="225850" y="75272"/>
                    </a:moveTo>
                    <a:lnTo>
                      <a:pt x="225850" y="78999"/>
                    </a:lnTo>
                    <a:lnTo>
                      <a:pt x="226743" y="78999"/>
                    </a:lnTo>
                    <a:lnTo>
                      <a:pt x="226743" y="75272"/>
                    </a:lnTo>
                    <a:close/>
                    <a:moveTo>
                      <a:pt x="1" y="78463"/>
                    </a:moveTo>
                    <a:lnTo>
                      <a:pt x="1" y="82189"/>
                    </a:lnTo>
                    <a:lnTo>
                      <a:pt x="894" y="82189"/>
                    </a:lnTo>
                    <a:lnTo>
                      <a:pt x="894" y="78463"/>
                    </a:lnTo>
                    <a:close/>
                    <a:moveTo>
                      <a:pt x="225850" y="82701"/>
                    </a:moveTo>
                    <a:lnTo>
                      <a:pt x="225850" y="86428"/>
                    </a:lnTo>
                    <a:lnTo>
                      <a:pt x="226743" y="86428"/>
                    </a:lnTo>
                    <a:lnTo>
                      <a:pt x="226743" y="82701"/>
                    </a:lnTo>
                    <a:close/>
                    <a:moveTo>
                      <a:pt x="1" y="85892"/>
                    </a:moveTo>
                    <a:lnTo>
                      <a:pt x="1" y="89607"/>
                    </a:lnTo>
                    <a:lnTo>
                      <a:pt x="894" y="89607"/>
                    </a:lnTo>
                    <a:lnTo>
                      <a:pt x="894" y="85892"/>
                    </a:lnTo>
                    <a:close/>
                    <a:moveTo>
                      <a:pt x="225850" y="90131"/>
                    </a:moveTo>
                    <a:lnTo>
                      <a:pt x="225850" y="93846"/>
                    </a:lnTo>
                    <a:lnTo>
                      <a:pt x="226743" y="93846"/>
                    </a:lnTo>
                    <a:lnTo>
                      <a:pt x="226743" y="90131"/>
                    </a:lnTo>
                    <a:close/>
                    <a:moveTo>
                      <a:pt x="1" y="93322"/>
                    </a:moveTo>
                    <a:lnTo>
                      <a:pt x="1" y="97036"/>
                    </a:lnTo>
                    <a:lnTo>
                      <a:pt x="894" y="97036"/>
                    </a:lnTo>
                    <a:lnTo>
                      <a:pt x="894" y="93322"/>
                    </a:lnTo>
                    <a:close/>
                    <a:moveTo>
                      <a:pt x="225838" y="97560"/>
                    </a:moveTo>
                    <a:lnTo>
                      <a:pt x="225838" y="99549"/>
                    </a:lnTo>
                    <a:cubicBezTo>
                      <a:pt x="225838" y="100096"/>
                      <a:pt x="225803" y="100656"/>
                      <a:pt x="225731" y="101216"/>
                    </a:cubicBezTo>
                    <a:lnTo>
                      <a:pt x="226624" y="101335"/>
                    </a:lnTo>
                    <a:cubicBezTo>
                      <a:pt x="226696" y="100739"/>
                      <a:pt x="226731" y="100144"/>
                      <a:pt x="226731" y="99537"/>
                    </a:cubicBezTo>
                    <a:lnTo>
                      <a:pt x="226731" y="97560"/>
                    </a:lnTo>
                    <a:close/>
                    <a:moveTo>
                      <a:pt x="965" y="100715"/>
                    </a:moveTo>
                    <a:lnTo>
                      <a:pt x="72" y="100787"/>
                    </a:lnTo>
                    <a:cubicBezTo>
                      <a:pt x="179" y="102073"/>
                      <a:pt x="489" y="103323"/>
                      <a:pt x="965" y="104514"/>
                    </a:cubicBezTo>
                    <a:lnTo>
                      <a:pt x="1799" y="104180"/>
                    </a:lnTo>
                    <a:cubicBezTo>
                      <a:pt x="1346" y="103073"/>
                      <a:pt x="1072" y="101906"/>
                      <a:pt x="965" y="100715"/>
                    </a:cubicBezTo>
                    <a:close/>
                    <a:moveTo>
                      <a:pt x="224755" y="104645"/>
                    </a:moveTo>
                    <a:cubicBezTo>
                      <a:pt x="224267" y="105740"/>
                      <a:pt x="223624" y="106752"/>
                      <a:pt x="222850" y="107669"/>
                    </a:cubicBezTo>
                    <a:lnTo>
                      <a:pt x="223529" y="108240"/>
                    </a:lnTo>
                    <a:cubicBezTo>
                      <a:pt x="224362" y="107264"/>
                      <a:pt x="225053" y="106180"/>
                      <a:pt x="225577" y="105014"/>
                    </a:cubicBezTo>
                    <a:lnTo>
                      <a:pt x="224755" y="104645"/>
                    </a:lnTo>
                    <a:close/>
                    <a:moveTo>
                      <a:pt x="3573" y="107276"/>
                    </a:moveTo>
                    <a:lnTo>
                      <a:pt x="2882" y="107823"/>
                    </a:lnTo>
                    <a:cubicBezTo>
                      <a:pt x="3668" y="108836"/>
                      <a:pt x="4608" y="109717"/>
                      <a:pt x="5644" y="110467"/>
                    </a:cubicBezTo>
                    <a:lnTo>
                      <a:pt x="6168" y="109740"/>
                    </a:lnTo>
                    <a:cubicBezTo>
                      <a:pt x="5192" y="109050"/>
                      <a:pt x="4323" y="108216"/>
                      <a:pt x="3573" y="107276"/>
                    </a:cubicBezTo>
                    <a:close/>
                    <a:moveTo>
                      <a:pt x="220159" y="110014"/>
                    </a:moveTo>
                    <a:cubicBezTo>
                      <a:pt x="219159" y="110669"/>
                      <a:pt x="218064" y="111181"/>
                      <a:pt x="216921" y="111514"/>
                    </a:cubicBezTo>
                    <a:lnTo>
                      <a:pt x="217171" y="112372"/>
                    </a:lnTo>
                    <a:cubicBezTo>
                      <a:pt x="218409" y="112003"/>
                      <a:pt x="219576" y="111467"/>
                      <a:pt x="220647" y="110764"/>
                    </a:cubicBezTo>
                    <a:lnTo>
                      <a:pt x="220159" y="110014"/>
                    </a:lnTo>
                    <a:close/>
                    <a:moveTo>
                      <a:pt x="9347" y="111360"/>
                    </a:moveTo>
                    <a:lnTo>
                      <a:pt x="9061" y="112205"/>
                    </a:lnTo>
                    <a:cubicBezTo>
                      <a:pt x="10276" y="112622"/>
                      <a:pt x="11538" y="112860"/>
                      <a:pt x="12824" y="112919"/>
                    </a:cubicBezTo>
                    <a:lnTo>
                      <a:pt x="12848" y="112026"/>
                    </a:lnTo>
                    <a:cubicBezTo>
                      <a:pt x="11657" y="111967"/>
                      <a:pt x="10478" y="111753"/>
                      <a:pt x="9347" y="111360"/>
                    </a:cubicBezTo>
                    <a:close/>
                    <a:moveTo>
                      <a:pt x="16550" y="112038"/>
                    </a:moveTo>
                    <a:lnTo>
                      <a:pt x="16550" y="112931"/>
                    </a:lnTo>
                    <a:lnTo>
                      <a:pt x="20265" y="112931"/>
                    </a:lnTo>
                    <a:lnTo>
                      <a:pt x="20265" y="112038"/>
                    </a:lnTo>
                    <a:close/>
                    <a:moveTo>
                      <a:pt x="23980" y="112038"/>
                    </a:moveTo>
                    <a:lnTo>
                      <a:pt x="23980" y="112931"/>
                    </a:lnTo>
                    <a:lnTo>
                      <a:pt x="27683" y="112931"/>
                    </a:lnTo>
                    <a:lnTo>
                      <a:pt x="27695" y="112038"/>
                    </a:lnTo>
                    <a:close/>
                    <a:moveTo>
                      <a:pt x="31397" y="112038"/>
                    </a:moveTo>
                    <a:lnTo>
                      <a:pt x="31397" y="112931"/>
                    </a:lnTo>
                    <a:lnTo>
                      <a:pt x="35112" y="112931"/>
                    </a:lnTo>
                    <a:lnTo>
                      <a:pt x="35112" y="112038"/>
                    </a:lnTo>
                    <a:close/>
                    <a:moveTo>
                      <a:pt x="38827" y="112038"/>
                    </a:moveTo>
                    <a:lnTo>
                      <a:pt x="38827" y="112931"/>
                    </a:lnTo>
                    <a:lnTo>
                      <a:pt x="42542" y="112931"/>
                    </a:lnTo>
                    <a:lnTo>
                      <a:pt x="42542" y="112038"/>
                    </a:lnTo>
                    <a:close/>
                    <a:moveTo>
                      <a:pt x="46256" y="112038"/>
                    </a:moveTo>
                    <a:lnTo>
                      <a:pt x="46256" y="112931"/>
                    </a:lnTo>
                    <a:lnTo>
                      <a:pt x="49971" y="112931"/>
                    </a:lnTo>
                    <a:lnTo>
                      <a:pt x="49971" y="112038"/>
                    </a:lnTo>
                    <a:close/>
                    <a:moveTo>
                      <a:pt x="53674" y="112038"/>
                    </a:moveTo>
                    <a:lnTo>
                      <a:pt x="53674" y="112931"/>
                    </a:lnTo>
                    <a:lnTo>
                      <a:pt x="57389" y="112931"/>
                    </a:lnTo>
                    <a:lnTo>
                      <a:pt x="57389" y="112038"/>
                    </a:lnTo>
                    <a:close/>
                    <a:moveTo>
                      <a:pt x="61115" y="112038"/>
                    </a:moveTo>
                    <a:lnTo>
                      <a:pt x="61115" y="112931"/>
                    </a:lnTo>
                    <a:lnTo>
                      <a:pt x="64818" y="112931"/>
                    </a:lnTo>
                    <a:lnTo>
                      <a:pt x="64818" y="112038"/>
                    </a:lnTo>
                    <a:close/>
                    <a:moveTo>
                      <a:pt x="68533" y="112038"/>
                    </a:moveTo>
                    <a:lnTo>
                      <a:pt x="68533" y="112931"/>
                    </a:lnTo>
                    <a:lnTo>
                      <a:pt x="72248" y="112931"/>
                    </a:lnTo>
                    <a:lnTo>
                      <a:pt x="72248" y="112038"/>
                    </a:lnTo>
                    <a:close/>
                    <a:moveTo>
                      <a:pt x="75951" y="112038"/>
                    </a:moveTo>
                    <a:lnTo>
                      <a:pt x="75951" y="112931"/>
                    </a:lnTo>
                    <a:lnTo>
                      <a:pt x="79677" y="112931"/>
                    </a:lnTo>
                    <a:lnTo>
                      <a:pt x="79677" y="112038"/>
                    </a:lnTo>
                    <a:close/>
                    <a:moveTo>
                      <a:pt x="83380" y="112038"/>
                    </a:moveTo>
                    <a:lnTo>
                      <a:pt x="83380" y="112931"/>
                    </a:lnTo>
                    <a:lnTo>
                      <a:pt x="87107" y="112931"/>
                    </a:lnTo>
                    <a:lnTo>
                      <a:pt x="87107" y="112038"/>
                    </a:lnTo>
                    <a:close/>
                    <a:moveTo>
                      <a:pt x="90822" y="112038"/>
                    </a:moveTo>
                    <a:lnTo>
                      <a:pt x="90822" y="112931"/>
                    </a:lnTo>
                    <a:lnTo>
                      <a:pt x="94524" y="112931"/>
                    </a:lnTo>
                    <a:lnTo>
                      <a:pt x="94524" y="112038"/>
                    </a:lnTo>
                    <a:close/>
                    <a:moveTo>
                      <a:pt x="98239" y="112038"/>
                    </a:moveTo>
                    <a:lnTo>
                      <a:pt x="98239" y="112931"/>
                    </a:lnTo>
                    <a:lnTo>
                      <a:pt x="101954" y="112931"/>
                    </a:lnTo>
                    <a:lnTo>
                      <a:pt x="101954" y="112038"/>
                    </a:lnTo>
                    <a:close/>
                    <a:moveTo>
                      <a:pt x="105657" y="112038"/>
                    </a:moveTo>
                    <a:lnTo>
                      <a:pt x="105657" y="112931"/>
                    </a:lnTo>
                    <a:lnTo>
                      <a:pt x="109383" y="112931"/>
                    </a:lnTo>
                    <a:lnTo>
                      <a:pt x="109383" y="112038"/>
                    </a:lnTo>
                    <a:close/>
                    <a:moveTo>
                      <a:pt x="113086" y="112038"/>
                    </a:moveTo>
                    <a:lnTo>
                      <a:pt x="113086" y="112931"/>
                    </a:lnTo>
                    <a:lnTo>
                      <a:pt x="116813" y="112931"/>
                    </a:lnTo>
                    <a:lnTo>
                      <a:pt x="116813" y="112038"/>
                    </a:lnTo>
                    <a:close/>
                    <a:moveTo>
                      <a:pt x="120516" y="112038"/>
                    </a:moveTo>
                    <a:lnTo>
                      <a:pt x="120516" y="112931"/>
                    </a:lnTo>
                    <a:lnTo>
                      <a:pt x="124231" y="112931"/>
                    </a:lnTo>
                    <a:lnTo>
                      <a:pt x="124231" y="112038"/>
                    </a:lnTo>
                    <a:close/>
                    <a:moveTo>
                      <a:pt x="127945" y="112038"/>
                    </a:moveTo>
                    <a:lnTo>
                      <a:pt x="127945" y="112931"/>
                    </a:lnTo>
                    <a:lnTo>
                      <a:pt x="131660" y="112931"/>
                    </a:lnTo>
                    <a:lnTo>
                      <a:pt x="131660" y="112038"/>
                    </a:lnTo>
                    <a:close/>
                    <a:moveTo>
                      <a:pt x="135363" y="112038"/>
                    </a:moveTo>
                    <a:lnTo>
                      <a:pt x="135363" y="112931"/>
                    </a:lnTo>
                    <a:lnTo>
                      <a:pt x="139090" y="112931"/>
                    </a:lnTo>
                    <a:lnTo>
                      <a:pt x="139090" y="112038"/>
                    </a:lnTo>
                    <a:close/>
                    <a:moveTo>
                      <a:pt x="142792" y="112038"/>
                    </a:moveTo>
                    <a:lnTo>
                      <a:pt x="142792" y="112931"/>
                    </a:lnTo>
                    <a:lnTo>
                      <a:pt x="146519" y="112931"/>
                    </a:lnTo>
                    <a:lnTo>
                      <a:pt x="146519" y="112038"/>
                    </a:lnTo>
                    <a:close/>
                    <a:moveTo>
                      <a:pt x="150234" y="112038"/>
                    </a:moveTo>
                    <a:lnTo>
                      <a:pt x="150234" y="112931"/>
                    </a:lnTo>
                    <a:lnTo>
                      <a:pt x="153937" y="112931"/>
                    </a:lnTo>
                    <a:lnTo>
                      <a:pt x="153937" y="112038"/>
                    </a:lnTo>
                    <a:close/>
                    <a:moveTo>
                      <a:pt x="157651" y="112038"/>
                    </a:moveTo>
                    <a:lnTo>
                      <a:pt x="157651" y="112931"/>
                    </a:lnTo>
                    <a:lnTo>
                      <a:pt x="161366" y="112931"/>
                    </a:lnTo>
                    <a:lnTo>
                      <a:pt x="161366" y="112038"/>
                    </a:lnTo>
                    <a:close/>
                    <a:moveTo>
                      <a:pt x="165069" y="112038"/>
                    </a:moveTo>
                    <a:lnTo>
                      <a:pt x="165069" y="112931"/>
                    </a:lnTo>
                    <a:lnTo>
                      <a:pt x="168796" y="112931"/>
                    </a:lnTo>
                    <a:lnTo>
                      <a:pt x="168796" y="112038"/>
                    </a:lnTo>
                    <a:close/>
                    <a:moveTo>
                      <a:pt x="172498" y="112038"/>
                    </a:moveTo>
                    <a:lnTo>
                      <a:pt x="172498" y="112931"/>
                    </a:lnTo>
                    <a:lnTo>
                      <a:pt x="176225" y="112931"/>
                    </a:lnTo>
                    <a:lnTo>
                      <a:pt x="176225" y="112038"/>
                    </a:lnTo>
                    <a:close/>
                    <a:moveTo>
                      <a:pt x="179928" y="112038"/>
                    </a:moveTo>
                    <a:lnTo>
                      <a:pt x="179928" y="112931"/>
                    </a:lnTo>
                    <a:lnTo>
                      <a:pt x="183643" y="112931"/>
                    </a:lnTo>
                    <a:lnTo>
                      <a:pt x="183643" y="112038"/>
                    </a:lnTo>
                    <a:close/>
                    <a:moveTo>
                      <a:pt x="187357" y="112038"/>
                    </a:moveTo>
                    <a:lnTo>
                      <a:pt x="187357" y="112931"/>
                    </a:lnTo>
                    <a:lnTo>
                      <a:pt x="191072" y="112931"/>
                    </a:lnTo>
                    <a:lnTo>
                      <a:pt x="191072" y="112038"/>
                    </a:lnTo>
                    <a:close/>
                    <a:moveTo>
                      <a:pt x="194775" y="112038"/>
                    </a:moveTo>
                    <a:lnTo>
                      <a:pt x="194775" y="112931"/>
                    </a:lnTo>
                    <a:lnTo>
                      <a:pt x="198502" y="112931"/>
                    </a:lnTo>
                    <a:lnTo>
                      <a:pt x="198502" y="112038"/>
                    </a:lnTo>
                    <a:close/>
                    <a:moveTo>
                      <a:pt x="202205" y="112038"/>
                    </a:moveTo>
                    <a:lnTo>
                      <a:pt x="202205" y="112931"/>
                    </a:lnTo>
                    <a:lnTo>
                      <a:pt x="205931" y="112931"/>
                    </a:lnTo>
                    <a:lnTo>
                      <a:pt x="205931" y="112038"/>
                    </a:lnTo>
                    <a:close/>
                    <a:moveTo>
                      <a:pt x="209646" y="112038"/>
                    </a:moveTo>
                    <a:lnTo>
                      <a:pt x="209646" y="112931"/>
                    </a:lnTo>
                    <a:lnTo>
                      <a:pt x="213385" y="112931"/>
                    </a:lnTo>
                    <a:lnTo>
                      <a:pt x="213385" y="1120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" name="Google Shape;16;g381fa1d55ea_0_3"/>
          <p:cNvSpPr txBox="1"/>
          <p:nvPr>
            <p:ph type="ctrTitle"/>
          </p:nvPr>
        </p:nvSpPr>
        <p:spPr>
          <a:xfrm>
            <a:off x="1860600" y="1217700"/>
            <a:ext cx="84708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69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" name="Google Shape;17;g381fa1d55ea_0_3"/>
          <p:cNvSpPr txBox="1"/>
          <p:nvPr>
            <p:ph idx="1" type="subTitle"/>
          </p:nvPr>
        </p:nvSpPr>
        <p:spPr>
          <a:xfrm>
            <a:off x="1860600" y="3488452"/>
            <a:ext cx="8470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381fa1d55ea_0_192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199" name="Google Shape;199;g381fa1d55ea_0_192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00" name="Google Shape;200;g381fa1d55ea_0_19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381fa1d55ea_0_19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2" name="Google Shape;202;g381fa1d55ea_0_192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203" name="Google Shape;203;g381fa1d55ea_0_192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381fa1d55ea_0_192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5" name="Google Shape;205;g381fa1d55ea_0_192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6" name="Google Shape;206;g381fa1d55ea_0_192"/>
          <p:cNvSpPr txBox="1"/>
          <p:nvPr>
            <p:ph idx="2" type="title"/>
          </p:nvPr>
        </p:nvSpPr>
        <p:spPr>
          <a:xfrm>
            <a:off x="7043933" y="1980907"/>
            <a:ext cx="3484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07" name="Google Shape;207;g381fa1d55ea_0_192"/>
          <p:cNvSpPr txBox="1"/>
          <p:nvPr>
            <p:ph idx="3" type="title"/>
          </p:nvPr>
        </p:nvSpPr>
        <p:spPr>
          <a:xfrm>
            <a:off x="7043867" y="2509967"/>
            <a:ext cx="3484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08" name="Google Shape;208;g381fa1d55ea_0_192"/>
          <p:cNvSpPr txBox="1"/>
          <p:nvPr>
            <p:ph idx="4" type="title"/>
          </p:nvPr>
        </p:nvSpPr>
        <p:spPr>
          <a:xfrm>
            <a:off x="2260900" y="1980907"/>
            <a:ext cx="3484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09" name="Google Shape;209;g381fa1d55ea_0_192"/>
          <p:cNvSpPr txBox="1"/>
          <p:nvPr>
            <p:ph idx="5" type="title"/>
          </p:nvPr>
        </p:nvSpPr>
        <p:spPr>
          <a:xfrm>
            <a:off x="2260833" y="2509967"/>
            <a:ext cx="3484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10" name="Google Shape;210;g381fa1d55ea_0_192"/>
          <p:cNvSpPr txBox="1"/>
          <p:nvPr>
            <p:ph idx="6" type="title"/>
          </p:nvPr>
        </p:nvSpPr>
        <p:spPr>
          <a:xfrm>
            <a:off x="7043933" y="3878507"/>
            <a:ext cx="3484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11" name="Google Shape;211;g381fa1d55ea_0_192"/>
          <p:cNvSpPr txBox="1"/>
          <p:nvPr>
            <p:ph idx="7" type="title"/>
          </p:nvPr>
        </p:nvSpPr>
        <p:spPr>
          <a:xfrm>
            <a:off x="7043867" y="4407567"/>
            <a:ext cx="3484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12" name="Google Shape;212;g381fa1d55ea_0_192"/>
          <p:cNvSpPr txBox="1"/>
          <p:nvPr>
            <p:ph idx="8" type="title"/>
          </p:nvPr>
        </p:nvSpPr>
        <p:spPr>
          <a:xfrm>
            <a:off x="2260900" y="3878507"/>
            <a:ext cx="3484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13" name="Google Shape;213;g381fa1d55ea_0_192"/>
          <p:cNvSpPr txBox="1"/>
          <p:nvPr>
            <p:ph idx="9" type="title"/>
          </p:nvPr>
        </p:nvSpPr>
        <p:spPr>
          <a:xfrm>
            <a:off x="2260833" y="4407567"/>
            <a:ext cx="34845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g381fa1d55ea_0_209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216" name="Google Shape;216;g381fa1d55ea_0_209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grpSp>
            <p:nvGrpSpPr>
              <p:cNvPr id="217" name="Google Shape;217;g381fa1d55ea_0_209"/>
              <p:cNvGrpSpPr/>
              <p:nvPr/>
            </p:nvGrpSpPr>
            <p:grpSpPr>
              <a:xfrm>
                <a:off x="259" y="0"/>
                <a:ext cx="9144000" cy="5143520"/>
                <a:chOff x="259" y="0"/>
                <a:chExt cx="9144000" cy="5143520"/>
              </a:xfrm>
            </p:grpSpPr>
            <p:sp>
              <p:nvSpPr>
                <p:cNvPr id="218" name="Google Shape;218;g381fa1d55ea_0_209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7549"/>
                      </a:lnTo>
                      <a:lnTo>
                        <a:pt x="285750" y="7549"/>
                      </a:lnTo>
                      <a:lnTo>
                        <a:pt x="285750" y="0"/>
                      </a:lnTo>
                      <a:close/>
                      <a:moveTo>
                        <a:pt x="0" y="17026"/>
                      </a:moveTo>
                      <a:lnTo>
                        <a:pt x="0" y="24574"/>
                      </a:lnTo>
                      <a:lnTo>
                        <a:pt x="285750" y="24574"/>
                      </a:lnTo>
                      <a:lnTo>
                        <a:pt x="285750" y="17026"/>
                      </a:lnTo>
                      <a:close/>
                      <a:moveTo>
                        <a:pt x="0" y="34040"/>
                      </a:moveTo>
                      <a:lnTo>
                        <a:pt x="0" y="41600"/>
                      </a:lnTo>
                      <a:lnTo>
                        <a:pt x="285750" y="41600"/>
                      </a:lnTo>
                      <a:lnTo>
                        <a:pt x="285750" y="34040"/>
                      </a:lnTo>
                      <a:close/>
                      <a:moveTo>
                        <a:pt x="0" y="51066"/>
                      </a:moveTo>
                      <a:lnTo>
                        <a:pt x="0" y="58614"/>
                      </a:lnTo>
                      <a:lnTo>
                        <a:pt x="285750" y="58614"/>
                      </a:lnTo>
                      <a:lnTo>
                        <a:pt x="285750" y="51066"/>
                      </a:lnTo>
                      <a:close/>
                      <a:moveTo>
                        <a:pt x="0" y="68080"/>
                      </a:moveTo>
                      <a:lnTo>
                        <a:pt x="0" y="75640"/>
                      </a:lnTo>
                      <a:lnTo>
                        <a:pt x="285750" y="75640"/>
                      </a:lnTo>
                      <a:lnTo>
                        <a:pt x="285750" y="68080"/>
                      </a:lnTo>
                      <a:close/>
                      <a:moveTo>
                        <a:pt x="0" y="85106"/>
                      </a:moveTo>
                      <a:lnTo>
                        <a:pt x="0" y="92654"/>
                      </a:lnTo>
                      <a:lnTo>
                        <a:pt x="285750" y="92654"/>
                      </a:lnTo>
                      <a:lnTo>
                        <a:pt x="285750" y="85106"/>
                      </a:lnTo>
                      <a:close/>
                      <a:moveTo>
                        <a:pt x="0" y="102120"/>
                      </a:moveTo>
                      <a:lnTo>
                        <a:pt x="0" y="109680"/>
                      </a:lnTo>
                      <a:lnTo>
                        <a:pt x="285750" y="109680"/>
                      </a:lnTo>
                      <a:lnTo>
                        <a:pt x="285750" y="102120"/>
                      </a:lnTo>
                      <a:close/>
                      <a:moveTo>
                        <a:pt x="0" y="119146"/>
                      </a:moveTo>
                      <a:lnTo>
                        <a:pt x="0" y="126694"/>
                      </a:lnTo>
                      <a:lnTo>
                        <a:pt x="285750" y="126694"/>
                      </a:lnTo>
                      <a:lnTo>
                        <a:pt x="285750" y="119146"/>
                      </a:lnTo>
                      <a:close/>
                      <a:moveTo>
                        <a:pt x="0" y="136160"/>
                      </a:moveTo>
                      <a:lnTo>
                        <a:pt x="0" y="143720"/>
                      </a:lnTo>
                      <a:lnTo>
                        <a:pt x="285750" y="143720"/>
                      </a:lnTo>
                      <a:lnTo>
                        <a:pt x="285750" y="136160"/>
                      </a:lnTo>
                      <a:close/>
                      <a:moveTo>
                        <a:pt x="0" y="153185"/>
                      </a:moveTo>
                      <a:lnTo>
                        <a:pt x="0" y="160734"/>
                      </a:lnTo>
                      <a:lnTo>
                        <a:pt x="285750" y="160734"/>
                      </a:lnTo>
                      <a:lnTo>
                        <a:pt x="285750" y="153185"/>
                      </a:lnTo>
                      <a:close/>
                    </a:path>
                  </a:pathLst>
                </a:custGeom>
                <a:solidFill>
                  <a:srgbClr val="F6A027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g381fa1d55ea_0_209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160734"/>
                      </a:lnTo>
                      <a:lnTo>
                        <a:pt x="8644" y="160734"/>
                      </a:lnTo>
                      <a:lnTo>
                        <a:pt x="8644" y="0"/>
                      </a:lnTo>
                      <a:close/>
                      <a:moveTo>
                        <a:pt x="18479" y="0"/>
                      </a:moveTo>
                      <a:lnTo>
                        <a:pt x="18479" y="160734"/>
                      </a:lnTo>
                      <a:lnTo>
                        <a:pt x="27122" y="160734"/>
                      </a:lnTo>
                      <a:lnTo>
                        <a:pt x="27122" y="0"/>
                      </a:lnTo>
                      <a:close/>
                      <a:moveTo>
                        <a:pt x="36945" y="0"/>
                      </a:moveTo>
                      <a:lnTo>
                        <a:pt x="36945" y="160734"/>
                      </a:lnTo>
                      <a:lnTo>
                        <a:pt x="45589" y="160734"/>
                      </a:lnTo>
                      <a:lnTo>
                        <a:pt x="45589" y="0"/>
                      </a:lnTo>
                      <a:close/>
                      <a:moveTo>
                        <a:pt x="55424" y="0"/>
                      </a:moveTo>
                      <a:lnTo>
                        <a:pt x="55424" y="160734"/>
                      </a:lnTo>
                      <a:lnTo>
                        <a:pt x="64068" y="160734"/>
                      </a:lnTo>
                      <a:lnTo>
                        <a:pt x="64068" y="0"/>
                      </a:lnTo>
                      <a:close/>
                      <a:moveTo>
                        <a:pt x="73890" y="0"/>
                      </a:moveTo>
                      <a:lnTo>
                        <a:pt x="73890" y="160734"/>
                      </a:lnTo>
                      <a:lnTo>
                        <a:pt x="82546" y="160734"/>
                      </a:lnTo>
                      <a:lnTo>
                        <a:pt x="82546" y="0"/>
                      </a:lnTo>
                      <a:close/>
                      <a:moveTo>
                        <a:pt x="92369" y="0"/>
                      </a:moveTo>
                      <a:lnTo>
                        <a:pt x="92369" y="160734"/>
                      </a:lnTo>
                      <a:lnTo>
                        <a:pt x="101013" y="160734"/>
                      </a:lnTo>
                      <a:lnTo>
                        <a:pt x="101013" y="0"/>
                      </a:lnTo>
                      <a:close/>
                      <a:moveTo>
                        <a:pt x="110847" y="0"/>
                      </a:moveTo>
                      <a:lnTo>
                        <a:pt x="110847" y="160734"/>
                      </a:lnTo>
                      <a:lnTo>
                        <a:pt x="119491" y="160734"/>
                      </a:lnTo>
                      <a:lnTo>
                        <a:pt x="119491" y="0"/>
                      </a:lnTo>
                      <a:close/>
                      <a:moveTo>
                        <a:pt x="129314" y="0"/>
                      </a:moveTo>
                      <a:lnTo>
                        <a:pt x="129314" y="160734"/>
                      </a:lnTo>
                      <a:lnTo>
                        <a:pt x="137970" y="160734"/>
                      </a:lnTo>
                      <a:lnTo>
                        <a:pt x="137970" y="0"/>
                      </a:lnTo>
                      <a:close/>
                      <a:moveTo>
                        <a:pt x="147792" y="0"/>
                      </a:moveTo>
                      <a:lnTo>
                        <a:pt x="147792" y="160734"/>
                      </a:lnTo>
                      <a:lnTo>
                        <a:pt x="156436" y="160734"/>
                      </a:lnTo>
                      <a:lnTo>
                        <a:pt x="156436" y="0"/>
                      </a:lnTo>
                      <a:close/>
                      <a:moveTo>
                        <a:pt x="166259" y="0"/>
                      </a:moveTo>
                      <a:lnTo>
                        <a:pt x="166259" y="160734"/>
                      </a:lnTo>
                      <a:lnTo>
                        <a:pt x="174903" y="160734"/>
                      </a:lnTo>
                      <a:lnTo>
                        <a:pt x="174903" y="0"/>
                      </a:lnTo>
                      <a:close/>
                      <a:moveTo>
                        <a:pt x="184737" y="0"/>
                      </a:moveTo>
                      <a:lnTo>
                        <a:pt x="184737" y="160734"/>
                      </a:lnTo>
                      <a:lnTo>
                        <a:pt x="193381" y="160734"/>
                      </a:lnTo>
                      <a:lnTo>
                        <a:pt x="193381" y="0"/>
                      </a:lnTo>
                      <a:close/>
                      <a:moveTo>
                        <a:pt x="203204" y="0"/>
                      </a:moveTo>
                      <a:lnTo>
                        <a:pt x="203204" y="160734"/>
                      </a:lnTo>
                      <a:lnTo>
                        <a:pt x="211848" y="160734"/>
                      </a:lnTo>
                      <a:lnTo>
                        <a:pt x="211848" y="0"/>
                      </a:lnTo>
                      <a:close/>
                      <a:moveTo>
                        <a:pt x="221682" y="0"/>
                      </a:moveTo>
                      <a:lnTo>
                        <a:pt x="221682" y="160734"/>
                      </a:lnTo>
                      <a:lnTo>
                        <a:pt x="230326" y="160734"/>
                      </a:lnTo>
                      <a:lnTo>
                        <a:pt x="230326" y="0"/>
                      </a:lnTo>
                      <a:close/>
                      <a:moveTo>
                        <a:pt x="240161" y="0"/>
                      </a:moveTo>
                      <a:lnTo>
                        <a:pt x="240161" y="160734"/>
                      </a:lnTo>
                      <a:lnTo>
                        <a:pt x="248805" y="160734"/>
                      </a:lnTo>
                      <a:lnTo>
                        <a:pt x="248805" y="0"/>
                      </a:lnTo>
                      <a:close/>
                      <a:moveTo>
                        <a:pt x="258628" y="0"/>
                      </a:moveTo>
                      <a:lnTo>
                        <a:pt x="258628" y="160734"/>
                      </a:lnTo>
                      <a:lnTo>
                        <a:pt x="267272" y="160734"/>
                      </a:lnTo>
                      <a:lnTo>
                        <a:pt x="267272" y="0"/>
                      </a:lnTo>
                      <a:close/>
                      <a:moveTo>
                        <a:pt x="277106" y="0"/>
                      </a:moveTo>
                      <a:lnTo>
                        <a:pt x="277106" y="160734"/>
                      </a:lnTo>
                      <a:lnTo>
                        <a:pt x="285750" y="160734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29AC96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0" name="Google Shape;220;g381fa1d55ea_0_209"/>
              <p:cNvGrpSpPr/>
              <p:nvPr/>
            </p:nvGrpSpPr>
            <p:grpSpPr>
              <a:xfrm>
                <a:off x="413399" y="387196"/>
                <a:ext cx="8317201" cy="4369262"/>
                <a:chOff x="472975" y="1144025"/>
                <a:chExt cx="6674050" cy="3423650"/>
              </a:xfrm>
            </p:grpSpPr>
            <p:sp>
              <p:nvSpPr>
                <p:cNvPr id="221" name="Google Shape;221;g381fa1d55ea_0_209"/>
                <p:cNvSpPr/>
                <p:nvPr/>
              </p:nvSpPr>
              <p:spPr>
                <a:xfrm>
                  <a:off x="472975" y="1144025"/>
                  <a:ext cx="6674050" cy="3423650"/>
                </a:xfrm>
                <a:custGeom>
                  <a:rect b="b" l="l" r="r" t="t"/>
                  <a:pathLst>
                    <a:path extrusionOk="0" h="136946" w="266962">
                      <a:moveTo>
                        <a:pt x="16562" y="0"/>
                      </a:moveTo>
                      <a:cubicBezTo>
                        <a:pt x="7406" y="0"/>
                        <a:pt x="0" y="7418"/>
                        <a:pt x="0" y="16562"/>
                      </a:cubicBezTo>
                      <a:lnTo>
                        <a:pt x="0" y="120384"/>
                      </a:lnTo>
                      <a:cubicBezTo>
                        <a:pt x="0" y="129528"/>
                        <a:pt x="7406" y="136946"/>
                        <a:pt x="16562" y="136946"/>
                      </a:cubicBezTo>
                      <a:lnTo>
                        <a:pt x="250412" y="136946"/>
                      </a:lnTo>
                      <a:cubicBezTo>
                        <a:pt x="259556" y="136946"/>
                        <a:pt x="266962" y="129528"/>
                        <a:pt x="266962" y="120384"/>
                      </a:cubicBezTo>
                      <a:lnTo>
                        <a:pt x="266962" y="16562"/>
                      </a:lnTo>
                      <a:cubicBezTo>
                        <a:pt x="266962" y="7418"/>
                        <a:pt x="259556" y="0"/>
                        <a:pt x="250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g381fa1d55ea_0_209"/>
                <p:cNvSpPr/>
                <p:nvPr/>
              </p:nvSpPr>
              <p:spPr>
                <a:xfrm>
                  <a:off x="583100" y="1234800"/>
                  <a:ext cx="6468100" cy="3242100"/>
                </a:xfrm>
                <a:custGeom>
                  <a:rect b="b" l="l" r="r" t="t"/>
                  <a:pathLst>
                    <a:path extrusionOk="0" h="129684" w="258724">
                      <a:moveTo>
                        <a:pt x="17074" y="1"/>
                      </a:moveTo>
                      <a:lnTo>
                        <a:pt x="17074" y="894"/>
                      </a:lnTo>
                      <a:lnTo>
                        <a:pt x="20789" y="894"/>
                      </a:lnTo>
                      <a:lnTo>
                        <a:pt x="20789" y="1"/>
                      </a:lnTo>
                      <a:close/>
                      <a:moveTo>
                        <a:pt x="24515" y="1"/>
                      </a:moveTo>
                      <a:lnTo>
                        <a:pt x="24515" y="894"/>
                      </a:lnTo>
                      <a:lnTo>
                        <a:pt x="28230" y="894"/>
                      </a:lnTo>
                      <a:lnTo>
                        <a:pt x="28230" y="1"/>
                      </a:lnTo>
                      <a:close/>
                      <a:moveTo>
                        <a:pt x="31945" y="1"/>
                      </a:moveTo>
                      <a:lnTo>
                        <a:pt x="31945" y="894"/>
                      </a:lnTo>
                      <a:lnTo>
                        <a:pt x="35671" y="894"/>
                      </a:lnTo>
                      <a:lnTo>
                        <a:pt x="35671" y="1"/>
                      </a:lnTo>
                      <a:close/>
                      <a:moveTo>
                        <a:pt x="39374" y="1"/>
                      </a:moveTo>
                      <a:lnTo>
                        <a:pt x="39374" y="894"/>
                      </a:lnTo>
                      <a:lnTo>
                        <a:pt x="43101" y="894"/>
                      </a:lnTo>
                      <a:lnTo>
                        <a:pt x="43101" y="1"/>
                      </a:lnTo>
                      <a:close/>
                      <a:moveTo>
                        <a:pt x="46923" y="1"/>
                      </a:moveTo>
                      <a:lnTo>
                        <a:pt x="46923" y="894"/>
                      </a:lnTo>
                      <a:lnTo>
                        <a:pt x="50530" y="894"/>
                      </a:lnTo>
                      <a:lnTo>
                        <a:pt x="50650" y="1"/>
                      </a:lnTo>
                      <a:close/>
                      <a:moveTo>
                        <a:pt x="54364" y="1"/>
                      </a:moveTo>
                      <a:lnTo>
                        <a:pt x="54364" y="894"/>
                      </a:lnTo>
                      <a:lnTo>
                        <a:pt x="57972" y="894"/>
                      </a:lnTo>
                      <a:lnTo>
                        <a:pt x="58091" y="1"/>
                      </a:lnTo>
                      <a:close/>
                      <a:moveTo>
                        <a:pt x="61687" y="1"/>
                      </a:moveTo>
                      <a:lnTo>
                        <a:pt x="61687" y="894"/>
                      </a:lnTo>
                      <a:lnTo>
                        <a:pt x="65413" y="894"/>
                      </a:lnTo>
                      <a:lnTo>
                        <a:pt x="65413" y="1"/>
                      </a:lnTo>
                      <a:close/>
                      <a:moveTo>
                        <a:pt x="69116" y="1"/>
                      </a:moveTo>
                      <a:lnTo>
                        <a:pt x="69116" y="894"/>
                      </a:lnTo>
                      <a:lnTo>
                        <a:pt x="72843" y="894"/>
                      </a:lnTo>
                      <a:lnTo>
                        <a:pt x="72843" y="1"/>
                      </a:lnTo>
                      <a:close/>
                      <a:moveTo>
                        <a:pt x="76558" y="1"/>
                      </a:moveTo>
                      <a:lnTo>
                        <a:pt x="76558" y="894"/>
                      </a:lnTo>
                      <a:lnTo>
                        <a:pt x="80272" y="894"/>
                      </a:lnTo>
                      <a:lnTo>
                        <a:pt x="80272" y="1"/>
                      </a:lnTo>
                      <a:close/>
                      <a:moveTo>
                        <a:pt x="83999" y="1"/>
                      </a:moveTo>
                      <a:lnTo>
                        <a:pt x="83999" y="894"/>
                      </a:lnTo>
                      <a:lnTo>
                        <a:pt x="87714" y="894"/>
                      </a:lnTo>
                      <a:lnTo>
                        <a:pt x="87714" y="1"/>
                      </a:lnTo>
                      <a:close/>
                      <a:moveTo>
                        <a:pt x="91440" y="1"/>
                      </a:moveTo>
                      <a:lnTo>
                        <a:pt x="91440" y="894"/>
                      </a:lnTo>
                      <a:lnTo>
                        <a:pt x="95155" y="894"/>
                      </a:lnTo>
                      <a:lnTo>
                        <a:pt x="95155" y="1"/>
                      </a:lnTo>
                      <a:close/>
                      <a:moveTo>
                        <a:pt x="98870" y="1"/>
                      </a:moveTo>
                      <a:lnTo>
                        <a:pt x="98870" y="894"/>
                      </a:lnTo>
                      <a:lnTo>
                        <a:pt x="102597" y="894"/>
                      </a:lnTo>
                      <a:lnTo>
                        <a:pt x="102597" y="1"/>
                      </a:lnTo>
                      <a:close/>
                      <a:moveTo>
                        <a:pt x="106311" y="1"/>
                      </a:moveTo>
                      <a:lnTo>
                        <a:pt x="106311" y="894"/>
                      </a:lnTo>
                      <a:lnTo>
                        <a:pt x="110038" y="894"/>
                      </a:lnTo>
                      <a:lnTo>
                        <a:pt x="110038" y="1"/>
                      </a:lnTo>
                      <a:close/>
                      <a:moveTo>
                        <a:pt x="113753" y="1"/>
                      </a:moveTo>
                      <a:lnTo>
                        <a:pt x="113753" y="894"/>
                      </a:lnTo>
                      <a:lnTo>
                        <a:pt x="117467" y="894"/>
                      </a:lnTo>
                      <a:lnTo>
                        <a:pt x="117467" y="1"/>
                      </a:lnTo>
                      <a:close/>
                      <a:moveTo>
                        <a:pt x="121182" y="1"/>
                      </a:moveTo>
                      <a:lnTo>
                        <a:pt x="121182" y="894"/>
                      </a:lnTo>
                      <a:lnTo>
                        <a:pt x="124897" y="894"/>
                      </a:lnTo>
                      <a:lnTo>
                        <a:pt x="124897" y="1"/>
                      </a:lnTo>
                      <a:close/>
                      <a:moveTo>
                        <a:pt x="128624" y="1"/>
                      </a:moveTo>
                      <a:lnTo>
                        <a:pt x="128624" y="894"/>
                      </a:lnTo>
                      <a:lnTo>
                        <a:pt x="132338" y="894"/>
                      </a:lnTo>
                      <a:lnTo>
                        <a:pt x="132338" y="1"/>
                      </a:lnTo>
                      <a:close/>
                      <a:moveTo>
                        <a:pt x="136065" y="1"/>
                      </a:moveTo>
                      <a:lnTo>
                        <a:pt x="136065" y="894"/>
                      </a:lnTo>
                      <a:lnTo>
                        <a:pt x="139780" y="894"/>
                      </a:lnTo>
                      <a:lnTo>
                        <a:pt x="139780" y="1"/>
                      </a:lnTo>
                      <a:close/>
                      <a:moveTo>
                        <a:pt x="143494" y="1"/>
                      </a:moveTo>
                      <a:lnTo>
                        <a:pt x="143494" y="894"/>
                      </a:lnTo>
                      <a:lnTo>
                        <a:pt x="147221" y="894"/>
                      </a:lnTo>
                      <a:lnTo>
                        <a:pt x="147221" y="1"/>
                      </a:lnTo>
                      <a:close/>
                      <a:moveTo>
                        <a:pt x="150936" y="1"/>
                      </a:moveTo>
                      <a:lnTo>
                        <a:pt x="150936" y="894"/>
                      </a:lnTo>
                      <a:lnTo>
                        <a:pt x="154663" y="894"/>
                      </a:lnTo>
                      <a:lnTo>
                        <a:pt x="154663" y="1"/>
                      </a:lnTo>
                      <a:close/>
                      <a:moveTo>
                        <a:pt x="158377" y="1"/>
                      </a:moveTo>
                      <a:lnTo>
                        <a:pt x="158377" y="894"/>
                      </a:lnTo>
                      <a:lnTo>
                        <a:pt x="162104" y="894"/>
                      </a:lnTo>
                      <a:lnTo>
                        <a:pt x="162104" y="1"/>
                      </a:lnTo>
                      <a:close/>
                      <a:moveTo>
                        <a:pt x="165819" y="1"/>
                      </a:moveTo>
                      <a:lnTo>
                        <a:pt x="165819" y="894"/>
                      </a:lnTo>
                      <a:lnTo>
                        <a:pt x="169545" y="894"/>
                      </a:lnTo>
                      <a:lnTo>
                        <a:pt x="169545" y="1"/>
                      </a:lnTo>
                      <a:close/>
                      <a:moveTo>
                        <a:pt x="173248" y="1"/>
                      </a:moveTo>
                      <a:lnTo>
                        <a:pt x="173248" y="894"/>
                      </a:lnTo>
                      <a:lnTo>
                        <a:pt x="176975" y="894"/>
                      </a:lnTo>
                      <a:lnTo>
                        <a:pt x="176975" y="1"/>
                      </a:lnTo>
                      <a:close/>
                      <a:moveTo>
                        <a:pt x="180690" y="1"/>
                      </a:moveTo>
                      <a:lnTo>
                        <a:pt x="180690" y="894"/>
                      </a:lnTo>
                      <a:lnTo>
                        <a:pt x="184404" y="894"/>
                      </a:lnTo>
                      <a:lnTo>
                        <a:pt x="184404" y="1"/>
                      </a:lnTo>
                      <a:close/>
                      <a:moveTo>
                        <a:pt x="188131" y="1"/>
                      </a:moveTo>
                      <a:lnTo>
                        <a:pt x="188131" y="894"/>
                      </a:lnTo>
                      <a:lnTo>
                        <a:pt x="191846" y="894"/>
                      </a:lnTo>
                      <a:lnTo>
                        <a:pt x="191846" y="1"/>
                      </a:lnTo>
                      <a:close/>
                      <a:moveTo>
                        <a:pt x="195572" y="1"/>
                      </a:moveTo>
                      <a:lnTo>
                        <a:pt x="195572" y="894"/>
                      </a:lnTo>
                      <a:lnTo>
                        <a:pt x="199287" y="894"/>
                      </a:lnTo>
                      <a:lnTo>
                        <a:pt x="199287" y="1"/>
                      </a:lnTo>
                      <a:close/>
                      <a:moveTo>
                        <a:pt x="203014" y="1"/>
                      </a:moveTo>
                      <a:lnTo>
                        <a:pt x="203014" y="894"/>
                      </a:lnTo>
                      <a:lnTo>
                        <a:pt x="206729" y="894"/>
                      </a:lnTo>
                      <a:lnTo>
                        <a:pt x="206729" y="1"/>
                      </a:lnTo>
                      <a:close/>
                      <a:moveTo>
                        <a:pt x="210455" y="1"/>
                      </a:moveTo>
                      <a:lnTo>
                        <a:pt x="210455" y="894"/>
                      </a:lnTo>
                      <a:lnTo>
                        <a:pt x="214170" y="894"/>
                      </a:lnTo>
                      <a:lnTo>
                        <a:pt x="214170" y="1"/>
                      </a:lnTo>
                      <a:close/>
                      <a:moveTo>
                        <a:pt x="217885" y="1"/>
                      </a:moveTo>
                      <a:lnTo>
                        <a:pt x="217885" y="894"/>
                      </a:lnTo>
                      <a:lnTo>
                        <a:pt x="221611" y="894"/>
                      </a:lnTo>
                      <a:lnTo>
                        <a:pt x="221611" y="1"/>
                      </a:lnTo>
                      <a:close/>
                      <a:moveTo>
                        <a:pt x="225326" y="1"/>
                      </a:moveTo>
                      <a:lnTo>
                        <a:pt x="225326" y="894"/>
                      </a:lnTo>
                      <a:lnTo>
                        <a:pt x="229041" y="894"/>
                      </a:lnTo>
                      <a:lnTo>
                        <a:pt x="229041" y="1"/>
                      </a:lnTo>
                      <a:close/>
                      <a:moveTo>
                        <a:pt x="232768" y="1"/>
                      </a:moveTo>
                      <a:lnTo>
                        <a:pt x="232768" y="894"/>
                      </a:lnTo>
                      <a:lnTo>
                        <a:pt x="236482" y="894"/>
                      </a:lnTo>
                      <a:lnTo>
                        <a:pt x="236482" y="1"/>
                      </a:lnTo>
                      <a:close/>
                      <a:moveTo>
                        <a:pt x="240209" y="1"/>
                      </a:moveTo>
                      <a:lnTo>
                        <a:pt x="240209" y="894"/>
                      </a:lnTo>
                      <a:lnTo>
                        <a:pt x="243924" y="894"/>
                      </a:lnTo>
                      <a:lnTo>
                        <a:pt x="243924" y="1"/>
                      </a:lnTo>
                      <a:close/>
                      <a:moveTo>
                        <a:pt x="13478" y="1"/>
                      </a:moveTo>
                      <a:cubicBezTo>
                        <a:pt x="12192" y="1"/>
                        <a:pt x="10918" y="191"/>
                        <a:pt x="9692" y="548"/>
                      </a:cubicBezTo>
                      <a:lnTo>
                        <a:pt x="9942" y="1406"/>
                      </a:lnTo>
                      <a:cubicBezTo>
                        <a:pt x="11085" y="1072"/>
                        <a:pt x="12276" y="894"/>
                        <a:pt x="13478" y="894"/>
                      </a:cubicBezTo>
                      <a:lnTo>
                        <a:pt x="13478" y="1"/>
                      </a:lnTo>
                      <a:close/>
                      <a:moveTo>
                        <a:pt x="247710" y="239"/>
                      </a:moveTo>
                      <a:lnTo>
                        <a:pt x="247543" y="1108"/>
                      </a:lnTo>
                      <a:cubicBezTo>
                        <a:pt x="248722" y="1334"/>
                        <a:pt x="249865" y="1715"/>
                        <a:pt x="250936" y="2263"/>
                      </a:cubicBezTo>
                      <a:lnTo>
                        <a:pt x="251329" y="1465"/>
                      </a:lnTo>
                      <a:cubicBezTo>
                        <a:pt x="250186" y="882"/>
                        <a:pt x="248972" y="465"/>
                        <a:pt x="247710" y="239"/>
                      </a:cubicBezTo>
                      <a:close/>
                      <a:moveTo>
                        <a:pt x="6204" y="2144"/>
                      </a:moveTo>
                      <a:cubicBezTo>
                        <a:pt x="5120" y="2834"/>
                        <a:pt x="4144" y="3680"/>
                        <a:pt x="3310" y="4656"/>
                      </a:cubicBezTo>
                      <a:lnTo>
                        <a:pt x="3977" y="5239"/>
                      </a:lnTo>
                      <a:cubicBezTo>
                        <a:pt x="4763" y="4335"/>
                        <a:pt x="5680" y="3537"/>
                        <a:pt x="6692" y="2894"/>
                      </a:cubicBezTo>
                      <a:lnTo>
                        <a:pt x="6204" y="2144"/>
                      </a:lnTo>
                      <a:close/>
                      <a:moveTo>
                        <a:pt x="254473" y="3668"/>
                      </a:moveTo>
                      <a:lnTo>
                        <a:pt x="253854" y="4323"/>
                      </a:lnTo>
                      <a:cubicBezTo>
                        <a:pt x="254735" y="5144"/>
                        <a:pt x="255485" y="6085"/>
                        <a:pt x="256092" y="7109"/>
                      </a:cubicBezTo>
                      <a:lnTo>
                        <a:pt x="256854" y="6656"/>
                      </a:lnTo>
                      <a:cubicBezTo>
                        <a:pt x="256211" y="5549"/>
                        <a:pt x="255401" y="4549"/>
                        <a:pt x="254473" y="3668"/>
                      </a:cubicBezTo>
                      <a:close/>
                      <a:moveTo>
                        <a:pt x="1239" y="7871"/>
                      </a:moveTo>
                      <a:cubicBezTo>
                        <a:pt x="691" y="9038"/>
                        <a:pt x="322" y="10276"/>
                        <a:pt x="143" y="11550"/>
                      </a:cubicBezTo>
                      <a:lnTo>
                        <a:pt x="1024" y="11669"/>
                      </a:lnTo>
                      <a:cubicBezTo>
                        <a:pt x="1203" y="10490"/>
                        <a:pt x="1536" y="9335"/>
                        <a:pt x="2048" y="8240"/>
                      </a:cubicBezTo>
                      <a:lnTo>
                        <a:pt x="1239" y="7871"/>
                      </a:lnTo>
                      <a:close/>
                      <a:moveTo>
                        <a:pt x="258306" y="10216"/>
                      </a:moveTo>
                      <a:lnTo>
                        <a:pt x="257449" y="10431"/>
                      </a:lnTo>
                      <a:cubicBezTo>
                        <a:pt x="257699" y="11431"/>
                        <a:pt x="257818" y="12467"/>
                        <a:pt x="257818" y="13502"/>
                      </a:cubicBezTo>
                      <a:lnTo>
                        <a:pt x="257818" y="14002"/>
                      </a:lnTo>
                      <a:lnTo>
                        <a:pt x="258711" y="14002"/>
                      </a:lnTo>
                      <a:lnTo>
                        <a:pt x="258711" y="13490"/>
                      </a:lnTo>
                      <a:cubicBezTo>
                        <a:pt x="258711" y="12395"/>
                        <a:pt x="258580" y="11288"/>
                        <a:pt x="258306" y="10216"/>
                      </a:cubicBezTo>
                      <a:close/>
                      <a:moveTo>
                        <a:pt x="0" y="15312"/>
                      </a:moveTo>
                      <a:lnTo>
                        <a:pt x="0" y="19039"/>
                      </a:lnTo>
                      <a:lnTo>
                        <a:pt x="893" y="19039"/>
                      </a:lnTo>
                      <a:lnTo>
                        <a:pt x="893" y="15312"/>
                      </a:lnTo>
                      <a:close/>
                      <a:moveTo>
                        <a:pt x="257818" y="17717"/>
                      </a:moveTo>
                      <a:lnTo>
                        <a:pt x="257818" y="21432"/>
                      </a:lnTo>
                      <a:lnTo>
                        <a:pt x="258711" y="21432"/>
                      </a:lnTo>
                      <a:lnTo>
                        <a:pt x="258711" y="17717"/>
                      </a:lnTo>
                      <a:close/>
                      <a:moveTo>
                        <a:pt x="0" y="22754"/>
                      </a:moveTo>
                      <a:lnTo>
                        <a:pt x="0" y="26468"/>
                      </a:lnTo>
                      <a:lnTo>
                        <a:pt x="893" y="26468"/>
                      </a:lnTo>
                      <a:lnTo>
                        <a:pt x="893" y="22754"/>
                      </a:lnTo>
                      <a:close/>
                      <a:moveTo>
                        <a:pt x="257818" y="25147"/>
                      </a:moveTo>
                      <a:lnTo>
                        <a:pt x="257818" y="28861"/>
                      </a:lnTo>
                      <a:lnTo>
                        <a:pt x="258711" y="28861"/>
                      </a:lnTo>
                      <a:lnTo>
                        <a:pt x="258711" y="25147"/>
                      </a:lnTo>
                      <a:close/>
                      <a:moveTo>
                        <a:pt x="0" y="30183"/>
                      </a:moveTo>
                      <a:lnTo>
                        <a:pt x="0" y="33898"/>
                      </a:lnTo>
                      <a:lnTo>
                        <a:pt x="893" y="33898"/>
                      </a:lnTo>
                      <a:lnTo>
                        <a:pt x="893" y="30183"/>
                      </a:lnTo>
                      <a:close/>
                      <a:moveTo>
                        <a:pt x="257818" y="32576"/>
                      </a:moveTo>
                      <a:lnTo>
                        <a:pt x="257818" y="36303"/>
                      </a:lnTo>
                      <a:lnTo>
                        <a:pt x="258711" y="36303"/>
                      </a:lnTo>
                      <a:lnTo>
                        <a:pt x="258711" y="32576"/>
                      </a:lnTo>
                      <a:close/>
                      <a:moveTo>
                        <a:pt x="0" y="37612"/>
                      </a:moveTo>
                      <a:lnTo>
                        <a:pt x="0" y="41339"/>
                      </a:lnTo>
                      <a:lnTo>
                        <a:pt x="893" y="41339"/>
                      </a:lnTo>
                      <a:lnTo>
                        <a:pt x="893" y="37612"/>
                      </a:lnTo>
                      <a:close/>
                      <a:moveTo>
                        <a:pt x="257818" y="40018"/>
                      </a:moveTo>
                      <a:lnTo>
                        <a:pt x="257818" y="43732"/>
                      </a:lnTo>
                      <a:lnTo>
                        <a:pt x="258711" y="43732"/>
                      </a:lnTo>
                      <a:lnTo>
                        <a:pt x="258711" y="40018"/>
                      </a:lnTo>
                      <a:close/>
                      <a:moveTo>
                        <a:pt x="0" y="45054"/>
                      </a:moveTo>
                      <a:lnTo>
                        <a:pt x="0" y="48769"/>
                      </a:lnTo>
                      <a:lnTo>
                        <a:pt x="893" y="48769"/>
                      </a:lnTo>
                      <a:lnTo>
                        <a:pt x="893" y="45054"/>
                      </a:lnTo>
                      <a:close/>
                      <a:moveTo>
                        <a:pt x="257818" y="47459"/>
                      </a:moveTo>
                      <a:lnTo>
                        <a:pt x="257818" y="51174"/>
                      </a:lnTo>
                      <a:lnTo>
                        <a:pt x="258711" y="51174"/>
                      </a:lnTo>
                      <a:lnTo>
                        <a:pt x="258711" y="47459"/>
                      </a:lnTo>
                      <a:close/>
                      <a:moveTo>
                        <a:pt x="0" y="52495"/>
                      </a:moveTo>
                      <a:lnTo>
                        <a:pt x="0" y="56210"/>
                      </a:lnTo>
                      <a:lnTo>
                        <a:pt x="893" y="56210"/>
                      </a:lnTo>
                      <a:lnTo>
                        <a:pt x="893" y="52495"/>
                      </a:lnTo>
                      <a:close/>
                      <a:moveTo>
                        <a:pt x="257818" y="54877"/>
                      </a:moveTo>
                      <a:lnTo>
                        <a:pt x="257818" y="58603"/>
                      </a:lnTo>
                      <a:lnTo>
                        <a:pt x="258711" y="58603"/>
                      </a:lnTo>
                      <a:lnTo>
                        <a:pt x="258711" y="54877"/>
                      </a:lnTo>
                      <a:close/>
                      <a:moveTo>
                        <a:pt x="0" y="59913"/>
                      </a:moveTo>
                      <a:lnTo>
                        <a:pt x="0" y="63639"/>
                      </a:lnTo>
                      <a:lnTo>
                        <a:pt x="893" y="63639"/>
                      </a:lnTo>
                      <a:lnTo>
                        <a:pt x="893" y="59913"/>
                      </a:lnTo>
                      <a:close/>
                      <a:moveTo>
                        <a:pt x="257818" y="62318"/>
                      </a:moveTo>
                      <a:lnTo>
                        <a:pt x="257818" y="66033"/>
                      </a:lnTo>
                      <a:lnTo>
                        <a:pt x="258711" y="66033"/>
                      </a:lnTo>
                      <a:lnTo>
                        <a:pt x="258711" y="62318"/>
                      </a:lnTo>
                      <a:close/>
                      <a:moveTo>
                        <a:pt x="0" y="67354"/>
                      </a:moveTo>
                      <a:lnTo>
                        <a:pt x="0" y="71069"/>
                      </a:lnTo>
                      <a:lnTo>
                        <a:pt x="893" y="71069"/>
                      </a:lnTo>
                      <a:lnTo>
                        <a:pt x="893" y="67354"/>
                      </a:lnTo>
                      <a:close/>
                      <a:moveTo>
                        <a:pt x="257818" y="69759"/>
                      </a:moveTo>
                      <a:lnTo>
                        <a:pt x="257818" y="73474"/>
                      </a:lnTo>
                      <a:lnTo>
                        <a:pt x="258711" y="73474"/>
                      </a:lnTo>
                      <a:lnTo>
                        <a:pt x="258711" y="69759"/>
                      </a:lnTo>
                      <a:close/>
                      <a:moveTo>
                        <a:pt x="0" y="74784"/>
                      </a:moveTo>
                      <a:lnTo>
                        <a:pt x="0" y="78498"/>
                      </a:lnTo>
                      <a:lnTo>
                        <a:pt x="893" y="78498"/>
                      </a:lnTo>
                      <a:lnTo>
                        <a:pt x="893" y="74784"/>
                      </a:lnTo>
                      <a:close/>
                      <a:moveTo>
                        <a:pt x="257818" y="77177"/>
                      </a:moveTo>
                      <a:lnTo>
                        <a:pt x="257818" y="80904"/>
                      </a:lnTo>
                      <a:lnTo>
                        <a:pt x="258711" y="80904"/>
                      </a:lnTo>
                      <a:lnTo>
                        <a:pt x="258711" y="77177"/>
                      </a:lnTo>
                      <a:close/>
                      <a:moveTo>
                        <a:pt x="0" y="82213"/>
                      </a:moveTo>
                      <a:lnTo>
                        <a:pt x="0" y="85940"/>
                      </a:lnTo>
                      <a:lnTo>
                        <a:pt x="893" y="85940"/>
                      </a:lnTo>
                      <a:lnTo>
                        <a:pt x="893" y="82213"/>
                      </a:lnTo>
                      <a:close/>
                      <a:moveTo>
                        <a:pt x="257818" y="84618"/>
                      </a:moveTo>
                      <a:lnTo>
                        <a:pt x="257818" y="88333"/>
                      </a:lnTo>
                      <a:lnTo>
                        <a:pt x="258711" y="88333"/>
                      </a:lnTo>
                      <a:lnTo>
                        <a:pt x="258711" y="84618"/>
                      </a:lnTo>
                      <a:close/>
                      <a:moveTo>
                        <a:pt x="0" y="89655"/>
                      </a:moveTo>
                      <a:lnTo>
                        <a:pt x="0" y="93369"/>
                      </a:lnTo>
                      <a:lnTo>
                        <a:pt x="893" y="93369"/>
                      </a:lnTo>
                      <a:lnTo>
                        <a:pt x="893" y="89655"/>
                      </a:lnTo>
                      <a:close/>
                      <a:moveTo>
                        <a:pt x="257818" y="92048"/>
                      </a:moveTo>
                      <a:lnTo>
                        <a:pt x="257818" y="95774"/>
                      </a:lnTo>
                      <a:lnTo>
                        <a:pt x="258711" y="95774"/>
                      </a:lnTo>
                      <a:lnTo>
                        <a:pt x="258711" y="92048"/>
                      </a:lnTo>
                      <a:close/>
                      <a:moveTo>
                        <a:pt x="0" y="97084"/>
                      </a:moveTo>
                      <a:lnTo>
                        <a:pt x="0" y="100811"/>
                      </a:lnTo>
                      <a:lnTo>
                        <a:pt x="893" y="100811"/>
                      </a:lnTo>
                      <a:lnTo>
                        <a:pt x="893" y="97084"/>
                      </a:lnTo>
                      <a:close/>
                      <a:moveTo>
                        <a:pt x="257818" y="99477"/>
                      </a:moveTo>
                      <a:lnTo>
                        <a:pt x="257818" y="103204"/>
                      </a:lnTo>
                      <a:lnTo>
                        <a:pt x="258711" y="103204"/>
                      </a:lnTo>
                      <a:lnTo>
                        <a:pt x="258711" y="99477"/>
                      </a:lnTo>
                      <a:close/>
                      <a:moveTo>
                        <a:pt x="0" y="104514"/>
                      </a:moveTo>
                      <a:lnTo>
                        <a:pt x="0" y="108240"/>
                      </a:lnTo>
                      <a:lnTo>
                        <a:pt x="893" y="108240"/>
                      </a:lnTo>
                      <a:lnTo>
                        <a:pt x="893" y="104514"/>
                      </a:lnTo>
                      <a:close/>
                      <a:moveTo>
                        <a:pt x="257818" y="106919"/>
                      </a:moveTo>
                      <a:lnTo>
                        <a:pt x="257818" y="110633"/>
                      </a:lnTo>
                      <a:lnTo>
                        <a:pt x="258711" y="110633"/>
                      </a:lnTo>
                      <a:lnTo>
                        <a:pt x="258711" y="106919"/>
                      </a:lnTo>
                      <a:close/>
                      <a:moveTo>
                        <a:pt x="0" y="111955"/>
                      </a:moveTo>
                      <a:lnTo>
                        <a:pt x="0" y="115670"/>
                      </a:lnTo>
                      <a:lnTo>
                        <a:pt x="893" y="115670"/>
                      </a:lnTo>
                      <a:lnTo>
                        <a:pt x="893" y="111955"/>
                      </a:lnTo>
                      <a:close/>
                      <a:moveTo>
                        <a:pt x="257830" y="114360"/>
                      </a:moveTo>
                      <a:lnTo>
                        <a:pt x="257830" y="116194"/>
                      </a:lnTo>
                      <a:cubicBezTo>
                        <a:pt x="257830" y="116801"/>
                        <a:pt x="257783" y="117396"/>
                        <a:pt x="257699" y="118003"/>
                      </a:cubicBezTo>
                      <a:lnTo>
                        <a:pt x="258580" y="118122"/>
                      </a:lnTo>
                      <a:cubicBezTo>
                        <a:pt x="258676" y="117479"/>
                        <a:pt x="258723" y="116837"/>
                        <a:pt x="258723" y="116194"/>
                      </a:cubicBezTo>
                      <a:lnTo>
                        <a:pt x="258723" y="114360"/>
                      </a:lnTo>
                      <a:close/>
                      <a:moveTo>
                        <a:pt x="1274" y="119242"/>
                      </a:moveTo>
                      <a:lnTo>
                        <a:pt x="405" y="119468"/>
                      </a:lnTo>
                      <a:cubicBezTo>
                        <a:pt x="715" y="120706"/>
                        <a:pt x="1203" y="121909"/>
                        <a:pt x="1858" y="123016"/>
                      </a:cubicBezTo>
                      <a:lnTo>
                        <a:pt x="2620" y="122551"/>
                      </a:lnTo>
                      <a:cubicBezTo>
                        <a:pt x="2013" y="121528"/>
                        <a:pt x="1560" y="120408"/>
                        <a:pt x="1274" y="119242"/>
                      </a:cubicBezTo>
                      <a:close/>
                      <a:moveTo>
                        <a:pt x="256687" y="121432"/>
                      </a:moveTo>
                      <a:cubicBezTo>
                        <a:pt x="256187" y="122516"/>
                        <a:pt x="255532" y="123528"/>
                        <a:pt x="254746" y="124445"/>
                      </a:cubicBezTo>
                      <a:lnTo>
                        <a:pt x="255425" y="125028"/>
                      </a:lnTo>
                      <a:cubicBezTo>
                        <a:pt x="256259" y="124052"/>
                        <a:pt x="256961" y="122968"/>
                        <a:pt x="257497" y="121801"/>
                      </a:cubicBezTo>
                      <a:lnTo>
                        <a:pt x="256687" y="121432"/>
                      </a:lnTo>
                      <a:close/>
                      <a:moveTo>
                        <a:pt x="4858" y="125349"/>
                      </a:moveTo>
                      <a:lnTo>
                        <a:pt x="4251" y="126004"/>
                      </a:lnTo>
                      <a:cubicBezTo>
                        <a:pt x="5180" y="126885"/>
                        <a:pt x="6227" y="127624"/>
                        <a:pt x="7370" y="128207"/>
                      </a:cubicBezTo>
                      <a:lnTo>
                        <a:pt x="7787" y="127421"/>
                      </a:lnTo>
                      <a:cubicBezTo>
                        <a:pt x="6715" y="126873"/>
                        <a:pt x="5727" y="126183"/>
                        <a:pt x="4858" y="125349"/>
                      </a:cubicBezTo>
                      <a:close/>
                      <a:moveTo>
                        <a:pt x="252044" y="126790"/>
                      </a:moveTo>
                      <a:cubicBezTo>
                        <a:pt x="251044" y="127445"/>
                        <a:pt x="249948" y="127945"/>
                        <a:pt x="248793" y="128278"/>
                      </a:cubicBezTo>
                      <a:lnTo>
                        <a:pt x="249043" y="129136"/>
                      </a:lnTo>
                      <a:cubicBezTo>
                        <a:pt x="250282" y="128767"/>
                        <a:pt x="251448" y="128231"/>
                        <a:pt x="252532" y="127540"/>
                      </a:cubicBezTo>
                      <a:lnTo>
                        <a:pt x="252044" y="126790"/>
                      </a:lnTo>
                      <a:close/>
                      <a:moveTo>
                        <a:pt x="11037" y="128576"/>
                      </a:moveTo>
                      <a:lnTo>
                        <a:pt x="10883" y="129445"/>
                      </a:lnTo>
                      <a:cubicBezTo>
                        <a:pt x="11704" y="129600"/>
                        <a:pt x="12538" y="129683"/>
                        <a:pt x="13383" y="129683"/>
                      </a:cubicBezTo>
                      <a:lnTo>
                        <a:pt x="14657" y="129683"/>
                      </a:lnTo>
                      <a:lnTo>
                        <a:pt x="14776" y="128790"/>
                      </a:lnTo>
                      <a:lnTo>
                        <a:pt x="13383" y="128790"/>
                      </a:lnTo>
                      <a:cubicBezTo>
                        <a:pt x="12597" y="128790"/>
                        <a:pt x="11811" y="128719"/>
                        <a:pt x="11037" y="128576"/>
                      </a:cubicBezTo>
                      <a:close/>
                      <a:moveTo>
                        <a:pt x="18503" y="128790"/>
                      </a:moveTo>
                      <a:lnTo>
                        <a:pt x="18503" y="129683"/>
                      </a:lnTo>
                      <a:lnTo>
                        <a:pt x="22098" y="129683"/>
                      </a:lnTo>
                      <a:lnTo>
                        <a:pt x="22217" y="128790"/>
                      </a:lnTo>
                      <a:close/>
                      <a:moveTo>
                        <a:pt x="25944" y="128790"/>
                      </a:moveTo>
                      <a:lnTo>
                        <a:pt x="25944" y="129683"/>
                      </a:lnTo>
                      <a:lnTo>
                        <a:pt x="29540" y="129683"/>
                      </a:lnTo>
                      <a:lnTo>
                        <a:pt x="29659" y="128790"/>
                      </a:lnTo>
                      <a:close/>
                      <a:moveTo>
                        <a:pt x="33255" y="128790"/>
                      </a:moveTo>
                      <a:lnTo>
                        <a:pt x="33255" y="129683"/>
                      </a:lnTo>
                      <a:lnTo>
                        <a:pt x="36969" y="129683"/>
                      </a:lnTo>
                      <a:lnTo>
                        <a:pt x="36969" y="128790"/>
                      </a:lnTo>
                      <a:close/>
                      <a:moveTo>
                        <a:pt x="40684" y="128790"/>
                      </a:moveTo>
                      <a:lnTo>
                        <a:pt x="40684" y="129683"/>
                      </a:lnTo>
                      <a:lnTo>
                        <a:pt x="44411" y="129683"/>
                      </a:lnTo>
                      <a:lnTo>
                        <a:pt x="44411" y="128790"/>
                      </a:lnTo>
                      <a:close/>
                      <a:moveTo>
                        <a:pt x="48125" y="128790"/>
                      </a:moveTo>
                      <a:lnTo>
                        <a:pt x="48125" y="129683"/>
                      </a:lnTo>
                      <a:lnTo>
                        <a:pt x="51852" y="129683"/>
                      </a:lnTo>
                      <a:lnTo>
                        <a:pt x="51852" y="128790"/>
                      </a:lnTo>
                      <a:close/>
                      <a:moveTo>
                        <a:pt x="55555" y="128790"/>
                      </a:moveTo>
                      <a:lnTo>
                        <a:pt x="55555" y="129683"/>
                      </a:lnTo>
                      <a:lnTo>
                        <a:pt x="59282" y="129683"/>
                      </a:lnTo>
                      <a:lnTo>
                        <a:pt x="59282" y="128790"/>
                      </a:lnTo>
                      <a:close/>
                      <a:moveTo>
                        <a:pt x="62996" y="128790"/>
                      </a:moveTo>
                      <a:lnTo>
                        <a:pt x="62996" y="129683"/>
                      </a:lnTo>
                      <a:lnTo>
                        <a:pt x="66711" y="129683"/>
                      </a:lnTo>
                      <a:lnTo>
                        <a:pt x="66711" y="128790"/>
                      </a:lnTo>
                      <a:close/>
                      <a:moveTo>
                        <a:pt x="70438" y="128790"/>
                      </a:moveTo>
                      <a:lnTo>
                        <a:pt x="70438" y="129683"/>
                      </a:lnTo>
                      <a:lnTo>
                        <a:pt x="74152" y="129683"/>
                      </a:lnTo>
                      <a:lnTo>
                        <a:pt x="74152" y="128790"/>
                      </a:lnTo>
                      <a:close/>
                      <a:moveTo>
                        <a:pt x="77879" y="128790"/>
                      </a:moveTo>
                      <a:lnTo>
                        <a:pt x="77879" y="129683"/>
                      </a:lnTo>
                      <a:lnTo>
                        <a:pt x="81594" y="129683"/>
                      </a:lnTo>
                      <a:lnTo>
                        <a:pt x="81594" y="128790"/>
                      </a:lnTo>
                      <a:close/>
                      <a:moveTo>
                        <a:pt x="85309" y="128790"/>
                      </a:moveTo>
                      <a:lnTo>
                        <a:pt x="85309" y="129683"/>
                      </a:lnTo>
                      <a:lnTo>
                        <a:pt x="89035" y="129683"/>
                      </a:lnTo>
                      <a:lnTo>
                        <a:pt x="89035" y="128790"/>
                      </a:lnTo>
                      <a:close/>
                      <a:moveTo>
                        <a:pt x="92750" y="128790"/>
                      </a:moveTo>
                      <a:lnTo>
                        <a:pt x="92750" y="129683"/>
                      </a:lnTo>
                      <a:lnTo>
                        <a:pt x="96477" y="129683"/>
                      </a:lnTo>
                      <a:lnTo>
                        <a:pt x="96477" y="128790"/>
                      </a:lnTo>
                      <a:close/>
                      <a:moveTo>
                        <a:pt x="100180" y="128790"/>
                      </a:moveTo>
                      <a:lnTo>
                        <a:pt x="100180" y="129683"/>
                      </a:lnTo>
                      <a:lnTo>
                        <a:pt x="103906" y="129683"/>
                      </a:lnTo>
                      <a:lnTo>
                        <a:pt x="103906" y="128790"/>
                      </a:lnTo>
                      <a:close/>
                      <a:moveTo>
                        <a:pt x="107621" y="128790"/>
                      </a:moveTo>
                      <a:lnTo>
                        <a:pt x="107621" y="129683"/>
                      </a:lnTo>
                      <a:lnTo>
                        <a:pt x="111348" y="129683"/>
                      </a:lnTo>
                      <a:lnTo>
                        <a:pt x="111348" y="128790"/>
                      </a:lnTo>
                      <a:close/>
                      <a:moveTo>
                        <a:pt x="115062" y="128790"/>
                      </a:moveTo>
                      <a:lnTo>
                        <a:pt x="115062" y="129683"/>
                      </a:lnTo>
                      <a:lnTo>
                        <a:pt x="118777" y="129683"/>
                      </a:lnTo>
                      <a:lnTo>
                        <a:pt x="118777" y="128790"/>
                      </a:lnTo>
                      <a:close/>
                      <a:moveTo>
                        <a:pt x="122492" y="128790"/>
                      </a:moveTo>
                      <a:lnTo>
                        <a:pt x="122492" y="129683"/>
                      </a:lnTo>
                      <a:lnTo>
                        <a:pt x="126219" y="129683"/>
                      </a:lnTo>
                      <a:lnTo>
                        <a:pt x="126219" y="128790"/>
                      </a:lnTo>
                      <a:close/>
                      <a:moveTo>
                        <a:pt x="129933" y="128790"/>
                      </a:moveTo>
                      <a:lnTo>
                        <a:pt x="129933" y="129683"/>
                      </a:lnTo>
                      <a:lnTo>
                        <a:pt x="133660" y="129683"/>
                      </a:lnTo>
                      <a:lnTo>
                        <a:pt x="133660" y="128790"/>
                      </a:lnTo>
                      <a:close/>
                      <a:moveTo>
                        <a:pt x="137375" y="128790"/>
                      </a:moveTo>
                      <a:lnTo>
                        <a:pt x="137375" y="129683"/>
                      </a:lnTo>
                      <a:lnTo>
                        <a:pt x="141101" y="129683"/>
                      </a:lnTo>
                      <a:lnTo>
                        <a:pt x="141101" y="128790"/>
                      </a:lnTo>
                      <a:close/>
                      <a:moveTo>
                        <a:pt x="144804" y="128790"/>
                      </a:moveTo>
                      <a:lnTo>
                        <a:pt x="144804" y="129683"/>
                      </a:lnTo>
                      <a:lnTo>
                        <a:pt x="148531" y="129683"/>
                      </a:lnTo>
                      <a:lnTo>
                        <a:pt x="148531" y="128790"/>
                      </a:lnTo>
                      <a:close/>
                      <a:moveTo>
                        <a:pt x="152246" y="128790"/>
                      </a:moveTo>
                      <a:lnTo>
                        <a:pt x="152246" y="129683"/>
                      </a:lnTo>
                      <a:lnTo>
                        <a:pt x="155972" y="129683"/>
                      </a:lnTo>
                      <a:lnTo>
                        <a:pt x="155972" y="128790"/>
                      </a:lnTo>
                      <a:close/>
                      <a:moveTo>
                        <a:pt x="159687" y="128790"/>
                      </a:moveTo>
                      <a:lnTo>
                        <a:pt x="159687" y="129683"/>
                      </a:lnTo>
                      <a:lnTo>
                        <a:pt x="163414" y="129683"/>
                      </a:lnTo>
                      <a:lnTo>
                        <a:pt x="163414" y="128790"/>
                      </a:lnTo>
                      <a:close/>
                      <a:moveTo>
                        <a:pt x="167128" y="128790"/>
                      </a:moveTo>
                      <a:lnTo>
                        <a:pt x="167128" y="129683"/>
                      </a:lnTo>
                      <a:lnTo>
                        <a:pt x="170855" y="129683"/>
                      </a:lnTo>
                      <a:lnTo>
                        <a:pt x="170855" y="128790"/>
                      </a:lnTo>
                      <a:close/>
                      <a:moveTo>
                        <a:pt x="174570" y="128790"/>
                      </a:moveTo>
                      <a:lnTo>
                        <a:pt x="174570" y="129683"/>
                      </a:lnTo>
                      <a:lnTo>
                        <a:pt x="178285" y="129683"/>
                      </a:lnTo>
                      <a:lnTo>
                        <a:pt x="178285" y="128790"/>
                      </a:lnTo>
                      <a:close/>
                      <a:moveTo>
                        <a:pt x="181999" y="128790"/>
                      </a:moveTo>
                      <a:lnTo>
                        <a:pt x="181999" y="129683"/>
                      </a:lnTo>
                      <a:lnTo>
                        <a:pt x="185726" y="129683"/>
                      </a:lnTo>
                      <a:lnTo>
                        <a:pt x="185726" y="128790"/>
                      </a:lnTo>
                      <a:close/>
                      <a:moveTo>
                        <a:pt x="189441" y="128790"/>
                      </a:moveTo>
                      <a:lnTo>
                        <a:pt x="189441" y="129683"/>
                      </a:lnTo>
                      <a:lnTo>
                        <a:pt x="193167" y="129683"/>
                      </a:lnTo>
                      <a:lnTo>
                        <a:pt x="193167" y="128790"/>
                      </a:lnTo>
                      <a:close/>
                      <a:moveTo>
                        <a:pt x="196882" y="128790"/>
                      </a:moveTo>
                      <a:lnTo>
                        <a:pt x="196882" y="129683"/>
                      </a:lnTo>
                      <a:lnTo>
                        <a:pt x="200609" y="129683"/>
                      </a:lnTo>
                      <a:lnTo>
                        <a:pt x="200609" y="128790"/>
                      </a:lnTo>
                      <a:close/>
                      <a:moveTo>
                        <a:pt x="204324" y="128790"/>
                      </a:moveTo>
                      <a:lnTo>
                        <a:pt x="204324" y="129683"/>
                      </a:lnTo>
                      <a:lnTo>
                        <a:pt x="208050" y="129683"/>
                      </a:lnTo>
                      <a:lnTo>
                        <a:pt x="208050" y="128790"/>
                      </a:lnTo>
                      <a:close/>
                      <a:moveTo>
                        <a:pt x="211765" y="128790"/>
                      </a:moveTo>
                      <a:lnTo>
                        <a:pt x="211765" y="129683"/>
                      </a:lnTo>
                      <a:lnTo>
                        <a:pt x="215492" y="129683"/>
                      </a:lnTo>
                      <a:lnTo>
                        <a:pt x="215492" y="128790"/>
                      </a:lnTo>
                      <a:close/>
                      <a:moveTo>
                        <a:pt x="219206" y="128790"/>
                      </a:moveTo>
                      <a:lnTo>
                        <a:pt x="219206" y="129683"/>
                      </a:lnTo>
                      <a:lnTo>
                        <a:pt x="222921" y="129683"/>
                      </a:lnTo>
                      <a:lnTo>
                        <a:pt x="222921" y="128790"/>
                      </a:lnTo>
                      <a:close/>
                      <a:moveTo>
                        <a:pt x="226636" y="128790"/>
                      </a:moveTo>
                      <a:lnTo>
                        <a:pt x="226636" y="129683"/>
                      </a:lnTo>
                      <a:lnTo>
                        <a:pt x="230351" y="129683"/>
                      </a:lnTo>
                      <a:lnTo>
                        <a:pt x="230351" y="128790"/>
                      </a:lnTo>
                      <a:close/>
                      <a:moveTo>
                        <a:pt x="234077" y="128790"/>
                      </a:moveTo>
                      <a:lnTo>
                        <a:pt x="234077" y="129683"/>
                      </a:lnTo>
                      <a:lnTo>
                        <a:pt x="237792" y="129683"/>
                      </a:lnTo>
                      <a:lnTo>
                        <a:pt x="237792" y="128790"/>
                      </a:lnTo>
                      <a:close/>
                      <a:moveTo>
                        <a:pt x="241519" y="128790"/>
                      </a:moveTo>
                      <a:lnTo>
                        <a:pt x="241519" y="129683"/>
                      </a:lnTo>
                      <a:lnTo>
                        <a:pt x="245257" y="129683"/>
                      </a:lnTo>
                      <a:lnTo>
                        <a:pt x="245257" y="12879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3" name="Google Shape;223;g381fa1d55ea_0_209"/>
            <p:cNvSpPr/>
            <p:nvPr/>
          </p:nvSpPr>
          <p:spPr>
            <a:xfrm rot="1279022">
              <a:off x="252478" y="320996"/>
              <a:ext cx="1615351" cy="979900"/>
            </a:xfrm>
            <a:custGeom>
              <a:rect b="b" l="l" r="r" t="t"/>
              <a:pathLst>
                <a:path extrusionOk="0" h="11660" w="19742">
                  <a:moveTo>
                    <a:pt x="4214" y="1"/>
                  </a:moveTo>
                  <a:cubicBezTo>
                    <a:pt x="4088" y="1"/>
                    <a:pt x="3961" y="12"/>
                    <a:pt x="3834" y="33"/>
                  </a:cubicBezTo>
                  <a:cubicBezTo>
                    <a:pt x="3489" y="93"/>
                    <a:pt x="3168" y="224"/>
                    <a:pt x="2894" y="438"/>
                  </a:cubicBezTo>
                  <a:cubicBezTo>
                    <a:pt x="2834" y="498"/>
                    <a:pt x="2763" y="557"/>
                    <a:pt x="2715" y="617"/>
                  </a:cubicBezTo>
                  <a:cubicBezTo>
                    <a:pt x="2656" y="676"/>
                    <a:pt x="2596" y="748"/>
                    <a:pt x="2537" y="807"/>
                  </a:cubicBezTo>
                  <a:cubicBezTo>
                    <a:pt x="2429" y="938"/>
                    <a:pt x="2346" y="1081"/>
                    <a:pt x="2275" y="1236"/>
                  </a:cubicBezTo>
                  <a:cubicBezTo>
                    <a:pt x="2132" y="1545"/>
                    <a:pt x="2036" y="1867"/>
                    <a:pt x="2013" y="2212"/>
                  </a:cubicBezTo>
                  <a:cubicBezTo>
                    <a:pt x="1989" y="2534"/>
                    <a:pt x="1989" y="2867"/>
                    <a:pt x="2013" y="3200"/>
                  </a:cubicBezTo>
                  <a:cubicBezTo>
                    <a:pt x="2025" y="3355"/>
                    <a:pt x="2036" y="3522"/>
                    <a:pt x="2060" y="3689"/>
                  </a:cubicBezTo>
                  <a:cubicBezTo>
                    <a:pt x="2096" y="3843"/>
                    <a:pt x="2120" y="4010"/>
                    <a:pt x="2156" y="4177"/>
                  </a:cubicBezTo>
                  <a:cubicBezTo>
                    <a:pt x="2239" y="4498"/>
                    <a:pt x="2346" y="4808"/>
                    <a:pt x="2477" y="5105"/>
                  </a:cubicBezTo>
                  <a:cubicBezTo>
                    <a:pt x="2727" y="5713"/>
                    <a:pt x="3060" y="6272"/>
                    <a:pt x="3322" y="6856"/>
                  </a:cubicBezTo>
                  <a:cubicBezTo>
                    <a:pt x="3394" y="7010"/>
                    <a:pt x="3441" y="7153"/>
                    <a:pt x="3501" y="7308"/>
                  </a:cubicBezTo>
                  <a:cubicBezTo>
                    <a:pt x="3525" y="7391"/>
                    <a:pt x="3537" y="7463"/>
                    <a:pt x="3560" y="7534"/>
                  </a:cubicBezTo>
                  <a:cubicBezTo>
                    <a:pt x="3584" y="7606"/>
                    <a:pt x="3608" y="7689"/>
                    <a:pt x="3620" y="7761"/>
                  </a:cubicBezTo>
                  <a:lnTo>
                    <a:pt x="3656" y="7999"/>
                  </a:lnTo>
                  <a:cubicBezTo>
                    <a:pt x="3668" y="8082"/>
                    <a:pt x="3668" y="8153"/>
                    <a:pt x="3668" y="8237"/>
                  </a:cubicBezTo>
                  <a:lnTo>
                    <a:pt x="3668" y="8356"/>
                  </a:lnTo>
                  <a:cubicBezTo>
                    <a:pt x="3668" y="8392"/>
                    <a:pt x="3656" y="8427"/>
                    <a:pt x="3656" y="8463"/>
                  </a:cubicBezTo>
                  <a:lnTo>
                    <a:pt x="3632" y="8701"/>
                  </a:lnTo>
                  <a:cubicBezTo>
                    <a:pt x="3608" y="8784"/>
                    <a:pt x="3584" y="8856"/>
                    <a:pt x="3572" y="8927"/>
                  </a:cubicBezTo>
                  <a:cubicBezTo>
                    <a:pt x="3549" y="9011"/>
                    <a:pt x="3525" y="9082"/>
                    <a:pt x="3501" y="9154"/>
                  </a:cubicBezTo>
                  <a:lnTo>
                    <a:pt x="3406" y="9380"/>
                  </a:lnTo>
                  <a:cubicBezTo>
                    <a:pt x="3382" y="9415"/>
                    <a:pt x="3382" y="9451"/>
                    <a:pt x="3358" y="9487"/>
                  </a:cubicBezTo>
                  <a:cubicBezTo>
                    <a:pt x="3334" y="9511"/>
                    <a:pt x="3322" y="9546"/>
                    <a:pt x="3299" y="9582"/>
                  </a:cubicBezTo>
                  <a:cubicBezTo>
                    <a:pt x="3108" y="9832"/>
                    <a:pt x="2858" y="10035"/>
                    <a:pt x="2572" y="10177"/>
                  </a:cubicBezTo>
                  <a:cubicBezTo>
                    <a:pt x="2429" y="10249"/>
                    <a:pt x="2287" y="10308"/>
                    <a:pt x="2132" y="10356"/>
                  </a:cubicBezTo>
                  <a:cubicBezTo>
                    <a:pt x="1977" y="10392"/>
                    <a:pt x="1822" y="10416"/>
                    <a:pt x="1655" y="10428"/>
                  </a:cubicBezTo>
                  <a:cubicBezTo>
                    <a:pt x="1501" y="10428"/>
                    <a:pt x="1346" y="10404"/>
                    <a:pt x="1203" y="10356"/>
                  </a:cubicBezTo>
                  <a:cubicBezTo>
                    <a:pt x="1048" y="10308"/>
                    <a:pt x="917" y="10225"/>
                    <a:pt x="798" y="10130"/>
                  </a:cubicBezTo>
                  <a:cubicBezTo>
                    <a:pt x="560" y="9904"/>
                    <a:pt x="382" y="9630"/>
                    <a:pt x="286" y="9332"/>
                  </a:cubicBezTo>
                  <a:cubicBezTo>
                    <a:pt x="179" y="9023"/>
                    <a:pt x="120" y="8701"/>
                    <a:pt x="96" y="8392"/>
                  </a:cubicBezTo>
                  <a:cubicBezTo>
                    <a:pt x="36" y="7737"/>
                    <a:pt x="48" y="7094"/>
                    <a:pt x="131" y="6451"/>
                  </a:cubicBezTo>
                  <a:lnTo>
                    <a:pt x="131" y="6451"/>
                  </a:lnTo>
                  <a:cubicBezTo>
                    <a:pt x="36" y="7094"/>
                    <a:pt x="1" y="7737"/>
                    <a:pt x="36" y="8392"/>
                  </a:cubicBezTo>
                  <a:cubicBezTo>
                    <a:pt x="60" y="8713"/>
                    <a:pt x="120" y="9034"/>
                    <a:pt x="227" y="9356"/>
                  </a:cubicBezTo>
                  <a:cubicBezTo>
                    <a:pt x="310" y="9666"/>
                    <a:pt x="489" y="9951"/>
                    <a:pt x="727" y="10189"/>
                  </a:cubicBezTo>
                  <a:cubicBezTo>
                    <a:pt x="858" y="10297"/>
                    <a:pt x="1001" y="10380"/>
                    <a:pt x="1155" y="10439"/>
                  </a:cubicBezTo>
                  <a:cubicBezTo>
                    <a:pt x="1322" y="10499"/>
                    <a:pt x="1489" y="10523"/>
                    <a:pt x="1655" y="10523"/>
                  </a:cubicBezTo>
                  <a:cubicBezTo>
                    <a:pt x="1822" y="10523"/>
                    <a:pt x="1989" y="10499"/>
                    <a:pt x="2144" y="10451"/>
                  </a:cubicBezTo>
                  <a:cubicBezTo>
                    <a:pt x="2310" y="10404"/>
                    <a:pt x="2465" y="10344"/>
                    <a:pt x="2608" y="10273"/>
                  </a:cubicBezTo>
                  <a:cubicBezTo>
                    <a:pt x="2906" y="10130"/>
                    <a:pt x="3179" y="9916"/>
                    <a:pt x="3382" y="9654"/>
                  </a:cubicBezTo>
                  <a:cubicBezTo>
                    <a:pt x="3406" y="9618"/>
                    <a:pt x="3430" y="9582"/>
                    <a:pt x="3453" y="9546"/>
                  </a:cubicBezTo>
                  <a:cubicBezTo>
                    <a:pt x="3477" y="9511"/>
                    <a:pt x="3489" y="9475"/>
                    <a:pt x="3513" y="9439"/>
                  </a:cubicBezTo>
                  <a:lnTo>
                    <a:pt x="3608" y="9213"/>
                  </a:lnTo>
                  <a:cubicBezTo>
                    <a:pt x="3644" y="9130"/>
                    <a:pt x="3668" y="9058"/>
                    <a:pt x="3691" y="8975"/>
                  </a:cubicBezTo>
                  <a:cubicBezTo>
                    <a:pt x="3715" y="8892"/>
                    <a:pt x="3739" y="8820"/>
                    <a:pt x="3751" y="8737"/>
                  </a:cubicBezTo>
                  <a:lnTo>
                    <a:pt x="3787" y="8487"/>
                  </a:lnTo>
                  <a:cubicBezTo>
                    <a:pt x="3799" y="8451"/>
                    <a:pt x="3799" y="8403"/>
                    <a:pt x="3799" y="8368"/>
                  </a:cubicBezTo>
                  <a:lnTo>
                    <a:pt x="3799" y="8237"/>
                  </a:lnTo>
                  <a:lnTo>
                    <a:pt x="3799" y="7987"/>
                  </a:lnTo>
                  <a:lnTo>
                    <a:pt x="3763" y="7737"/>
                  </a:lnTo>
                  <a:cubicBezTo>
                    <a:pt x="3751" y="7653"/>
                    <a:pt x="3739" y="7582"/>
                    <a:pt x="3715" y="7499"/>
                  </a:cubicBezTo>
                  <a:cubicBezTo>
                    <a:pt x="3691" y="7415"/>
                    <a:pt x="3668" y="7332"/>
                    <a:pt x="3644" y="7260"/>
                  </a:cubicBezTo>
                  <a:cubicBezTo>
                    <a:pt x="3584" y="7094"/>
                    <a:pt x="3537" y="6951"/>
                    <a:pt x="3465" y="6796"/>
                  </a:cubicBezTo>
                  <a:cubicBezTo>
                    <a:pt x="3203" y="6201"/>
                    <a:pt x="2882" y="5641"/>
                    <a:pt x="2632" y="5046"/>
                  </a:cubicBezTo>
                  <a:cubicBezTo>
                    <a:pt x="2513" y="4748"/>
                    <a:pt x="2417" y="4451"/>
                    <a:pt x="2334" y="4141"/>
                  </a:cubicBezTo>
                  <a:cubicBezTo>
                    <a:pt x="2310" y="3986"/>
                    <a:pt x="2275" y="3820"/>
                    <a:pt x="2263" y="3665"/>
                  </a:cubicBezTo>
                  <a:cubicBezTo>
                    <a:pt x="2251" y="3510"/>
                    <a:pt x="2215" y="3343"/>
                    <a:pt x="2215" y="3189"/>
                  </a:cubicBezTo>
                  <a:cubicBezTo>
                    <a:pt x="2191" y="2867"/>
                    <a:pt x="2191" y="2546"/>
                    <a:pt x="2227" y="2236"/>
                  </a:cubicBezTo>
                  <a:cubicBezTo>
                    <a:pt x="2251" y="1915"/>
                    <a:pt x="2334" y="1617"/>
                    <a:pt x="2465" y="1343"/>
                  </a:cubicBezTo>
                  <a:cubicBezTo>
                    <a:pt x="2537" y="1200"/>
                    <a:pt x="2620" y="1069"/>
                    <a:pt x="2715" y="962"/>
                  </a:cubicBezTo>
                  <a:cubicBezTo>
                    <a:pt x="2822" y="843"/>
                    <a:pt x="2918" y="736"/>
                    <a:pt x="3037" y="629"/>
                  </a:cubicBezTo>
                  <a:cubicBezTo>
                    <a:pt x="3275" y="450"/>
                    <a:pt x="3560" y="331"/>
                    <a:pt x="3858" y="283"/>
                  </a:cubicBezTo>
                  <a:cubicBezTo>
                    <a:pt x="3964" y="267"/>
                    <a:pt x="4071" y="259"/>
                    <a:pt x="4176" y="259"/>
                  </a:cubicBezTo>
                  <a:cubicBezTo>
                    <a:pt x="4377" y="259"/>
                    <a:pt x="4575" y="288"/>
                    <a:pt x="4763" y="343"/>
                  </a:cubicBezTo>
                  <a:cubicBezTo>
                    <a:pt x="4906" y="379"/>
                    <a:pt x="5049" y="450"/>
                    <a:pt x="5168" y="533"/>
                  </a:cubicBezTo>
                  <a:cubicBezTo>
                    <a:pt x="5406" y="712"/>
                    <a:pt x="5608" y="950"/>
                    <a:pt x="5727" y="1236"/>
                  </a:cubicBezTo>
                  <a:cubicBezTo>
                    <a:pt x="5787" y="1379"/>
                    <a:pt x="5835" y="1522"/>
                    <a:pt x="5870" y="1676"/>
                  </a:cubicBezTo>
                  <a:cubicBezTo>
                    <a:pt x="5942" y="1986"/>
                    <a:pt x="5989" y="2296"/>
                    <a:pt x="6001" y="2617"/>
                  </a:cubicBezTo>
                  <a:cubicBezTo>
                    <a:pt x="6025" y="3260"/>
                    <a:pt x="6001" y="3891"/>
                    <a:pt x="5930" y="4534"/>
                  </a:cubicBezTo>
                  <a:cubicBezTo>
                    <a:pt x="5787" y="5808"/>
                    <a:pt x="5501" y="7082"/>
                    <a:pt x="5346" y="8380"/>
                  </a:cubicBezTo>
                  <a:cubicBezTo>
                    <a:pt x="5311" y="8701"/>
                    <a:pt x="5287" y="9034"/>
                    <a:pt x="5275" y="9356"/>
                  </a:cubicBezTo>
                  <a:cubicBezTo>
                    <a:pt x="5251" y="9689"/>
                    <a:pt x="5275" y="10023"/>
                    <a:pt x="5323" y="10356"/>
                  </a:cubicBezTo>
                  <a:cubicBezTo>
                    <a:pt x="5346" y="10523"/>
                    <a:pt x="5394" y="10689"/>
                    <a:pt x="5454" y="10856"/>
                  </a:cubicBezTo>
                  <a:cubicBezTo>
                    <a:pt x="5525" y="11023"/>
                    <a:pt x="5620" y="11178"/>
                    <a:pt x="5751" y="11309"/>
                  </a:cubicBezTo>
                  <a:cubicBezTo>
                    <a:pt x="5882" y="11440"/>
                    <a:pt x="6049" y="11535"/>
                    <a:pt x="6239" y="11582"/>
                  </a:cubicBezTo>
                  <a:lnTo>
                    <a:pt x="6370" y="11618"/>
                  </a:lnTo>
                  <a:lnTo>
                    <a:pt x="6501" y="11630"/>
                  </a:lnTo>
                  <a:lnTo>
                    <a:pt x="6751" y="11654"/>
                  </a:lnTo>
                  <a:cubicBezTo>
                    <a:pt x="6809" y="11658"/>
                    <a:pt x="6866" y="11660"/>
                    <a:pt x="6924" y="11660"/>
                  </a:cubicBezTo>
                  <a:cubicBezTo>
                    <a:pt x="7211" y="11660"/>
                    <a:pt x="7495" y="11610"/>
                    <a:pt x="7763" y="11511"/>
                  </a:cubicBezTo>
                  <a:cubicBezTo>
                    <a:pt x="8097" y="11380"/>
                    <a:pt x="8371" y="11130"/>
                    <a:pt x="8549" y="10809"/>
                  </a:cubicBezTo>
                  <a:cubicBezTo>
                    <a:pt x="8704" y="10511"/>
                    <a:pt x="8799" y="10166"/>
                    <a:pt x="8835" y="9832"/>
                  </a:cubicBezTo>
                  <a:cubicBezTo>
                    <a:pt x="8859" y="9499"/>
                    <a:pt x="8859" y="9165"/>
                    <a:pt x="8835" y="8832"/>
                  </a:cubicBezTo>
                  <a:cubicBezTo>
                    <a:pt x="8764" y="8177"/>
                    <a:pt x="8656" y="7534"/>
                    <a:pt x="8502" y="6891"/>
                  </a:cubicBezTo>
                  <a:lnTo>
                    <a:pt x="8263" y="5951"/>
                  </a:lnTo>
                  <a:cubicBezTo>
                    <a:pt x="8228" y="5796"/>
                    <a:pt x="8192" y="5629"/>
                    <a:pt x="8156" y="5486"/>
                  </a:cubicBezTo>
                  <a:cubicBezTo>
                    <a:pt x="8132" y="5332"/>
                    <a:pt x="8109" y="5177"/>
                    <a:pt x="8109" y="5022"/>
                  </a:cubicBezTo>
                  <a:cubicBezTo>
                    <a:pt x="8037" y="4391"/>
                    <a:pt x="8109" y="3760"/>
                    <a:pt x="8335" y="3177"/>
                  </a:cubicBezTo>
                  <a:cubicBezTo>
                    <a:pt x="8454" y="2891"/>
                    <a:pt x="8633" y="2641"/>
                    <a:pt x="8871" y="2450"/>
                  </a:cubicBezTo>
                  <a:cubicBezTo>
                    <a:pt x="9097" y="2248"/>
                    <a:pt x="9383" y="2129"/>
                    <a:pt x="9680" y="2093"/>
                  </a:cubicBezTo>
                  <a:cubicBezTo>
                    <a:pt x="9729" y="2089"/>
                    <a:pt x="9778" y="2087"/>
                    <a:pt x="9828" y="2087"/>
                  </a:cubicBezTo>
                  <a:cubicBezTo>
                    <a:pt x="10079" y="2087"/>
                    <a:pt x="10333" y="2139"/>
                    <a:pt x="10561" y="2248"/>
                  </a:cubicBezTo>
                  <a:cubicBezTo>
                    <a:pt x="10835" y="2379"/>
                    <a:pt x="11073" y="2581"/>
                    <a:pt x="11252" y="2819"/>
                  </a:cubicBezTo>
                  <a:cubicBezTo>
                    <a:pt x="11597" y="3343"/>
                    <a:pt x="11752" y="3974"/>
                    <a:pt x="11657" y="4593"/>
                  </a:cubicBezTo>
                  <a:cubicBezTo>
                    <a:pt x="11585" y="5225"/>
                    <a:pt x="11454" y="5867"/>
                    <a:pt x="11371" y="6510"/>
                  </a:cubicBezTo>
                  <a:cubicBezTo>
                    <a:pt x="11323" y="6832"/>
                    <a:pt x="11300" y="7165"/>
                    <a:pt x="11288" y="7487"/>
                  </a:cubicBezTo>
                  <a:cubicBezTo>
                    <a:pt x="11276" y="7820"/>
                    <a:pt x="11311" y="8153"/>
                    <a:pt x="11395" y="8475"/>
                  </a:cubicBezTo>
                  <a:cubicBezTo>
                    <a:pt x="11478" y="8808"/>
                    <a:pt x="11657" y="9106"/>
                    <a:pt x="11883" y="9356"/>
                  </a:cubicBezTo>
                  <a:cubicBezTo>
                    <a:pt x="12002" y="9487"/>
                    <a:pt x="12133" y="9594"/>
                    <a:pt x="12288" y="9677"/>
                  </a:cubicBezTo>
                  <a:cubicBezTo>
                    <a:pt x="12443" y="9761"/>
                    <a:pt x="12609" y="9808"/>
                    <a:pt x="12776" y="9820"/>
                  </a:cubicBezTo>
                  <a:cubicBezTo>
                    <a:pt x="12816" y="9823"/>
                    <a:pt x="12856" y="9824"/>
                    <a:pt x="12896" y="9824"/>
                  </a:cubicBezTo>
                  <a:cubicBezTo>
                    <a:pt x="13034" y="9824"/>
                    <a:pt x="13168" y="9807"/>
                    <a:pt x="13288" y="9761"/>
                  </a:cubicBezTo>
                  <a:cubicBezTo>
                    <a:pt x="13455" y="9713"/>
                    <a:pt x="13609" y="9642"/>
                    <a:pt x="13752" y="9546"/>
                  </a:cubicBezTo>
                  <a:cubicBezTo>
                    <a:pt x="14026" y="9380"/>
                    <a:pt x="14288" y="9154"/>
                    <a:pt x="14502" y="8904"/>
                  </a:cubicBezTo>
                  <a:cubicBezTo>
                    <a:pt x="14931" y="8415"/>
                    <a:pt x="15300" y="7868"/>
                    <a:pt x="15574" y="7272"/>
                  </a:cubicBezTo>
                  <a:cubicBezTo>
                    <a:pt x="15717" y="6987"/>
                    <a:pt x="15848" y="6677"/>
                    <a:pt x="15967" y="6379"/>
                  </a:cubicBezTo>
                  <a:cubicBezTo>
                    <a:pt x="16074" y="6070"/>
                    <a:pt x="16205" y="5784"/>
                    <a:pt x="16360" y="5498"/>
                  </a:cubicBezTo>
                  <a:cubicBezTo>
                    <a:pt x="16526" y="5225"/>
                    <a:pt x="16741" y="4974"/>
                    <a:pt x="16991" y="4784"/>
                  </a:cubicBezTo>
                  <a:cubicBezTo>
                    <a:pt x="17110" y="4689"/>
                    <a:pt x="17253" y="4605"/>
                    <a:pt x="17396" y="4534"/>
                  </a:cubicBezTo>
                  <a:cubicBezTo>
                    <a:pt x="17550" y="4474"/>
                    <a:pt x="17693" y="4427"/>
                    <a:pt x="17860" y="4403"/>
                  </a:cubicBezTo>
                  <a:cubicBezTo>
                    <a:pt x="17988" y="4384"/>
                    <a:pt x="18117" y="4374"/>
                    <a:pt x="18245" y="4374"/>
                  </a:cubicBezTo>
                  <a:cubicBezTo>
                    <a:pt x="18437" y="4374"/>
                    <a:pt x="18627" y="4396"/>
                    <a:pt x="18812" y="4439"/>
                  </a:cubicBezTo>
                  <a:cubicBezTo>
                    <a:pt x="19134" y="4510"/>
                    <a:pt x="19443" y="4605"/>
                    <a:pt x="19741" y="4736"/>
                  </a:cubicBezTo>
                  <a:cubicBezTo>
                    <a:pt x="19443" y="4605"/>
                    <a:pt x="19134" y="4486"/>
                    <a:pt x="18824" y="4415"/>
                  </a:cubicBezTo>
                  <a:cubicBezTo>
                    <a:pt x="18614" y="4360"/>
                    <a:pt x="18398" y="4336"/>
                    <a:pt x="18184" y="4336"/>
                  </a:cubicBezTo>
                  <a:cubicBezTo>
                    <a:pt x="18071" y="4336"/>
                    <a:pt x="17959" y="4343"/>
                    <a:pt x="17848" y="4355"/>
                  </a:cubicBezTo>
                  <a:cubicBezTo>
                    <a:pt x="17693" y="4379"/>
                    <a:pt x="17527" y="4427"/>
                    <a:pt x="17372" y="4486"/>
                  </a:cubicBezTo>
                  <a:cubicBezTo>
                    <a:pt x="17229" y="4558"/>
                    <a:pt x="17086" y="4629"/>
                    <a:pt x="16955" y="4724"/>
                  </a:cubicBezTo>
                  <a:cubicBezTo>
                    <a:pt x="16681" y="4927"/>
                    <a:pt x="16467" y="5177"/>
                    <a:pt x="16288" y="5463"/>
                  </a:cubicBezTo>
                  <a:cubicBezTo>
                    <a:pt x="16122" y="5736"/>
                    <a:pt x="15979" y="6034"/>
                    <a:pt x="15872" y="6344"/>
                  </a:cubicBezTo>
                  <a:cubicBezTo>
                    <a:pt x="15752" y="6641"/>
                    <a:pt x="15622" y="6939"/>
                    <a:pt x="15467" y="7225"/>
                  </a:cubicBezTo>
                  <a:cubicBezTo>
                    <a:pt x="15181" y="7796"/>
                    <a:pt x="14824" y="8332"/>
                    <a:pt x="14395" y="8808"/>
                  </a:cubicBezTo>
                  <a:cubicBezTo>
                    <a:pt x="14181" y="9046"/>
                    <a:pt x="13931" y="9249"/>
                    <a:pt x="13657" y="9415"/>
                  </a:cubicBezTo>
                  <a:cubicBezTo>
                    <a:pt x="13423" y="9572"/>
                    <a:pt x="13136" y="9655"/>
                    <a:pt x="12846" y="9655"/>
                  </a:cubicBezTo>
                  <a:cubicBezTo>
                    <a:pt x="12827" y="9655"/>
                    <a:pt x="12807" y="9654"/>
                    <a:pt x="12788" y="9654"/>
                  </a:cubicBezTo>
                  <a:cubicBezTo>
                    <a:pt x="12633" y="9642"/>
                    <a:pt x="12490" y="9594"/>
                    <a:pt x="12359" y="9523"/>
                  </a:cubicBezTo>
                  <a:cubicBezTo>
                    <a:pt x="12228" y="9451"/>
                    <a:pt x="12109" y="9356"/>
                    <a:pt x="12002" y="9237"/>
                  </a:cubicBezTo>
                  <a:cubicBezTo>
                    <a:pt x="11800" y="9011"/>
                    <a:pt x="11645" y="8737"/>
                    <a:pt x="11573" y="8427"/>
                  </a:cubicBezTo>
                  <a:cubicBezTo>
                    <a:pt x="11502" y="8130"/>
                    <a:pt x="11466" y="7808"/>
                    <a:pt x="11478" y="7499"/>
                  </a:cubicBezTo>
                  <a:cubicBezTo>
                    <a:pt x="11490" y="7177"/>
                    <a:pt x="11526" y="6856"/>
                    <a:pt x="11573" y="6534"/>
                  </a:cubicBezTo>
                  <a:cubicBezTo>
                    <a:pt x="11657" y="5903"/>
                    <a:pt x="11788" y="5272"/>
                    <a:pt x="11883" y="4617"/>
                  </a:cubicBezTo>
                  <a:cubicBezTo>
                    <a:pt x="11978" y="3939"/>
                    <a:pt x="11823" y="3248"/>
                    <a:pt x="11442" y="2677"/>
                  </a:cubicBezTo>
                  <a:cubicBezTo>
                    <a:pt x="11240" y="2403"/>
                    <a:pt x="10978" y="2177"/>
                    <a:pt x="10669" y="2022"/>
                  </a:cubicBezTo>
                  <a:cubicBezTo>
                    <a:pt x="10407" y="1896"/>
                    <a:pt x="10130" y="1833"/>
                    <a:pt x="9851" y="1833"/>
                  </a:cubicBezTo>
                  <a:cubicBezTo>
                    <a:pt x="9786" y="1833"/>
                    <a:pt x="9721" y="1836"/>
                    <a:pt x="9656" y="1843"/>
                  </a:cubicBezTo>
                  <a:cubicBezTo>
                    <a:pt x="9311" y="1879"/>
                    <a:pt x="8978" y="2022"/>
                    <a:pt x="8704" y="2248"/>
                  </a:cubicBezTo>
                  <a:cubicBezTo>
                    <a:pt x="8442" y="2462"/>
                    <a:pt x="8228" y="2748"/>
                    <a:pt x="8097" y="3069"/>
                  </a:cubicBezTo>
                  <a:cubicBezTo>
                    <a:pt x="7847" y="3689"/>
                    <a:pt x="7763" y="4367"/>
                    <a:pt x="7835" y="5034"/>
                  </a:cubicBezTo>
                  <a:cubicBezTo>
                    <a:pt x="7847" y="5201"/>
                    <a:pt x="7859" y="5367"/>
                    <a:pt x="7894" y="5534"/>
                  </a:cubicBezTo>
                  <a:cubicBezTo>
                    <a:pt x="7930" y="5701"/>
                    <a:pt x="7966" y="5856"/>
                    <a:pt x="8002" y="6022"/>
                  </a:cubicBezTo>
                  <a:lnTo>
                    <a:pt x="8228" y="6963"/>
                  </a:lnTo>
                  <a:cubicBezTo>
                    <a:pt x="8383" y="7582"/>
                    <a:pt x="8490" y="8213"/>
                    <a:pt x="8549" y="8856"/>
                  </a:cubicBezTo>
                  <a:cubicBezTo>
                    <a:pt x="8573" y="9165"/>
                    <a:pt x="8573" y="9487"/>
                    <a:pt x="8549" y="9796"/>
                  </a:cubicBezTo>
                  <a:cubicBezTo>
                    <a:pt x="8513" y="10106"/>
                    <a:pt x="8430" y="10404"/>
                    <a:pt x="8299" y="10678"/>
                  </a:cubicBezTo>
                  <a:cubicBezTo>
                    <a:pt x="8156" y="10928"/>
                    <a:pt x="7930" y="11130"/>
                    <a:pt x="7656" y="11237"/>
                  </a:cubicBezTo>
                  <a:cubicBezTo>
                    <a:pt x="7427" y="11323"/>
                    <a:pt x="7181" y="11363"/>
                    <a:pt x="6940" y="11363"/>
                  </a:cubicBezTo>
                  <a:cubicBezTo>
                    <a:pt x="6880" y="11363"/>
                    <a:pt x="6822" y="11361"/>
                    <a:pt x="6763" y="11356"/>
                  </a:cubicBezTo>
                  <a:lnTo>
                    <a:pt x="6525" y="11332"/>
                  </a:lnTo>
                  <a:lnTo>
                    <a:pt x="6418" y="11320"/>
                  </a:lnTo>
                  <a:lnTo>
                    <a:pt x="6311" y="11297"/>
                  </a:lnTo>
                  <a:cubicBezTo>
                    <a:pt x="6180" y="11261"/>
                    <a:pt x="6061" y="11201"/>
                    <a:pt x="5966" y="11106"/>
                  </a:cubicBezTo>
                  <a:cubicBezTo>
                    <a:pt x="5858" y="10999"/>
                    <a:pt x="5787" y="10880"/>
                    <a:pt x="5727" y="10749"/>
                  </a:cubicBezTo>
                  <a:cubicBezTo>
                    <a:pt x="5680" y="10594"/>
                    <a:pt x="5632" y="10451"/>
                    <a:pt x="5620" y="10297"/>
                  </a:cubicBezTo>
                  <a:cubicBezTo>
                    <a:pt x="5561" y="9987"/>
                    <a:pt x="5549" y="9666"/>
                    <a:pt x="5561" y="9356"/>
                  </a:cubicBezTo>
                  <a:cubicBezTo>
                    <a:pt x="5573" y="9034"/>
                    <a:pt x="5596" y="8725"/>
                    <a:pt x="5644" y="8403"/>
                  </a:cubicBezTo>
                  <a:cubicBezTo>
                    <a:pt x="5787" y="7118"/>
                    <a:pt x="6061" y="5856"/>
                    <a:pt x="6204" y="4546"/>
                  </a:cubicBezTo>
                  <a:cubicBezTo>
                    <a:pt x="6275" y="3903"/>
                    <a:pt x="6299" y="3248"/>
                    <a:pt x="6263" y="2593"/>
                  </a:cubicBezTo>
                  <a:cubicBezTo>
                    <a:pt x="6251" y="2260"/>
                    <a:pt x="6204" y="1926"/>
                    <a:pt x="6132" y="1605"/>
                  </a:cubicBezTo>
                  <a:cubicBezTo>
                    <a:pt x="6097" y="1438"/>
                    <a:pt x="6037" y="1272"/>
                    <a:pt x="5977" y="1117"/>
                  </a:cubicBezTo>
                  <a:cubicBezTo>
                    <a:pt x="5835" y="807"/>
                    <a:pt x="5608" y="522"/>
                    <a:pt x="5323" y="319"/>
                  </a:cubicBezTo>
                  <a:cubicBezTo>
                    <a:pt x="5180" y="224"/>
                    <a:pt x="5025" y="141"/>
                    <a:pt x="4858" y="93"/>
                  </a:cubicBezTo>
                  <a:cubicBezTo>
                    <a:pt x="4647" y="33"/>
                    <a:pt x="4431" y="1"/>
                    <a:pt x="4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g381fa1d55ea_0_209"/>
          <p:cNvSpPr txBox="1"/>
          <p:nvPr>
            <p:ph type="title"/>
          </p:nvPr>
        </p:nvSpPr>
        <p:spPr>
          <a:xfrm>
            <a:off x="1792233" y="1906667"/>
            <a:ext cx="3946800" cy="16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5" name="Google Shape;225;g381fa1d55ea_0_209"/>
          <p:cNvSpPr txBox="1"/>
          <p:nvPr>
            <p:ph idx="1" type="body"/>
          </p:nvPr>
        </p:nvSpPr>
        <p:spPr>
          <a:xfrm>
            <a:off x="1792233" y="3468539"/>
            <a:ext cx="39468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g381fa1d55ea_0_221"/>
          <p:cNvGrpSpPr/>
          <p:nvPr/>
        </p:nvGrpSpPr>
        <p:grpSpPr>
          <a:xfrm>
            <a:off x="-323065" y="670707"/>
            <a:ext cx="11804356" cy="6538253"/>
            <a:chOff x="-242305" y="503043"/>
            <a:chExt cx="8853488" cy="4903812"/>
          </a:xfrm>
        </p:grpSpPr>
        <p:sp>
          <p:nvSpPr>
            <p:cNvPr id="228" name="Google Shape;228;g381fa1d55ea_0_221"/>
            <p:cNvSpPr/>
            <p:nvPr/>
          </p:nvSpPr>
          <p:spPr>
            <a:xfrm>
              <a:off x="550637" y="503043"/>
              <a:ext cx="8060546" cy="4137568"/>
            </a:xfrm>
            <a:custGeom>
              <a:rect b="b" l="l" r="r" t="t"/>
              <a:pathLst>
                <a:path extrusionOk="0" h="129684" w="258724">
                  <a:moveTo>
                    <a:pt x="17074" y="1"/>
                  </a:moveTo>
                  <a:lnTo>
                    <a:pt x="17074" y="894"/>
                  </a:lnTo>
                  <a:lnTo>
                    <a:pt x="20789" y="894"/>
                  </a:lnTo>
                  <a:lnTo>
                    <a:pt x="20789" y="1"/>
                  </a:lnTo>
                  <a:close/>
                  <a:moveTo>
                    <a:pt x="24515" y="1"/>
                  </a:moveTo>
                  <a:lnTo>
                    <a:pt x="24515" y="894"/>
                  </a:lnTo>
                  <a:lnTo>
                    <a:pt x="28230" y="894"/>
                  </a:lnTo>
                  <a:lnTo>
                    <a:pt x="28230" y="1"/>
                  </a:lnTo>
                  <a:close/>
                  <a:moveTo>
                    <a:pt x="31945" y="1"/>
                  </a:moveTo>
                  <a:lnTo>
                    <a:pt x="31945" y="894"/>
                  </a:lnTo>
                  <a:lnTo>
                    <a:pt x="35671" y="894"/>
                  </a:lnTo>
                  <a:lnTo>
                    <a:pt x="35671" y="1"/>
                  </a:lnTo>
                  <a:close/>
                  <a:moveTo>
                    <a:pt x="39374" y="1"/>
                  </a:moveTo>
                  <a:lnTo>
                    <a:pt x="39374" y="894"/>
                  </a:lnTo>
                  <a:lnTo>
                    <a:pt x="43101" y="894"/>
                  </a:lnTo>
                  <a:lnTo>
                    <a:pt x="43101" y="1"/>
                  </a:lnTo>
                  <a:close/>
                  <a:moveTo>
                    <a:pt x="46923" y="1"/>
                  </a:moveTo>
                  <a:lnTo>
                    <a:pt x="46923" y="894"/>
                  </a:lnTo>
                  <a:lnTo>
                    <a:pt x="50530" y="894"/>
                  </a:lnTo>
                  <a:lnTo>
                    <a:pt x="50650" y="1"/>
                  </a:lnTo>
                  <a:close/>
                  <a:moveTo>
                    <a:pt x="54364" y="1"/>
                  </a:moveTo>
                  <a:lnTo>
                    <a:pt x="54364" y="894"/>
                  </a:lnTo>
                  <a:lnTo>
                    <a:pt x="57972" y="894"/>
                  </a:lnTo>
                  <a:lnTo>
                    <a:pt x="58091" y="1"/>
                  </a:lnTo>
                  <a:close/>
                  <a:moveTo>
                    <a:pt x="61687" y="1"/>
                  </a:moveTo>
                  <a:lnTo>
                    <a:pt x="61687" y="894"/>
                  </a:lnTo>
                  <a:lnTo>
                    <a:pt x="65413" y="894"/>
                  </a:lnTo>
                  <a:lnTo>
                    <a:pt x="65413" y="1"/>
                  </a:lnTo>
                  <a:close/>
                  <a:moveTo>
                    <a:pt x="69116" y="1"/>
                  </a:moveTo>
                  <a:lnTo>
                    <a:pt x="69116" y="894"/>
                  </a:lnTo>
                  <a:lnTo>
                    <a:pt x="72843" y="894"/>
                  </a:lnTo>
                  <a:lnTo>
                    <a:pt x="72843" y="1"/>
                  </a:lnTo>
                  <a:close/>
                  <a:moveTo>
                    <a:pt x="76558" y="1"/>
                  </a:moveTo>
                  <a:lnTo>
                    <a:pt x="76558" y="894"/>
                  </a:lnTo>
                  <a:lnTo>
                    <a:pt x="80272" y="894"/>
                  </a:lnTo>
                  <a:lnTo>
                    <a:pt x="80272" y="1"/>
                  </a:lnTo>
                  <a:close/>
                  <a:moveTo>
                    <a:pt x="83999" y="1"/>
                  </a:moveTo>
                  <a:lnTo>
                    <a:pt x="83999" y="894"/>
                  </a:lnTo>
                  <a:lnTo>
                    <a:pt x="87714" y="894"/>
                  </a:lnTo>
                  <a:lnTo>
                    <a:pt x="87714" y="1"/>
                  </a:lnTo>
                  <a:close/>
                  <a:moveTo>
                    <a:pt x="91440" y="1"/>
                  </a:moveTo>
                  <a:lnTo>
                    <a:pt x="91440" y="894"/>
                  </a:lnTo>
                  <a:lnTo>
                    <a:pt x="95155" y="894"/>
                  </a:lnTo>
                  <a:lnTo>
                    <a:pt x="95155" y="1"/>
                  </a:lnTo>
                  <a:close/>
                  <a:moveTo>
                    <a:pt x="98870" y="1"/>
                  </a:moveTo>
                  <a:lnTo>
                    <a:pt x="98870" y="894"/>
                  </a:lnTo>
                  <a:lnTo>
                    <a:pt x="102597" y="894"/>
                  </a:lnTo>
                  <a:lnTo>
                    <a:pt x="102597" y="1"/>
                  </a:lnTo>
                  <a:close/>
                  <a:moveTo>
                    <a:pt x="106311" y="1"/>
                  </a:moveTo>
                  <a:lnTo>
                    <a:pt x="106311" y="894"/>
                  </a:lnTo>
                  <a:lnTo>
                    <a:pt x="110038" y="894"/>
                  </a:lnTo>
                  <a:lnTo>
                    <a:pt x="110038" y="1"/>
                  </a:lnTo>
                  <a:close/>
                  <a:moveTo>
                    <a:pt x="113753" y="1"/>
                  </a:moveTo>
                  <a:lnTo>
                    <a:pt x="113753" y="894"/>
                  </a:lnTo>
                  <a:lnTo>
                    <a:pt x="117467" y="894"/>
                  </a:lnTo>
                  <a:lnTo>
                    <a:pt x="117467" y="1"/>
                  </a:lnTo>
                  <a:close/>
                  <a:moveTo>
                    <a:pt x="121182" y="1"/>
                  </a:moveTo>
                  <a:lnTo>
                    <a:pt x="121182" y="894"/>
                  </a:lnTo>
                  <a:lnTo>
                    <a:pt x="124897" y="894"/>
                  </a:lnTo>
                  <a:lnTo>
                    <a:pt x="124897" y="1"/>
                  </a:lnTo>
                  <a:close/>
                  <a:moveTo>
                    <a:pt x="128624" y="1"/>
                  </a:moveTo>
                  <a:lnTo>
                    <a:pt x="128624" y="894"/>
                  </a:lnTo>
                  <a:lnTo>
                    <a:pt x="132338" y="894"/>
                  </a:lnTo>
                  <a:lnTo>
                    <a:pt x="132338" y="1"/>
                  </a:lnTo>
                  <a:close/>
                  <a:moveTo>
                    <a:pt x="136065" y="1"/>
                  </a:moveTo>
                  <a:lnTo>
                    <a:pt x="136065" y="894"/>
                  </a:lnTo>
                  <a:lnTo>
                    <a:pt x="139780" y="894"/>
                  </a:lnTo>
                  <a:lnTo>
                    <a:pt x="139780" y="1"/>
                  </a:lnTo>
                  <a:close/>
                  <a:moveTo>
                    <a:pt x="143494" y="1"/>
                  </a:moveTo>
                  <a:lnTo>
                    <a:pt x="143494" y="894"/>
                  </a:lnTo>
                  <a:lnTo>
                    <a:pt x="147221" y="894"/>
                  </a:lnTo>
                  <a:lnTo>
                    <a:pt x="147221" y="1"/>
                  </a:lnTo>
                  <a:close/>
                  <a:moveTo>
                    <a:pt x="150936" y="1"/>
                  </a:moveTo>
                  <a:lnTo>
                    <a:pt x="150936" y="894"/>
                  </a:lnTo>
                  <a:lnTo>
                    <a:pt x="154663" y="894"/>
                  </a:lnTo>
                  <a:lnTo>
                    <a:pt x="154663" y="1"/>
                  </a:lnTo>
                  <a:close/>
                  <a:moveTo>
                    <a:pt x="158377" y="1"/>
                  </a:moveTo>
                  <a:lnTo>
                    <a:pt x="158377" y="894"/>
                  </a:lnTo>
                  <a:lnTo>
                    <a:pt x="162104" y="894"/>
                  </a:lnTo>
                  <a:lnTo>
                    <a:pt x="162104" y="1"/>
                  </a:lnTo>
                  <a:close/>
                  <a:moveTo>
                    <a:pt x="165819" y="1"/>
                  </a:moveTo>
                  <a:lnTo>
                    <a:pt x="165819" y="894"/>
                  </a:lnTo>
                  <a:lnTo>
                    <a:pt x="169545" y="894"/>
                  </a:lnTo>
                  <a:lnTo>
                    <a:pt x="169545" y="1"/>
                  </a:lnTo>
                  <a:close/>
                  <a:moveTo>
                    <a:pt x="173248" y="1"/>
                  </a:moveTo>
                  <a:lnTo>
                    <a:pt x="173248" y="894"/>
                  </a:lnTo>
                  <a:lnTo>
                    <a:pt x="176975" y="894"/>
                  </a:lnTo>
                  <a:lnTo>
                    <a:pt x="176975" y="1"/>
                  </a:lnTo>
                  <a:close/>
                  <a:moveTo>
                    <a:pt x="180690" y="1"/>
                  </a:moveTo>
                  <a:lnTo>
                    <a:pt x="180690" y="894"/>
                  </a:lnTo>
                  <a:lnTo>
                    <a:pt x="184404" y="894"/>
                  </a:lnTo>
                  <a:lnTo>
                    <a:pt x="184404" y="1"/>
                  </a:lnTo>
                  <a:close/>
                  <a:moveTo>
                    <a:pt x="188131" y="1"/>
                  </a:moveTo>
                  <a:lnTo>
                    <a:pt x="188131" y="894"/>
                  </a:lnTo>
                  <a:lnTo>
                    <a:pt x="191846" y="894"/>
                  </a:lnTo>
                  <a:lnTo>
                    <a:pt x="191846" y="1"/>
                  </a:lnTo>
                  <a:close/>
                  <a:moveTo>
                    <a:pt x="195572" y="1"/>
                  </a:moveTo>
                  <a:lnTo>
                    <a:pt x="195572" y="894"/>
                  </a:lnTo>
                  <a:lnTo>
                    <a:pt x="199287" y="894"/>
                  </a:lnTo>
                  <a:lnTo>
                    <a:pt x="199287" y="1"/>
                  </a:lnTo>
                  <a:close/>
                  <a:moveTo>
                    <a:pt x="203014" y="1"/>
                  </a:moveTo>
                  <a:lnTo>
                    <a:pt x="203014" y="894"/>
                  </a:lnTo>
                  <a:lnTo>
                    <a:pt x="206729" y="894"/>
                  </a:lnTo>
                  <a:lnTo>
                    <a:pt x="206729" y="1"/>
                  </a:lnTo>
                  <a:close/>
                  <a:moveTo>
                    <a:pt x="210455" y="1"/>
                  </a:moveTo>
                  <a:lnTo>
                    <a:pt x="210455" y="894"/>
                  </a:lnTo>
                  <a:lnTo>
                    <a:pt x="214170" y="894"/>
                  </a:lnTo>
                  <a:lnTo>
                    <a:pt x="214170" y="1"/>
                  </a:lnTo>
                  <a:close/>
                  <a:moveTo>
                    <a:pt x="217885" y="1"/>
                  </a:moveTo>
                  <a:lnTo>
                    <a:pt x="217885" y="894"/>
                  </a:lnTo>
                  <a:lnTo>
                    <a:pt x="221611" y="894"/>
                  </a:lnTo>
                  <a:lnTo>
                    <a:pt x="221611" y="1"/>
                  </a:lnTo>
                  <a:close/>
                  <a:moveTo>
                    <a:pt x="225326" y="1"/>
                  </a:moveTo>
                  <a:lnTo>
                    <a:pt x="225326" y="894"/>
                  </a:lnTo>
                  <a:lnTo>
                    <a:pt x="229041" y="894"/>
                  </a:lnTo>
                  <a:lnTo>
                    <a:pt x="229041" y="1"/>
                  </a:lnTo>
                  <a:close/>
                  <a:moveTo>
                    <a:pt x="232768" y="1"/>
                  </a:moveTo>
                  <a:lnTo>
                    <a:pt x="232768" y="894"/>
                  </a:lnTo>
                  <a:lnTo>
                    <a:pt x="236482" y="894"/>
                  </a:lnTo>
                  <a:lnTo>
                    <a:pt x="236482" y="1"/>
                  </a:lnTo>
                  <a:close/>
                  <a:moveTo>
                    <a:pt x="240209" y="1"/>
                  </a:moveTo>
                  <a:lnTo>
                    <a:pt x="240209" y="894"/>
                  </a:lnTo>
                  <a:lnTo>
                    <a:pt x="243924" y="894"/>
                  </a:lnTo>
                  <a:lnTo>
                    <a:pt x="243924" y="1"/>
                  </a:lnTo>
                  <a:close/>
                  <a:moveTo>
                    <a:pt x="13478" y="1"/>
                  </a:moveTo>
                  <a:cubicBezTo>
                    <a:pt x="12192" y="1"/>
                    <a:pt x="10918" y="191"/>
                    <a:pt x="9692" y="548"/>
                  </a:cubicBezTo>
                  <a:lnTo>
                    <a:pt x="9942" y="1406"/>
                  </a:lnTo>
                  <a:cubicBezTo>
                    <a:pt x="11085" y="1072"/>
                    <a:pt x="12276" y="894"/>
                    <a:pt x="13478" y="894"/>
                  </a:cubicBezTo>
                  <a:lnTo>
                    <a:pt x="13478" y="1"/>
                  </a:lnTo>
                  <a:close/>
                  <a:moveTo>
                    <a:pt x="247710" y="239"/>
                  </a:moveTo>
                  <a:lnTo>
                    <a:pt x="247543" y="1108"/>
                  </a:lnTo>
                  <a:cubicBezTo>
                    <a:pt x="248722" y="1334"/>
                    <a:pt x="249865" y="1715"/>
                    <a:pt x="250936" y="2263"/>
                  </a:cubicBezTo>
                  <a:lnTo>
                    <a:pt x="251329" y="1465"/>
                  </a:lnTo>
                  <a:cubicBezTo>
                    <a:pt x="250186" y="882"/>
                    <a:pt x="248972" y="465"/>
                    <a:pt x="247710" y="239"/>
                  </a:cubicBezTo>
                  <a:close/>
                  <a:moveTo>
                    <a:pt x="6204" y="2144"/>
                  </a:moveTo>
                  <a:cubicBezTo>
                    <a:pt x="5120" y="2834"/>
                    <a:pt x="4144" y="3680"/>
                    <a:pt x="3310" y="4656"/>
                  </a:cubicBezTo>
                  <a:lnTo>
                    <a:pt x="3977" y="5239"/>
                  </a:lnTo>
                  <a:cubicBezTo>
                    <a:pt x="4763" y="4335"/>
                    <a:pt x="5680" y="3537"/>
                    <a:pt x="6692" y="2894"/>
                  </a:cubicBezTo>
                  <a:lnTo>
                    <a:pt x="6204" y="2144"/>
                  </a:lnTo>
                  <a:close/>
                  <a:moveTo>
                    <a:pt x="254473" y="3668"/>
                  </a:moveTo>
                  <a:lnTo>
                    <a:pt x="253854" y="4323"/>
                  </a:lnTo>
                  <a:cubicBezTo>
                    <a:pt x="254735" y="5144"/>
                    <a:pt x="255485" y="6085"/>
                    <a:pt x="256092" y="7109"/>
                  </a:cubicBezTo>
                  <a:lnTo>
                    <a:pt x="256854" y="6656"/>
                  </a:lnTo>
                  <a:cubicBezTo>
                    <a:pt x="256211" y="5549"/>
                    <a:pt x="255401" y="4549"/>
                    <a:pt x="254473" y="3668"/>
                  </a:cubicBezTo>
                  <a:close/>
                  <a:moveTo>
                    <a:pt x="1239" y="7871"/>
                  </a:moveTo>
                  <a:cubicBezTo>
                    <a:pt x="691" y="9038"/>
                    <a:pt x="322" y="10276"/>
                    <a:pt x="143" y="11550"/>
                  </a:cubicBezTo>
                  <a:lnTo>
                    <a:pt x="1024" y="11669"/>
                  </a:lnTo>
                  <a:cubicBezTo>
                    <a:pt x="1203" y="10490"/>
                    <a:pt x="1536" y="9335"/>
                    <a:pt x="2048" y="8240"/>
                  </a:cubicBezTo>
                  <a:lnTo>
                    <a:pt x="1239" y="7871"/>
                  </a:lnTo>
                  <a:close/>
                  <a:moveTo>
                    <a:pt x="258306" y="10216"/>
                  </a:moveTo>
                  <a:lnTo>
                    <a:pt x="257449" y="10431"/>
                  </a:lnTo>
                  <a:cubicBezTo>
                    <a:pt x="257699" y="11431"/>
                    <a:pt x="257818" y="12467"/>
                    <a:pt x="257818" y="13502"/>
                  </a:cubicBezTo>
                  <a:lnTo>
                    <a:pt x="257818" y="14002"/>
                  </a:lnTo>
                  <a:lnTo>
                    <a:pt x="258711" y="14002"/>
                  </a:lnTo>
                  <a:lnTo>
                    <a:pt x="258711" y="13490"/>
                  </a:lnTo>
                  <a:cubicBezTo>
                    <a:pt x="258711" y="12395"/>
                    <a:pt x="258580" y="11288"/>
                    <a:pt x="258306" y="10216"/>
                  </a:cubicBezTo>
                  <a:close/>
                  <a:moveTo>
                    <a:pt x="0" y="15312"/>
                  </a:moveTo>
                  <a:lnTo>
                    <a:pt x="0" y="19039"/>
                  </a:lnTo>
                  <a:lnTo>
                    <a:pt x="893" y="19039"/>
                  </a:lnTo>
                  <a:lnTo>
                    <a:pt x="893" y="15312"/>
                  </a:lnTo>
                  <a:close/>
                  <a:moveTo>
                    <a:pt x="257818" y="17717"/>
                  </a:moveTo>
                  <a:lnTo>
                    <a:pt x="257818" y="21432"/>
                  </a:lnTo>
                  <a:lnTo>
                    <a:pt x="258711" y="21432"/>
                  </a:lnTo>
                  <a:lnTo>
                    <a:pt x="258711" y="17717"/>
                  </a:lnTo>
                  <a:close/>
                  <a:moveTo>
                    <a:pt x="0" y="22754"/>
                  </a:moveTo>
                  <a:lnTo>
                    <a:pt x="0" y="26468"/>
                  </a:lnTo>
                  <a:lnTo>
                    <a:pt x="893" y="26468"/>
                  </a:lnTo>
                  <a:lnTo>
                    <a:pt x="893" y="22754"/>
                  </a:lnTo>
                  <a:close/>
                  <a:moveTo>
                    <a:pt x="257818" y="25147"/>
                  </a:moveTo>
                  <a:lnTo>
                    <a:pt x="257818" y="28861"/>
                  </a:lnTo>
                  <a:lnTo>
                    <a:pt x="258711" y="28861"/>
                  </a:lnTo>
                  <a:lnTo>
                    <a:pt x="258711" y="25147"/>
                  </a:lnTo>
                  <a:close/>
                  <a:moveTo>
                    <a:pt x="0" y="30183"/>
                  </a:moveTo>
                  <a:lnTo>
                    <a:pt x="0" y="33898"/>
                  </a:lnTo>
                  <a:lnTo>
                    <a:pt x="893" y="33898"/>
                  </a:lnTo>
                  <a:lnTo>
                    <a:pt x="893" y="30183"/>
                  </a:lnTo>
                  <a:close/>
                  <a:moveTo>
                    <a:pt x="257818" y="32576"/>
                  </a:moveTo>
                  <a:lnTo>
                    <a:pt x="257818" y="36303"/>
                  </a:lnTo>
                  <a:lnTo>
                    <a:pt x="258711" y="36303"/>
                  </a:lnTo>
                  <a:lnTo>
                    <a:pt x="258711" y="32576"/>
                  </a:lnTo>
                  <a:close/>
                  <a:moveTo>
                    <a:pt x="0" y="37612"/>
                  </a:moveTo>
                  <a:lnTo>
                    <a:pt x="0" y="41339"/>
                  </a:lnTo>
                  <a:lnTo>
                    <a:pt x="893" y="41339"/>
                  </a:lnTo>
                  <a:lnTo>
                    <a:pt x="893" y="37612"/>
                  </a:lnTo>
                  <a:close/>
                  <a:moveTo>
                    <a:pt x="257818" y="40018"/>
                  </a:moveTo>
                  <a:lnTo>
                    <a:pt x="257818" y="43732"/>
                  </a:lnTo>
                  <a:lnTo>
                    <a:pt x="258711" y="43732"/>
                  </a:lnTo>
                  <a:lnTo>
                    <a:pt x="258711" y="40018"/>
                  </a:lnTo>
                  <a:close/>
                  <a:moveTo>
                    <a:pt x="0" y="45054"/>
                  </a:moveTo>
                  <a:lnTo>
                    <a:pt x="0" y="48769"/>
                  </a:lnTo>
                  <a:lnTo>
                    <a:pt x="893" y="48769"/>
                  </a:lnTo>
                  <a:lnTo>
                    <a:pt x="893" y="45054"/>
                  </a:lnTo>
                  <a:close/>
                  <a:moveTo>
                    <a:pt x="257818" y="47459"/>
                  </a:moveTo>
                  <a:lnTo>
                    <a:pt x="257818" y="51174"/>
                  </a:lnTo>
                  <a:lnTo>
                    <a:pt x="258711" y="51174"/>
                  </a:lnTo>
                  <a:lnTo>
                    <a:pt x="258711" y="47459"/>
                  </a:lnTo>
                  <a:close/>
                  <a:moveTo>
                    <a:pt x="0" y="52495"/>
                  </a:moveTo>
                  <a:lnTo>
                    <a:pt x="0" y="56210"/>
                  </a:lnTo>
                  <a:lnTo>
                    <a:pt x="893" y="56210"/>
                  </a:lnTo>
                  <a:lnTo>
                    <a:pt x="893" y="52495"/>
                  </a:lnTo>
                  <a:close/>
                  <a:moveTo>
                    <a:pt x="257818" y="54877"/>
                  </a:moveTo>
                  <a:lnTo>
                    <a:pt x="257818" y="58603"/>
                  </a:lnTo>
                  <a:lnTo>
                    <a:pt x="258711" y="58603"/>
                  </a:lnTo>
                  <a:lnTo>
                    <a:pt x="258711" y="54877"/>
                  </a:lnTo>
                  <a:close/>
                  <a:moveTo>
                    <a:pt x="0" y="59913"/>
                  </a:moveTo>
                  <a:lnTo>
                    <a:pt x="0" y="63639"/>
                  </a:lnTo>
                  <a:lnTo>
                    <a:pt x="893" y="63639"/>
                  </a:lnTo>
                  <a:lnTo>
                    <a:pt x="893" y="59913"/>
                  </a:lnTo>
                  <a:close/>
                  <a:moveTo>
                    <a:pt x="257818" y="62318"/>
                  </a:moveTo>
                  <a:lnTo>
                    <a:pt x="257818" y="66033"/>
                  </a:lnTo>
                  <a:lnTo>
                    <a:pt x="258711" y="66033"/>
                  </a:lnTo>
                  <a:lnTo>
                    <a:pt x="258711" y="62318"/>
                  </a:lnTo>
                  <a:close/>
                  <a:moveTo>
                    <a:pt x="0" y="67354"/>
                  </a:moveTo>
                  <a:lnTo>
                    <a:pt x="0" y="71069"/>
                  </a:lnTo>
                  <a:lnTo>
                    <a:pt x="893" y="71069"/>
                  </a:lnTo>
                  <a:lnTo>
                    <a:pt x="893" y="67354"/>
                  </a:lnTo>
                  <a:close/>
                  <a:moveTo>
                    <a:pt x="257818" y="69759"/>
                  </a:moveTo>
                  <a:lnTo>
                    <a:pt x="257818" y="73474"/>
                  </a:lnTo>
                  <a:lnTo>
                    <a:pt x="258711" y="73474"/>
                  </a:lnTo>
                  <a:lnTo>
                    <a:pt x="258711" y="69759"/>
                  </a:lnTo>
                  <a:close/>
                  <a:moveTo>
                    <a:pt x="0" y="74784"/>
                  </a:moveTo>
                  <a:lnTo>
                    <a:pt x="0" y="78498"/>
                  </a:lnTo>
                  <a:lnTo>
                    <a:pt x="893" y="78498"/>
                  </a:lnTo>
                  <a:lnTo>
                    <a:pt x="893" y="74784"/>
                  </a:lnTo>
                  <a:close/>
                  <a:moveTo>
                    <a:pt x="257818" y="77177"/>
                  </a:moveTo>
                  <a:lnTo>
                    <a:pt x="257818" y="80904"/>
                  </a:lnTo>
                  <a:lnTo>
                    <a:pt x="258711" y="80904"/>
                  </a:lnTo>
                  <a:lnTo>
                    <a:pt x="258711" y="77177"/>
                  </a:lnTo>
                  <a:close/>
                  <a:moveTo>
                    <a:pt x="0" y="82213"/>
                  </a:moveTo>
                  <a:lnTo>
                    <a:pt x="0" y="85940"/>
                  </a:lnTo>
                  <a:lnTo>
                    <a:pt x="893" y="85940"/>
                  </a:lnTo>
                  <a:lnTo>
                    <a:pt x="893" y="82213"/>
                  </a:lnTo>
                  <a:close/>
                  <a:moveTo>
                    <a:pt x="257818" y="84618"/>
                  </a:moveTo>
                  <a:lnTo>
                    <a:pt x="257818" y="88333"/>
                  </a:lnTo>
                  <a:lnTo>
                    <a:pt x="258711" y="88333"/>
                  </a:lnTo>
                  <a:lnTo>
                    <a:pt x="258711" y="84618"/>
                  </a:lnTo>
                  <a:close/>
                  <a:moveTo>
                    <a:pt x="0" y="89655"/>
                  </a:moveTo>
                  <a:lnTo>
                    <a:pt x="0" y="93369"/>
                  </a:lnTo>
                  <a:lnTo>
                    <a:pt x="893" y="93369"/>
                  </a:lnTo>
                  <a:lnTo>
                    <a:pt x="893" y="89655"/>
                  </a:lnTo>
                  <a:close/>
                  <a:moveTo>
                    <a:pt x="257818" y="92048"/>
                  </a:moveTo>
                  <a:lnTo>
                    <a:pt x="257818" y="95774"/>
                  </a:lnTo>
                  <a:lnTo>
                    <a:pt x="258711" y="95774"/>
                  </a:lnTo>
                  <a:lnTo>
                    <a:pt x="258711" y="92048"/>
                  </a:lnTo>
                  <a:close/>
                  <a:moveTo>
                    <a:pt x="0" y="97084"/>
                  </a:moveTo>
                  <a:lnTo>
                    <a:pt x="0" y="100811"/>
                  </a:lnTo>
                  <a:lnTo>
                    <a:pt x="893" y="100811"/>
                  </a:lnTo>
                  <a:lnTo>
                    <a:pt x="893" y="97084"/>
                  </a:lnTo>
                  <a:close/>
                  <a:moveTo>
                    <a:pt x="257818" y="99477"/>
                  </a:moveTo>
                  <a:lnTo>
                    <a:pt x="257818" y="103204"/>
                  </a:lnTo>
                  <a:lnTo>
                    <a:pt x="258711" y="103204"/>
                  </a:lnTo>
                  <a:lnTo>
                    <a:pt x="258711" y="99477"/>
                  </a:lnTo>
                  <a:close/>
                  <a:moveTo>
                    <a:pt x="0" y="104514"/>
                  </a:moveTo>
                  <a:lnTo>
                    <a:pt x="0" y="108240"/>
                  </a:lnTo>
                  <a:lnTo>
                    <a:pt x="893" y="108240"/>
                  </a:lnTo>
                  <a:lnTo>
                    <a:pt x="893" y="104514"/>
                  </a:lnTo>
                  <a:close/>
                  <a:moveTo>
                    <a:pt x="257818" y="106919"/>
                  </a:moveTo>
                  <a:lnTo>
                    <a:pt x="257818" y="110633"/>
                  </a:lnTo>
                  <a:lnTo>
                    <a:pt x="258711" y="110633"/>
                  </a:lnTo>
                  <a:lnTo>
                    <a:pt x="258711" y="106919"/>
                  </a:lnTo>
                  <a:close/>
                  <a:moveTo>
                    <a:pt x="0" y="111955"/>
                  </a:moveTo>
                  <a:lnTo>
                    <a:pt x="0" y="115670"/>
                  </a:lnTo>
                  <a:lnTo>
                    <a:pt x="893" y="115670"/>
                  </a:lnTo>
                  <a:lnTo>
                    <a:pt x="893" y="111955"/>
                  </a:lnTo>
                  <a:close/>
                  <a:moveTo>
                    <a:pt x="257830" y="114360"/>
                  </a:moveTo>
                  <a:lnTo>
                    <a:pt x="257830" y="116194"/>
                  </a:lnTo>
                  <a:cubicBezTo>
                    <a:pt x="257830" y="116801"/>
                    <a:pt x="257783" y="117396"/>
                    <a:pt x="257699" y="118003"/>
                  </a:cubicBezTo>
                  <a:lnTo>
                    <a:pt x="258580" y="118122"/>
                  </a:lnTo>
                  <a:cubicBezTo>
                    <a:pt x="258676" y="117479"/>
                    <a:pt x="258723" y="116837"/>
                    <a:pt x="258723" y="116194"/>
                  </a:cubicBezTo>
                  <a:lnTo>
                    <a:pt x="258723" y="114360"/>
                  </a:lnTo>
                  <a:close/>
                  <a:moveTo>
                    <a:pt x="1274" y="119242"/>
                  </a:moveTo>
                  <a:lnTo>
                    <a:pt x="405" y="119468"/>
                  </a:lnTo>
                  <a:cubicBezTo>
                    <a:pt x="715" y="120706"/>
                    <a:pt x="1203" y="121909"/>
                    <a:pt x="1858" y="123016"/>
                  </a:cubicBezTo>
                  <a:lnTo>
                    <a:pt x="2620" y="122551"/>
                  </a:lnTo>
                  <a:cubicBezTo>
                    <a:pt x="2013" y="121528"/>
                    <a:pt x="1560" y="120408"/>
                    <a:pt x="1274" y="119242"/>
                  </a:cubicBezTo>
                  <a:close/>
                  <a:moveTo>
                    <a:pt x="256687" y="121432"/>
                  </a:moveTo>
                  <a:cubicBezTo>
                    <a:pt x="256187" y="122516"/>
                    <a:pt x="255532" y="123528"/>
                    <a:pt x="254746" y="124445"/>
                  </a:cubicBezTo>
                  <a:lnTo>
                    <a:pt x="255425" y="125028"/>
                  </a:lnTo>
                  <a:cubicBezTo>
                    <a:pt x="256259" y="124052"/>
                    <a:pt x="256961" y="122968"/>
                    <a:pt x="257497" y="121801"/>
                  </a:cubicBezTo>
                  <a:lnTo>
                    <a:pt x="256687" y="121432"/>
                  </a:lnTo>
                  <a:close/>
                  <a:moveTo>
                    <a:pt x="4858" y="125349"/>
                  </a:moveTo>
                  <a:lnTo>
                    <a:pt x="4251" y="126004"/>
                  </a:lnTo>
                  <a:cubicBezTo>
                    <a:pt x="5180" y="126885"/>
                    <a:pt x="6227" y="127624"/>
                    <a:pt x="7370" y="128207"/>
                  </a:cubicBezTo>
                  <a:lnTo>
                    <a:pt x="7787" y="127421"/>
                  </a:lnTo>
                  <a:cubicBezTo>
                    <a:pt x="6715" y="126873"/>
                    <a:pt x="5727" y="126183"/>
                    <a:pt x="4858" y="125349"/>
                  </a:cubicBezTo>
                  <a:close/>
                  <a:moveTo>
                    <a:pt x="252044" y="126790"/>
                  </a:moveTo>
                  <a:cubicBezTo>
                    <a:pt x="251044" y="127445"/>
                    <a:pt x="249948" y="127945"/>
                    <a:pt x="248793" y="128278"/>
                  </a:cubicBezTo>
                  <a:lnTo>
                    <a:pt x="249043" y="129136"/>
                  </a:lnTo>
                  <a:cubicBezTo>
                    <a:pt x="250282" y="128767"/>
                    <a:pt x="251448" y="128231"/>
                    <a:pt x="252532" y="127540"/>
                  </a:cubicBezTo>
                  <a:lnTo>
                    <a:pt x="252044" y="126790"/>
                  </a:lnTo>
                  <a:close/>
                  <a:moveTo>
                    <a:pt x="11037" y="128576"/>
                  </a:moveTo>
                  <a:lnTo>
                    <a:pt x="10883" y="129445"/>
                  </a:lnTo>
                  <a:cubicBezTo>
                    <a:pt x="11704" y="129600"/>
                    <a:pt x="12538" y="129683"/>
                    <a:pt x="13383" y="129683"/>
                  </a:cubicBezTo>
                  <a:lnTo>
                    <a:pt x="14657" y="129683"/>
                  </a:lnTo>
                  <a:lnTo>
                    <a:pt x="14776" y="128790"/>
                  </a:lnTo>
                  <a:lnTo>
                    <a:pt x="13383" y="128790"/>
                  </a:lnTo>
                  <a:cubicBezTo>
                    <a:pt x="12597" y="128790"/>
                    <a:pt x="11811" y="128719"/>
                    <a:pt x="11037" y="128576"/>
                  </a:cubicBezTo>
                  <a:close/>
                  <a:moveTo>
                    <a:pt x="18503" y="128790"/>
                  </a:moveTo>
                  <a:lnTo>
                    <a:pt x="18503" y="129683"/>
                  </a:lnTo>
                  <a:lnTo>
                    <a:pt x="22098" y="129683"/>
                  </a:lnTo>
                  <a:lnTo>
                    <a:pt x="22217" y="128790"/>
                  </a:lnTo>
                  <a:close/>
                  <a:moveTo>
                    <a:pt x="25944" y="128790"/>
                  </a:moveTo>
                  <a:lnTo>
                    <a:pt x="25944" y="129683"/>
                  </a:lnTo>
                  <a:lnTo>
                    <a:pt x="29540" y="129683"/>
                  </a:lnTo>
                  <a:lnTo>
                    <a:pt x="29659" y="128790"/>
                  </a:lnTo>
                  <a:close/>
                  <a:moveTo>
                    <a:pt x="33255" y="128790"/>
                  </a:moveTo>
                  <a:lnTo>
                    <a:pt x="33255" y="129683"/>
                  </a:lnTo>
                  <a:lnTo>
                    <a:pt x="36969" y="129683"/>
                  </a:lnTo>
                  <a:lnTo>
                    <a:pt x="36969" y="128790"/>
                  </a:lnTo>
                  <a:close/>
                  <a:moveTo>
                    <a:pt x="40684" y="128790"/>
                  </a:moveTo>
                  <a:lnTo>
                    <a:pt x="40684" y="129683"/>
                  </a:lnTo>
                  <a:lnTo>
                    <a:pt x="44411" y="129683"/>
                  </a:lnTo>
                  <a:lnTo>
                    <a:pt x="44411" y="128790"/>
                  </a:lnTo>
                  <a:close/>
                  <a:moveTo>
                    <a:pt x="48125" y="128790"/>
                  </a:moveTo>
                  <a:lnTo>
                    <a:pt x="48125" y="129683"/>
                  </a:lnTo>
                  <a:lnTo>
                    <a:pt x="51852" y="129683"/>
                  </a:lnTo>
                  <a:lnTo>
                    <a:pt x="51852" y="128790"/>
                  </a:lnTo>
                  <a:close/>
                  <a:moveTo>
                    <a:pt x="55555" y="128790"/>
                  </a:moveTo>
                  <a:lnTo>
                    <a:pt x="55555" y="129683"/>
                  </a:lnTo>
                  <a:lnTo>
                    <a:pt x="59282" y="129683"/>
                  </a:lnTo>
                  <a:lnTo>
                    <a:pt x="59282" y="128790"/>
                  </a:lnTo>
                  <a:close/>
                  <a:moveTo>
                    <a:pt x="62996" y="128790"/>
                  </a:moveTo>
                  <a:lnTo>
                    <a:pt x="62996" y="129683"/>
                  </a:lnTo>
                  <a:lnTo>
                    <a:pt x="66711" y="129683"/>
                  </a:lnTo>
                  <a:lnTo>
                    <a:pt x="66711" y="128790"/>
                  </a:lnTo>
                  <a:close/>
                  <a:moveTo>
                    <a:pt x="70438" y="128790"/>
                  </a:moveTo>
                  <a:lnTo>
                    <a:pt x="70438" y="129683"/>
                  </a:lnTo>
                  <a:lnTo>
                    <a:pt x="74152" y="129683"/>
                  </a:lnTo>
                  <a:lnTo>
                    <a:pt x="74152" y="128790"/>
                  </a:lnTo>
                  <a:close/>
                  <a:moveTo>
                    <a:pt x="77879" y="128790"/>
                  </a:moveTo>
                  <a:lnTo>
                    <a:pt x="77879" y="129683"/>
                  </a:lnTo>
                  <a:lnTo>
                    <a:pt x="81594" y="129683"/>
                  </a:lnTo>
                  <a:lnTo>
                    <a:pt x="81594" y="128790"/>
                  </a:lnTo>
                  <a:close/>
                  <a:moveTo>
                    <a:pt x="85309" y="128790"/>
                  </a:moveTo>
                  <a:lnTo>
                    <a:pt x="85309" y="129683"/>
                  </a:lnTo>
                  <a:lnTo>
                    <a:pt x="89035" y="129683"/>
                  </a:lnTo>
                  <a:lnTo>
                    <a:pt x="89035" y="128790"/>
                  </a:lnTo>
                  <a:close/>
                  <a:moveTo>
                    <a:pt x="92750" y="128790"/>
                  </a:moveTo>
                  <a:lnTo>
                    <a:pt x="92750" y="129683"/>
                  </a:lnTo>
                  <a:lnTo>
                    <a:pt x="96477" y="129683"/>
                  </a:lnTo>
                  <a:lnTo>
                    <a:pt x="96477" y="128790"/>
                  </a:lnTo>
                  <a:close/>
                  <a:moveTo>
                    <a:pt x="100180" y="128790"/>
                  </a:moveTo>
                  <a:lnTo>
                    <a:pt x="100180" y="129683"/>
                  </a:lnTo>
                  <a:lnTo>
                    <a:pt x="103906" y="129683"/>
                  </a:lnTo>
                  <a:lnTo>
                    <a:pt x="103906" y="128790"/>
                  </a:lnTo>
                  <a:close/>
                  <a:moveTo>
                    <a:pt x="107621" y="128790"/>
                  </a:moveTo>
                  <a:lnTo>
                    <a:pt x="107621" y="129683"/>
                  </a:lnTo>
                  <a:lnTo>
                    <a:pt x="111348" y="129683"/>
                  </a:lnTo>
                  <a:lnTo>
                    <a:pt x="111348" y="128790"/>
                  </a:lnTo>
                  <a:close/>
                  <a:moveTo>
                    <a:pt x="115062" y="128790"/>
                  </a:moveTo>
                  <a:lnTo>
                    <a:pt x="115062" y="129683"/>
                  </a:lnTo>
                  <a:lnTo>
                    <a:pt x="118777" y="129683"/>
                  </a:lnTo>
                  <a:lnTo>
                    <a:pt x="118777" y="128790"/>
                  </a:lnTo>
                  <a:close/>
                  <a:moveTo>
                    <a:pt x="122492" y="128790"/>
                  </a:moveTo>
                  <a:lnTo>
                    <a:pt x="122492" y="129683"/>
                  </a:lnTo>
                  <a:lnTo>
                    <a:pt x="126219" y="129683"/>
                  </a:lnTo>
                  <a:lnTo>
                    <a:pt x="126219" y="128790"/>
                  </a:lnTo>
                  <a:close/>
                  <a:moveTo>
                    <a:pt x="129933" y="128790"/>
                  </a:moveTo>
                  <a:lnTo>
                    <a:pt x="129933" y="129683"/>
                  </a:lnTo>
                  <a:lnTo>
                    <a:pt x="133660" y="129683"/>
                  </a:lnTo>
                  <a:lnTo>
                    <a:pt x="133660" y="128790"/>
                  </a:lnTo>
                  <a:close/>
                  <a:moveTo>
                    <a:pt x="137375" y="128790"/>
                  </a:moveTo>
                  <a:lnTo>
                    <a:pt x="137375" y="129683"/>
                  </a:lnTo>
                  <a:lnTo>
                    <a:pt x="141101" y="129683"/>
                  </a:lnTo>
                  <a:lnTo>
                    <a:pt x="141101" y="128790"/>
                  </a:lnTo>
                  <a:close/>
                  <a:moveTo>
                    <a:pt x="144804" y="128790"/>
                  </a:moveTo>
                  <a:lnTo>
                    <a:pt x="144804" y="129683"/>
                  </a:lnTo>
                  <a:lnTo>
                    <a:pt x="148531" y="129683"/>
                  </a:lnTo>
                  <a:lnTo>
                    <a:pt x="148531" y="128790"/>
                  </a:lnTo>
                  <a:close/>
                  <a:moveTo>
                    <a:pt x="152246" y="128790"/>
                  </a:moveTo>
                  <a:lnTo>
                    <a:pt x="152246" y="129683"/>
                  </a:lnTo>
                  <a:lnTo>
                    <a:pt x="155972" y="129683"/>
                  </a:lnTo>
                  <a:lnTo>
                    <a:pt x="155972" y="128790"/>
                  </a:lnTo>
                  <a:close/>
                  <a:moveTo>
                    <a:pt x="159687" y="128790"/>
                  </a:moveTo>
                  <a:lnTo>
                    <a:pt x="159687" y="129683"/>
                  </a:lnTo>
                  <a:lnTo>
                    <a:pt x="163414" y="129683"/>
                  </a:lnTo>
                  <a:lnTo>
                    <a:pt x="163414" y="128790"/>
                  </a:lnTo>
                  <a:close/>
                  <a:moveTo>
                    <a:pt x="167128" y="128790"/>
                  </a:moveTo>
                  <a:lnTo>
                    <a:pt x="167128" y="129683"/>
                  </a:lnTo>
                  <a:lnTo>
                    <a:pt x="170855" y="129683"/>
                  </a:lnTo>
                  <a:lnTo>
                    <a:pt x="170855" y="128790"/>
                  </a:lnTo>
                  <a:close/>
                  <a:moveTo>
                    <a:pt x="174570" y="128790"/>
                  </a:moveTo>
                  <a:lnTo>
                    <a:pt x="174570" y="129683"/>
                  </a:lnTo>
                  <a:lnTo>
                    <a:pt x="178285" y="129683"/>
                  </a:lnTo>
                  <a:lnTo>
                    <a:pt x="178285" y="128790"/>
                  </a:lnTo>
                  <a:close/>
                  <a:moveTo>
                    <a:pt x="181999" y="128790"/>
                  </a:moveTo>
                  <a:lnTo>
                    <a:pt x="181999" y="129683"/>
                  </a:lnTo>
                  <a:lnTo>
                    <a:pt x="185726" y="129683"/>
                  </a:lnTo>
                  <a:lnTo>
                    <a:pt x="185726" y="128790"/>
                  </a:lnTo>
                  <a:close/>
                  <a:moveTo>
                    <a:pt x="189441" y="128790"/>
                  </a:moveTo>
                  <a:lnTo>
                    <a:pt x="189441" y="129683"/>
                  </a:lnTo>
                  <a:lnTo>
                    <a:pt x="193167" y="129683"/>
                  </a:lnTo>
                  <a:lnTo>
                    <a:pt x="193167" y="128790"/>
                  </a:lnTo>
                  <a:close/>
                  <a:moveTo>
                    <a:pt x="196882" y="128790"/>
                  </a:moveTo>
                  <a:lnTo>
                    <a:pt x="196882" y="129683"/>
                  </a:lnTo>
                  <a:lnTo>
                    <a:pt x="200609" y="129683"/>
                  </a:lnTo>
                  <a:lnTo>
                    <a:pt x="200609" y="128790"/>
                  </a:lnTo>
                  <a:close/>
                  <a:moveTo>
                    <a:pt x="204324" y="128790"/>
                  </a:moveTo>
                  <a:lnTo>
                    <a:pt x="204324" y="129683"/>
                  </a:lnTo>
                  <a:lnTo>
                    <a:pt x="208050" y="129683"/>
                  </a:lnTo>
                  <a:lnTo>
                    <a:pt x="208050" y="128790"/>
                  </a:lnTo>
                  <a:close/>
                  <a:moveTo>
                    <a:pt x="211765" y="128790"/>
                  </a:moveTo>
                  <a:lnTo>
                    <a:pt x="211765" y="129683"/>
                  </a:lnTo>
                  <a:lnTo>
                    <a:pt x="215492" y="129683"/>
                  </a:lnTo>
                  <a:lnTo>
                    <a:pt x="215492" y="128790"/>
                  </a:lnTo>
                  <a:close/>
                  <a:moveTo>
                    <a:pt x="219206" y="128790"/>
                  </a:moveTo>
                  <a:lnTo>
                    <a:pt x="219206" y="129683"/>
                  </a:lnTo>
                  <a:lnTo>
                    <a:pt x="222921" y="129683"/>
                  </a:lnTo>
                  <a:lnTo>
                    <a:pt x="222921" y="128790"/>
                  </a:lnTo>
                  <a:close/>
                  <a:moveTo>
                    <a:pt x="226636" y="128790"/>
                  </a:moveTo>
                  <a:lnTo>
                    <a:pt x="226636" y="129683"/>
                  </a:lnTo>
                  <a:lnTo>
                    <a:pt x="230351" y="129683"/>
                  </a:lnTo>
                  <a:lnTo>
                    <a:pt x="230351" y="128790"/>
                  </a:lnTo>
                  <a:close/>
                  <a:moveTo>
                    <a:pt x="234077" y="128790"/>
                  </a:moveTo>
                  <a:lnTo>
                    <a:pt x="234077" y="129683"/>
                  </a:lnTo>
                  <a:lnTo>
                    <a:pt x="237792" y="129683"/>
                  </a:lnTo>
                  <a:lnTo>
                    <a:pt x="237792" y="128790"/>
                  </a:lnTo>
                  <a:close/>
                  <a:moveTo>
                    <a:pt x="241519" y="128790"/>
                  </a:moveTo>
                  <a:lnTo>
                    <a:pt x="241519" y="129683"/>
                  </a:lnTo>
                  <a:lnTo>
                    <a:pt x="245257" y="129683"/>
                  </a:lnTo>
                  <a:lnTo>
                    <a:pt x="245257" y="1287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381fa1d55ea_0_221"/>
            <p:cNvSpPr/>
            <p:nvPr/>
          </p:nvSpPr>
          <p:spPr>
            <a:xfrm rot="-1312419">
              <a:off x="-51286" y="3456915"/>
              <a:ext cx="2580479" cy="1524107"/>
            </a:xfrm>
            <a:custGeom>
              <a:rect b="b" l="l" r="r" t="t"/>
              <a:pathLst>
                <a:path extrusionOk="0" h="11660" w="19742">
                  <a:moveTo>
                    <a:pt x="4214" y="1"/>
                  </a:moveTo>
                  <a:cubicBezTo>
                    <a:pt x="4088" y="1"/>
                    <a:pt x="3961" y="12"/>
                    <a:pt x="3834" y="33"/>
                  </a:cubicBezTo>
                  <a:cubicBezTo>
                    <a:pt x="3489" y="93"/>
                    <a:pt x="3168" y="224"/>
                    <a:pt x="2894" y="438"/>
                  </a:cubicBezTo>
                  <a:cubicBezTo>
                    <a:pt x="2834" y="498"/>
                    <a:pt x="2763" y="557"/>
                    <a:pt x="2715" y="617"/>
                  </a:cubicBezTo>
                  <a:cubicBezTo>
                    <a:pt x="2656" y="676"/>
                    <a:pt x="2596" y="748"/>
                    <a:pt x="2537" y="807"/>
                  </a:cubicBezTo>
                  <a:cubicBezTo>
                    <a:pt x="2429" y="938"/>
                    <a:pt x="2346" y="1081"/>
                    <a:pt x="2275" y="1236"/>
                  </a:cubicBezTo>
                  <a:cubicBezTo>
                    <a:pt x="2132" y="1545"/>
                    <a:pt x="2036" y="1867"/>
                    <a:pt x="2013" y="2212"/>
                  </a:cubicBezTo>
                  <a:cubicBezTo>
                    <a:pt x="1989" y="2534"/>
                    <a:pt x="1989" y="2867"/>
                    <a:pt x="2013" y="3200"/>
                  </a:cubicBezTo>
                  <a:cubicBezTo>
                    <a:pt x="2025" y="3355"/>
                    <a:pt x="2036" y="3522"/>
                    <a:pt x="2060" y="3689"/>
                  </a:cubicBezTo>
                  <a:cubicBezTo>
                    <a:pt x="2096" y="3843"/>
                    <a:pt x="2120" y="4010"/>
                    <a:pt x="2156" y="4177"/>
                  </a:cubicBezTo>
                  <a:cubicBezTo>
                    <a:pt x="2239" y="4498"/>
                    <a:pt x="2346" y="4808"/>
                    <a:pt x="2477" y="5105"/>
                  </a:cubicBezTo>
                  <a:cubicBezTo>
                    <a:pt x="2727" y="5713"/>
                    <a:pt x="3060" y="6272"/>
                    <a:pt x="3322" y="6856"/>
                  </a:cubicBezTo>
                  <a:cubicBezTo>
                    <a:pt x="3394" y="7010"/>
                    <a:pt x="3441" y="7153"/>
                    <a:pt x="3501" y="7308"/>
                  </a:cubicBezTo>
                  <a:cubicBezTo>
                    <a:pt x="3525" y="7391"/>
                    <a:pt x="3537" y="7463"/>
                    <a:pt x="3560" y="7534"/>
                  </a:cubicBezTo>
                  <a:cubicBezTo>
                    <a:pt x="3584" y="7606"/>
                    <a:pt x="3608" y="7689"/>
                    <a:pt x="3620" y="7761"/>
                  </a:cubicBezTo>
                  <a:lnTo>
                    <a:pt x="3656" y="7999"/>
                  </a:lnTo>
                  <a:cubicBezTo>
                    <a:pt x="3668" y="8082"/>
                    <a:pt x="3668" y="8153"/>
                    <a:pt x="3668" y="8237"/>
                  </a:cubicBezTo>
                  <a:lnTo>
                    <a:pt x="3668" y="8356"/>
                  </a:lnTo>
                  <a:cubicBezTo>
                    <a:pt x="3668" y="8392"/>
                    <a:pt x="3656" y="8427"/>
                    <a:pt x="3656" y="8463"/>
                  </a:cubicBezTo>
                  <a:lnTo>
                    <a:pt x="3632" y="8701"/>
                  </a:lnTo>
                  <a:cubicBezTo>
                    <a:pt x="3608" y="8784"/>
                    <a:pt x="3584" y="8856"/>
                    <a:pt x="3572" y="8927"/>
                  </a:cubicBezTo>
                  <a:cubicBezTo>
                    <a:pt x="3549" y="9011"/>
                    <a:pt x="3525" y="9082"/>
                    <a:pt x="3501" y="9154"/>
                  </a:cubicBezTo>
                  <a:lnTo>
                    <a:pt x="3406" y="9380"/>
                  </a:lnTo>
                  <a:cubicBezTo>
                    <a:pt x="3382" y="9415"/>
                    <a:pt x="3382" y="9451"/>
                    <a:pt x="3358" y="9487"/>
                  </a:cubicBezTo>
                  <a:cubicBezTo>
                    <a:pt x="3334" y="9511"/>
                    <a:pt x="3322" y="9546"/>
                    <a:pt x="3299" y="9582"/>
                  </a:cubicBezTo>
                  <a:cubicBezTo>
                    <a:pt x="3108" y="9832"/>
                    <a:pt x="2858" y="10035"/>
                    <a:pt x="2572" y="10177"/>
                  </a:cubicBezTo>
                  <a:cubicBezTo>
                    <a:pt x="2429" y="10249"/>
                    <a:pt x="2287" y="10308"/>
                    <a:pt x="2132" y="10356"/>
                  </a:cubicBezTo>
                  <a:cubicBezTo>
                    <a:pt x="1977" y="10392"/>
                    <a:pt x="1822" y="10416"/>
                    <a:pt x="1655" y="10428"/>
                  </a:cubicBezTo>
                  <a:cubicBezTo>
                    <a:pt x="1501" y="10428"/>
                    <a:pt x="1346" y="10404"/>
                    <a:pt x="1203" y="10356"/>
                  </a:cubicBezTo>
                  <a:cubicBezTo>
                    <a:pt x="1048" y="10308"/>
                    <a:pt x="917" y="10225"/>
                    <a:pt x="798" y="10130"/>
                  </a:cubicBezTo>
                  <a:cubicBezTo>
                    <a:pt x="560" y="9904"/>
                    <a:pt x="382" y="9630"/>
                    <a:pt x="286" y="9332"/>
                  </a:cubicBezTo>
                  <a:cubicBezTo>
                    <a:pt x="179" y="9023"/>
                    <a:pt x="120" y="8701"/>
                    <a:pt x="96" y="8392"/>
                  </a:cubicBezTo>
                  <a:cubicBezTo>
                    <a:pt x="36" y="7737"/>
                    <a:pt x="48" y="7094"/>
                    <a:pt x="131" y="6451"/>
                  </a:cubicBezTo>
                  <a:lnTo>
                    <a:pt x="131" y="6451"/>
                  </a:lnTo>
                  <a:cubicBezTo>
                    <a:pt x="36" y="7094"/>
                    <a:pt x="1" y="7737"/>
                    <a:pt x="36" y="8392"/>
                  </a:cubicBezTo>
                  <a:cubicBezTo>
                    <a:pt x="60" y="8713"/>
                    <a:pt x="120" y="9034"/>
                    <a:pt x="227" y="9356"/>
                  </a:cubicBezTo>
                  <a:cubicBezTo>
                    <a:pt x="310" y="9666"/>
                    <a:pt x="489" y="9951"/>
                    <a:pt x="727" y="10189"/>
                  </a:cubicBezTo>
                  <a:cubicBezTo>
                    <a:pt x="858" y="10297"/>
                    <a:pt x="1001" y="10380"/>
                    <a:pt x="1155" y="10439"/>
                  </a:cubicBezTo>
                  <a:cubicBezTo>
                    <a:pt x="1322" y="10499"/>
                    <a:pt x="1489" y="10523"/>
                    <a:pt x="1655" y="10523"/>
                  </a:cubicBezTo>
                  <a:cubicBezTo>
                    <a:pt x="1822" y="10523"/>
                    <a:pt x="1989" y="10499"/>
                    <a:pt x="2144" y="10451"/>
                  </a:cubicBezTo>
                  <a:cubicBezTo>
                    <a:pt x="2310" y="10404"/>
                    <a:pt x="2465" y="10344"/>
                    <a:pt x="2608" y="10273"/>
                  </a:cubicBezTo>
                  <a:cubicBezTo>
                    <a:pt x="2906" y="10130"/>
                    <a:pt x="3179" y="9916"/>
                    <a:pt x="3382" y="9654"/>
                  </a:cubicBezTo>
                  <a:cubicBezTo>
                    <a:pt x="3406" y="9618"/>
                    <a:pt x="3430" y="9582"/>
                    <a:pt x="3453" y="9546"/>
                  </a:cubicBezTo>
                  <a:cubicBezTo>
                    <a:pt x="3477" y="9511"/>
                    <a:pt x="3489" y="9475"/>
                    <a:pt x="3513" y="9439"/>
                  </a:cubicBezTo>
                  <a:lnTo>
                    <a:pt x="3608" y="9213"/>
                  </a:lnTo>
                  <a:cubicBezTo>
                    <a:pt x="3644" y="9130"/>
                    <a:pt x="3668" y="9058"/>
                    <a:pt x="3691" y="8975"/>
                  </a:cubicBezTo>
                  <a:cubicBezTo>
                    <a:pt x="3715" y="8892"/>
                    <a:pt x="3739" y="8820"/>
                    <a:pt x="3751" y="8737"/>
                  </a:cubicBezTo>
                  <a:lnTo>
                    <a:pt x="3787" y="8487"/>
                  </a:lnTo>
                  <a:cubicBezTo>
                    <a:pt x="3799" y="8451"/>
                    <a:pt x="3799" y="8403"/>
                    <a:pt x="3799" y="8368"/>
                  </a:cubicBezTo>
                  <a:lnTo>
                    <a:pt x="3799" y="8237"/>
                  </a:lnTo>
                  <a:lnTo>
                    <a:pt x="3799" y="7987"/>
                  </a:lnTo>
                  <a:lnTo>
                    <a:pt x="3763" y="7737"/>
                  </a:lnTo>
                  <a:cubicBezTo>
                    <a:pt x="3751" y="7653"/>
                    <a:pt x="3739" y="7582"/>
                    <a:pt x="3715" y="7499"/>
                  </a:cubicBezTo>
                  <a:cubicBezTo>
                    <a:pt x="3691" y="7415"/>
                    <a:pt x="3668" y="7332"/>
                    <a:pt x="3644" y="7260"/>
                  </a:cubicBezTo>
                  <a:cubicBezTo>
                    <a:pt x="3584" y="7094"/>
                    <a:pt x="3537" y="6951"/>
                    <a:pt x="3465" y="6796"/>
                  </a:cubicBezTo>
                  <a:cubicBezTo>
                    <a:pt x="3203" y="6201"/>
                    <a:pt x="2882" y="5641"/>
                    <a:pt x="2632" y="5046"/>
                  </a:cubicBezTo>
                  <a:cubicBezTo>
                    <a:pt x="2513" y="4748"/>
                    <a:pt x="2417" y="4451"/>
                    <a:pt x="2334" y="4141"/>
                  </a:cubicBezTo>
                  <a:cubicBezTo>
                    <a:pt x="2310" y="3986"/>
                    <a:pt x="2275" y="3820"/>
                    <a:pt x="2263" y="3665"/>
                  </a:cubicBezTo>
                  <a:cubicBezTo>
                    <a:pt x="2251" y="3510"/>
                    <a:pt x="2215" y="3343"/>
                    <a:pt x="2215" y="3189"/>
                  </a:cubicBezTo>
                  <a:cubicBezTo>
                    <a:pt x="2191" y="2867"/>
                    <a:pt x="2191" y="2546"/>
                    <a:pt x="2227" y="2236"/>
                  </a:cubicBezTo>
                  <a:cubicBezTo>
                    <a:pt x="2251" y="1915"/>
                    <a:pt x="2334" y="1617"/>
                    <a:pt x="2465" y="1343"/>
                  </a:cubicBezTo>
                  <a:cubicBezTo>
                    <a:pt x="2537" y="1200"/>
                    <a:pt x="2620" y="1069"/>
                    <a:pt x="2715" y="962"/>
                  </a:cubicBezTo>
                  <a:cubicBezTo>
                    <a:pt x="2822" y="843"/>
                    <a:pt x="2918" y="736"/>
                    <a:pt x="3037" y="629"/>
                  </a:cubicBezTo>
                  <a:cubicBezTo>
                    <a:pt x="3275" y="450"/>
                    <a:pt x="3560" y="331"/>
                    <a:pt x="3858" y="283"/>
                  </a:cubicBezTo>
                  <a:cubicBezTo>
                    <a:pt x="3964" y="267"/>
                    <a:pt x="4071" y="259"/>
                    <a:pt x="4176" y="259"/>
                  </a:cubicBezTo>
                  <a:cubicBezTo>
                    <a:pt x="4377" y="259"/>
                    <a:pt x="4575" y="288"/>
                    <a:pt x="4763" y="343"/>
                  </a:cubicBezTo>
                  <a:cubicBezTo>
                    <a:pt x="4906" y="379"/>
                    <a:pt x="5049" y="450"/>
                    <a:pt x="5168" y="533"/>
                  </a:cubicBezTo>
                  <a:cubicBezTo>
                    <a:pt x="5406" y="712"/>
                    <a:pt x="5608" y="950"/>
                    <a:pt x="5727" y="1236"/>
                  </a:cubicBezTo>
                  <a:cubicBezTo>
                    <a:pt x="5787" y="1379"/>
                    <a:pt x="5835" y="1522"/>
                    <a:pt x="5870" y="1676"/>
                  </a:cubicBezTo>
                  <a:cubicBezTo>
                    <a:pt x="5942" y="1986"/>
                    <a:pt x="5989" y="2296"/>
                    <a:pt x="6001" y="2617"/>
                  </a:cubicBezTo>
                  <a:cubicBezTo>
                    <a:pt x="6025" y="3260"/>
                    <a:pt x="6001" y="3891"/>
                    <a:pt x="5930" y="4534"/>
                  </a:cubicBezTo>
                  <a:cubicBezTo>
                    <a:pt x="5787" y="5808"/>
                    <a:pt x="5501" y="7082"/>
                    <a:pt x="5346" y="8380"/>
                  </a:cubicBezTo>
                  <a:cubicBezTo>
                    <a:pt x="5311" y="8701"/>
                    <a:pt x="5287" y="9034"/>
                    <a:pt x="5275" y="9356"/>
                  </a:cubicBezTo>
                  <a:cubicBezTo>
                    <a:pt x="5251" y="9689"/>
                    <a:pt x="5275" y="10023"/>
                    <a:pt x="5323" y="10356"/>
                  </a:cubicBezTo>
                  <a:cubicBezTo>
                    <a:pt x="5346" y="10523"/>
                    <a:pt x="5394" y="10689"/>
                    <a:pt x="5454" y="10856"/>
                  </a:cubicBezTo>
                  <a:cubicBezTo>
                    <a:pt x="5525" y="11023"/>
                    <a:pt x="5620" y="11178"/>
                    <a:pt x="5751" y="11309"/>
                  </a:cubicBezTo>
                  <a:cubicBezTo>
                    <a:pt x="5882" y="11440"/>
                    <a:pt x="6049" y="11535"/>
                    <a:pt x="6239" y="11582"/>
                  </a:cubicBezTo>
                  <a:lnTo>
                    <a:pt x="6370" y="11618"/>
                  </a:lnTo>
                  <a:lnTo>
                    <a:pt x="6501" y="11630"/>
                  </a:lnTo>
                  <a:lnTo>
                    <a:pt x="6751" y="11654"/>
                  </a:lnTo>
                  <a:cubicBezTo>
                    <a:pt x="6809" y="11658"/>
                    <a:pt x="6866" y="11660"/>
                    <a:pt x="6924" y="11660"/>
                  </a:cubicBezTo>
                  <a:cubicBezTo>
                    <a:pt x="7211" y="11660"/>
                    <a:pt x="7495" y="11610"/>
                    <a:pt x="7763" y="11511"/>
                  </a:cubicBezTo>
                  <a:cubicBezTo>
                    <a:pt x="8097" y="11380"/>
                    <a:pt x="8371" y="11130"/>
                    <a:pt x="8549" y="10809"/>
                  </a:cubicBezTo>
                  <a:cubicBezTo>
                    <a:pt x="8704" y="10511"/>
                    <a:pt x="8799" y="10166"/>
                    <a:pt x="8835" y="9832"/>
                  </a:cubicBezTo>
                  <a:cubicBezTo>
                    <a:pt x="8859" y="9499"/>
                    <a:pt x="8859" y="9165"/>
                    <a:pt x="8835" y="8832"/>
                  </a:cubicBezTo>
                  <a:cubicBezTo>
                    <a:pt x="8764" y="8177"/>
                    <a:pt x="8656" y="7534"/>
                    <a:pt x="8502" y="6891"/>
                  </a:cubicBezTo>
                  <a:lnTo>
                    <a:pt x="8263" y="5951"/>
                  </a:lnTo>
                  <a:cubicBezTo>
                    <a:pt x="8228" y="5796"/>
                    <a:pt x="8192" y="5629"/>
                    <a:pt x="8156" y="5486"/>
                  </a:cubicBezTo>
                  <a:cubicBezTo>
                    <a:pt x="8132" y="5332"/>
                    <a:pt x="8109" y="5177"/>
                    <a:pt x="8109" y="5022"/>
                  </a:cubicBezTo>
                  <a:cubicBezTo>
                    <a:pt x="8037" y="4391"/>
                    <a:pt x="8109" y="3760"/>
                    <a:pt x="8335" y="3177"/>
                  </a:cubicBezTo>
                  <a:cubicBezTo>
                    <a:pt x="8454" y="2891"/>
                    <a:pt x="8633" y="2641"/>
                    <a:pt x="8871" y="2450"/>
                  </a:cubicBezTo>
                  <a:cubicBezTo>
                    <a:pt x="9097" y="2248"/>
                    <a:pt x="9383" y="2129"/>
                    <a:pt x="9680" y="2093"/>
                  </a:cubicBezTo>
                  <a:cubicBezTo>
                    <a:pt x="9729" y="2089"/>
                    <a:pt x="9778" y="2087"/>
                    <a:pt x="9828" y="2087"/>
                  </a:cubicBezTo>
                  <a:cubicBezTo>
                    <a:pt x="10079" y="2087"/>
                    <a:pt x="10333" y="2139"/>
                    <a:pt x="10561" y="2248"/>
                  </a:cubicBezTo>
                  <a:cubicBezTo>
                    <a:pt x="10835" y="2379"/>
                    <a:pt x="11073" y="2581"/>
                    <a:pt x="11252" y="2819"/>
                  </a:cubicBezTo>
                  <a:cubicBezTo>
                    <a:pt x="11597" y="3343"/>
                    <a:pt x="11752" y="3974"/>
                    <a:pt x="11657" y="4593"/>
                  </a:cubicBezTo>
                  <a:cubicBezTo>
                    <a:pt x="11585" y="5225"/>
                    <a:pt x="11454" y="5867"/>
                    <a:pt x="11371" y="6510"/>
                  </a:cubicBezTo>
                  <a:cubicBezTo>
                    <a:pt x="11323" y="6832"/>
                    <a:pt x="11300" y="7165"/>
                    <a:pt x="11288" y="7487"/>
                  </a:cubicBezTo>
                  <a:cubicBezTo>
                    <a:pt x="11276" y="7820"/>
                    <a:pt x="11311" y="8153"/>
                    <a:pt x="11395" y="8475"/>
                  </a:cubicBezTo>
                  <a:cubicBezTo>
                    <a:pt x="11478" y="8808"/>
                    <a:pt x="11657" y="9106"/>
                    <a:pt x="11883" y="9356"/>
                  </a:cubicBezTo>
                  <a:cubicBezTo>
                    <a:pt x="12002" y="9487"/>
                    <a:pt x="12133" y="9594"/>
                    <a:pt x="12288" y="9677"/>
                  </a:cubicBezTo>
                  <a:cubicBezTo>
                    <a:pt x="12443" y="9761"/>
                    <a:pt x="12609" y="9808"/>
                    <a:pt x="12776" y="9820"/>
                  </a:cubicBezTo>
                  <a:cubicBezTo>
                    <a:pt x="12816" y="9823"/>
                    <a:pt x="12856" y="9824"/>
                    <a:pt x="12896" y="9824"/>
                  </a:cubicBezTo>
                  <a:cubicBezTo>
                    <a:pt x="13034" y="9824"/>
                    <a:pt x="13168" y="9807"/>
                    <a:pt x="13288" y="9761"/>
                  </a:cubicBezTo>
                  <a:cubicBezTo>
                    <a:pt x="13455" y="9713"/>
                    <a:pt x="13609" y="9642"/>
                    <a:pt x="13752" y="9546"/>
                  </a:cubicBezTo>
                  <a:cubicBezTo>
                    <a:pt x="14026" y="9380"/>
                    <a:pt x="14288" y="9154"/>
                    <a:pt x="14502" y="8904"/>
                  </a:cubicBezTo>
                  <a:cubicBezTo>
                    <a:pt x="14931" y="8415"/>
                    <a:pt x="15300" y="7868"/>
                    <a:pt x="15574" y="7272"/>
                  </a:cubicBezTo>
                  <a:cubicBezTo>
                    <a:pt x="15717" y="6987"/>
                    <a:pt x="15848" y="6677"/>
                    <a:pt x="15967" y="6379"/>
                  </a:cubicBezTo>
                  <a:cubicBezTo>
                    <a:pt x="16074" y="6070"/>
                    <a:pt x="16205" y="5784"/>
                    <a:pt x="16360" y="5498"/>
                  </a:cubicBezTo>
                  <a:cubicBezTo>
                    <a:pt x="16526" y="5225"/>
                    <a:pt x="16741" y="4974"/>
                    <a:pt x="16991" y="4784"/>
                  </a:cubicBezTo>
                  <a:cubicBezTo>
                    <a:pt x="17110" y="4689"/>
                    <a:pt x="17253" y="4605"/>
                    <a:pt x="17396" y="4534"/>
                  </a:cubicBezTo>
                  <a:cubicBezTo>
                    <a:pt x="17550" y="4474"/>
                    <a:pt x="17693" y="4427"/>
                    <a:pt x="17860" y="4403"/>
                  </a:cubicBezTo>
                  <a:cubicBezTo>
                    <a:pt x="17988" y="4384"/>
                    <a:pt x="18117" y="4374"/>
                    <a:pt x="18245" y="4374"/>
                  </a:cubicBezTo>
                  <a:cubicBezTo>
                    <a:pt x="18437" y="4374"/>
                    <a:pt x="18627" y="4396"/>
                    <a:pt x="18812" y="4439"/>
                  </a:cubicBezTo>
                  <a:cubicBezTo>
                    <a:pt x="19134" y="4510"/>
                    <a:pt x="19443" y="4605"/>
                    <a:pt x="19741" y="4736"/>
                  </a:cubicBezTo>
                  <a:cubicBezTo>
                    <a:pt x="19443" y="4605"/>
                    <a:pt x="19134" y="4486"/>
                    <a:pt x="18824" y="4415"/>
                  </a:cubicBezTo>
                  <a:cubicBezTo>
                    <a:pt x="18614" y="4360"/>
                    <a:pt x="18398" y="4336"/>
                    <a:pt x="18184" y="4336"/>
                  </a:cubicBezTo>
                  <a:cubicBezTo>
                    <a:pt x="18071" y="4336"/>
                    <a:pt x="17959" y="4343"/>
                    <a:pt x="17848" y="4355"/>
                  </a:cubicBezTo>
                  <a:cubicBezTo>
                    <a:pt x="17693" y="4379"/>
                    <a:pt x="17527" y="4427"/>
                    <a:pt x="17372" y="4486"/>
                  </a:cubicBezTo>
                  <a:cubicBezTo>
                    <a:pt x="17229" y="4558"/>
                    <a:pt x="17086" y="4629"/>
                    <a:pt x="16955" y="4724"/>
                  </a:cubicBezTo>
                  <a:cubicBezTo>
                    <a:pt x="16681" y="4927"/>
                    <a:pt x="16467" y="5177"/>
                    <a:pt x="16288" y="5463"/>
                  </a:cubicBezTo>
                  <a:cubicBezTo>
                    <a:pt x="16122" y="5736"/>
                    <a:pt x="15979" y="6034"/>
                    <a:pt x="15872" y="6344"/>
                  </a:cubicBezTo>
                  <a:cubicBezTo>
                    <a:pt x="15752" y="6641"/>
                    <a:pt x="15622" y="6939"/>
                    <a:pt x="15467" y="7225"/>
                  </a:cubicBezTo>
                  <a:cubicBezTo>
                    <a:pt x="15181" y="7796"/>
                    <a:pt x="14824" y="8332"/>
                    <a:pt x="14395" y="8808"/>
                  </a:cubicBezTo>
                  <a:cubicBezTo>
                    <a:pt x="14181" y="9046"/>
                    <a:pt x="13931" y="9249"/>
                    <a:pt x="13657" y="9415"/>
                  </a:cubicBezTo>
                  <a:cubicBezTo>
                    <a:pt x="13423" y="9572"/>
                    <a:pt x="13136" y="9655"/>
                    <a:pt x="12846" y="9655"/>
                  </a:cubicBezTo>
                  <a:cubicBezTo>
                    <a:pt x="12827" y="9655"/>
                    <a:pt x="12807" y="9654"/>
                    <a:pt x="12788" y="9654"/>
                  </a:cubicBezTo>
                  <a:cubicBezTo>
                    <a:pt x="12633" y="9642"/>
                    <a:pt x="12490" y="9594"/>
                    <a:pt x="12359" y="9523"/>
                  </a:cubicBezTo>
                  <a:cubicBezTo>
                    <a:pt x="12228" y="9451"/>
                    <a:pt x="12109" y="9356"/>
                    <a:pt x="12002" y="9237"/>
                  </a:cubicBezTo>
                  <a:cubicBezTo>
                    <a:pt x="11800" y="9011"/>
                    <a:pt x="11645" y="8737"/>
                    <a:pt x="11573" y="8427"/>
                  </a:cubicBezTo>
                  <a:cubicBezTo>
                    <a:pt x="11502" y="8130"/>
                    <a:pt x="11466" y="7808"/>
                    <a:pt x="11478" y="7499"/>
                  </a:cubicBezTo>
                  <a:cubicBezTo>
                    <a:pt x="11490" y="7177"/>
                    <a:pt x="11526" y="6856"/>
                    <a:pt x="11573" y="6534"/>
                  </a:cubicBezTo>
                  <a:cubicBezTo>
                    <a:pt x="11657" y="5903"/>
                    <a:pt x="11788" y="5272"/>
                    <a:pt x="11883" y="4617"/>
                  </a:cubicBezTo>
                  <a:cubicBezTo>
                    <a:pt x="11978" y="3939"/>
                    <a:pt x="11823" y="3248"/>
                    <a:pt x="11442" y="2677"/>
                  </a:cubicBezTo>
                  <a:cubicBezTo>
                    <a:pt x="11240" y="2403"/>
                    <a:pt x="10978" y="2177"/>
                    <a:pt x="10669" y="2022"/>
                  </a:cubicBezTo>
                  <a:cubicBezTo>
                    <a:pt x="10407" y="1896"/>
                    <a:pt x="10130" y="1833"/>
                    <a:pt x="9851" y="1833"/>
                  </a:cubicBezTo>
                  <a:cubicBezTo>
                    <a:pt x="9786" y="1833"/>
                    <a:pt x="9721" y="1836"/>
                    <a:pt x="9656" y="1843"/>
                  </a:cubicBezTo>
                  <a:cubicBezTo>
                    <a:pt x="9311" y="1879"/>
                    <a:pt x="8978" y="2022"/>
                    <a:pt x="8704" y="2248"/>
                  </a:cubicBezTo>
                  <a:cubicBezTo>
                    <a:pt x="8442" y="2462"/>
                    <a:pt x="8228" y="2748"/>
                    <a:pt x="8097" y="3069"/>
                  </a:cubicBezTo>
                  <a:cubicBezTo>
                    <a:pt x="7847" y="3689"/>
                    <a:pt x="7763" y="4367"/>
                    <a:pt x="7835" y="5034"/>
                  </a:cubicBezTo>
                  <a:cubicBezTo>
                    <a:pt x="7847" y="5201"/>
                    <a:pt x="7859" y="5367"/>
                    <a:pt x="7894" y="5534"/>
                  </a:cubicBezTo>
                  <a:cubicBezTo>
                    <a:pt x="7930" y="5701"/>
                    <a:pt x="7966" y="5856"/>
                    <a:pt x="8002" y="6022"/>
                  </a:cubicBezTo>
                  <a:lnTo>
                    <a:pt x="8228" y="6963"/>
                  </a:lnTo>
                  <a:cubicBezTo>
                    <a:pt x="8383" y="7582"/>
                    <a:pt x="8490" y="8213"/>
                    <a:pt x="8549" y="8856"/>
                  </a:cubicBezTo>
                  <a:cubicBezTo>
                    <a:pt x="8573" y="9165"/>
                    <a:pt x="8573" y="9487"/>
                    <a:pt x="8549" y="9796"/>
                  </a:cubicBezTo>
                  <a:cubicBezTo>
                    <a:pt x="8513" y="10106"/>
                    <a:pt x="8430" y="10404"/>
                    <a:pt x="8299" y="10678"/>
                  </a:cubicBezTo>
                  <a:cubicBezTo>
                    <a:pt x="8156" y="10928"/>
                    <a:pt x="7930" y="11130"/>
                    <a:pt x="7656" y="11237"/>
                  </a:cubicBezTo>
                  <a:cubicBezTo>
                    <a:pt x="7427" y="11323"/>
                    <a:pt x="7181" y="11363"/>
                    <a:pt x="6940" y="11363"/>
                  </a:cubicBezTo>
                  <a:cubicBezTo>
                    <a:pt x="6880" y="11363"/>
                    <a:pt x="6822" y="11361"/>
                    <a:pt x="6763" y="11356"/>
                  </a:cubicBezTo>
                  <a:lnTo>
                    <a:pt x="6525" y="11332"/>
                  </a:lnTo>
                  <a:lnTo>
                    <a:pt x="6418" y="11320"/>
                  </a:lnTo>
                  <a:lnTo>
                    <a:pt x="6311" y="11297"/>
                  </a:lnTo>
                  <a:cubicBezTo>
                    <a:pt x="6180" y="11261"/>
                    <a:pt x="6061" y="11201"/>
                    <a:pt x="5966" y="11106"/>
                  </a:cubicBezTo>
                  <a:cubicBezTo>
                    <a:pt x="5858" y="10999"/>
                    <a:pt x="5787" y="10880"/>
                    <a:pt x="5727" y="10749"/>
                  </a:cubicBezTo>
                  <a:cubicBezTo>
                    <a:pt x="5680" y="10594"/>
                    <a:pt x="5632" y="10451"/>
                    <a:pt x="5620" y="10297"/>
                  </a:cubicBezTo>
                  <a:cubicBezTo>
                    <a:pt x="5561" y="9987"/>
                    <a:pt x="5549" y="9666"/>
                    <a:pt x="5561" y="9356"/>
                  </a:cubicBezTo>
                  <a:cubicBezTo>
                    <a:pt x="5573" y="9034"/>
                    <a:pt x="5596" y="8725"/>
                    <a:pt x="5644" y="8403"/>
                  </a:cubicBezTo>
                  <a:cubicBezTo>
                    <a:pt x="5787" y="7118"/>
                    <a:pt x="6061" y="5856"/>
                    <a:pt x="6204" y="4546"/>
                  </a:cubicBezTo>
                  <a:cubicBezTo>
                    <a:pt x="6275" y="3903"/>
                    <a:pt x="6299" y="3248"/>
                    <a:pt x="6263" y="2593"/>
                  </a:cubicBezTo>
                  <a:cubicBezTo>
                    <a:pt x="6251" y="2260"/>
                    <a:pt x="6204" y="1926"/>
                    <a:pt x="6132" y="1605"/>
                  </a:cubicBezTo>
                  <a:cubicBezTo>
                    <a:pt x="6097" y="1438"/>
                    <a:pt x="6037" y="1272"/>
                    <a:pt x="5977" y="1117"/>
                  </a:cubicBezTo>
                  <a:cubicBezTo>
                    <a:pt x="5835" y="807"/>
                    <a:pt x="5608" y="522"/>
                    <a:pt x="5323" y="319"/>
                  </a:cubicBezTo>
                  <a:cubicBezTo>
                    <a:pt x="5180" y="224"/>
                    <a:pt x="5025" y="141"/>
                    <a:pt x="4858" y="93"/>
                  </a:cubicBezTo>
                  <a:cubicBezTo>
                    <a:pt x="4647" y="33"/>
                    <a:pt x="4431" y="1"/>
                    <a:pt x="4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g381fa1d55ea_0_221"/>
          <p:cNvSpPr txBox="1"/>
          <p:nvPr>
            <p:ph type="title"/>
          </p:nvPr>
        </p:nvSpPr>
        <p:spPr>
          <a:xfrm>
            <a:off x="4510681" y="922800"/>
            <a:ext cx="6683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g381fa1d55ea_0_226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233" name="Google Shape;233;g381fa1d55ea_0_226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34" name="Google Shape;234;g381fa1d55ea_0_22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g381fa1d55ea_0_22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g381fa1d55ea_0_226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237" name="Google Shape;237;g381fa1d55ea_0_226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381fa1d55ea_0_226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9" name="Google Shape;239;g381fa1d55ea_0_226"/>
          <p:cNvSpPr txBox="1"/>
          <p:nvPr>
            <p:ph type="title"/>
          </p:nvPr>
        </p:nvSpPr>
        <p:spPr>
          <a:xfrm>
            <a:off x="2356800" y="1870700"/>
            <a:ext cx="74784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73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240" name="Google Shape;240;g381fa1d55ea_0_226"/>
          <p:cNvSpPr txBox="1"/>
          <p:nvPr>
            <p:ph idx="1" type="subTitle"/>
          </p:nvPr>
        </p:nvSpPr>
        <p:spPr>
          <a:xfrm>
            <a:off x="3484433" y="4225000"/>
            <a:ext cx="5223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g381fa1d55ea_0_236"/>
          <p:cNvGrpSpPr/>
          <p:nvPr/>
        </p:nvGrpSpPr>
        <p:grpSpPr>
          <a:xfrm>
            <a:off x="-134222" y="0"/>
            <a:ext cx="12325912" cy="6857855"/>
            <a:chOff x="-100669" y="0"/>
            <a:chExt cx="9244665" cy="5143520"/>
          </a:xfrm>
        </p:grpSpPr>
        <p:grpSp>
          <p:nvGrpSpPr>
            <p:cNvPr id="243" name="Google Shape;243;g381fa1d55ea_0_236"/>
            <p:cNvGrpSpPr/>
            <p:nvPr/>
          </p:nvGrpSpPr>
          <p:grpSpPr>
            <a:xfrm flipH="1">
              <a:off x="-4" y="0"/>
              <a:ext cx="9144000" cy="5143520"/>
              <a:chOff x="259" y="0"/>
              <a:chExt cx="9144000" cy="5143520"/>
            </a:xfrm>
          </p:grpSpPr>
          <p:sp>
            <p:nvSpPr>
              <p:cNvPr id="244" name="Google Shape;244;g381fa1d55ea_0_23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381fa1d55ea_0_23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g381fa1d55ea_0_236"/>
            <p:cNvGrpSpPr/>
            <p:nvPr/>
          </p:nvGrpSpPr>
          <p:grpSpPr>
            <a:xfrm flipH="1">
              <a:off x="-100669" y="387171"/>
              <a:ext cx="8895816" cy="4369262"/>
              <a:chOff x="454200" y="1144025"/>
              <a:chExt cx="6970550" cy="3423650"/>
            </a:xfrm>
          </p:grpSpPr>
          <p:sp>
            <p:nvSpPr>
              <p:cNvPr id="247" name="Google Shape;247;g381fa1d55ea_0_236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381fa1d55ea_0_236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9" name="Google Shape;249;g381fa1d55ea_0_236"/>
          <p:cNvSpPr txBox="1"/>
          <p:nvPr>
            <p:ph type="title"/>
          </p:nvPr>
        </p:nvSpPr>
        <p:spPr>
          <a:xfrm>
            <a:off x="3316900" y="4441733"/>
            <a:ext cx="55581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250" name="Google Shape;250;g381fa1d55ea_0_236"/>
          <p:cNvSpPr txBox="1"/>
          <p:nvPr>
            <p:ph idx="2" type="title"/>
          </p:nvPr>
        </p:nvSpPr>
        <p:spPr>
          <a:xfrm>
            <a:off x="2561033" y="2599533"/>
            <a:ext cx="7070100" cy="18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b="0" sz="49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g381fa1d55ea_0_246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253" name="Google Shape;253;g381fa1d55ea_0_246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54" name="Google Shape;254;g381fa1d55ea_0_24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g381fa1d55ea_0_24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g381fa1d55ea_0_246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257" name="Google Shape;257;g381fa1d55ea_0_246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381fa1d55ea_0_246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9" name="Google Shape;259;g381fa1d55ea_0_246"/>
          <p:cNvSpPr txBox="1"/>
          <p:nvPr>
            <p:ph type="title"/>
          </p:nvPr>
        </p:nvSpPr>
        <p:spPr>
          <a:xfrm>
            <a:off x="1089367" y="1833667"/>
            <a:ext cx="42735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3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0" name="Google Shape;260;g381fa1d55ea_0_246"/>
          <p:cNvSpPr txBox="1"/>
          <p:nvPr>
            <p:ph idx="1" type="subTitle"/>
          </p:nvPr>
        </p:nvSpPr>
        <p:spPr>
          <a:xfrm>
            <a:off x="1092587" y="2565400"/>
            <a:ext cx="42672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g381fa1d55ea_0_246"/>
          <p:cNvSpPr txBox="1"/>
          <p:nvPr>
            <p:ph idx="2" type="title"/>
          </p:nvPr>
        </p:nvSpPr>
        <p:spPr>
          <a:xfrm>
            <a:off x="1089367" y="3632200"/>
            <a:ext cx="42735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3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2" name="Google Shape;262;g381fa1d55ea_0_246"/>
          <p:cNvSpPr txBox="1"/>
          <p:nvPr>
            <p:ph idx="3" type="subTitle"/>
          </p:nvPr>
        </p:nvSpPr>
        <p:spPr>
          <a:xfrm>
            <a:off x="1092587" y="4363933"/>
            <a:ext cx="42672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g381fa1d55ea_0_246"/>
          <p:cNvSpPr txBox="1"/>
          <p:nvPr>
            <p:ph idx="4" type="title"/>
          </p:nvPr>
        </p:nvSpPr>
        <p:spPr>
          <a:xfrm>
            <a:off x="5770400" y="2732900"/>
            <a:ext cx="55719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4" name="Google Shape;264;g381fa1d55ea_0_246"/>
          <p:cNvSpPr txBox="1"/>
          <p:nvPr>
            <p:ph idx="5" type="subTitle"/>
          </p:nvPr>
        </p:nvSpPr>
        <p:spPr>
          <a:xfrm>
            <a:off x="6826633" y="3730067"/>
            <a:ext cx="34593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g381fa1d55ea_0_260"/>
          <p:cNvGrpSpPr/>
          <p:nvPr/>
        </p:nvGrpSpPr>
        <p:grpSpPr>
          <a:xfrm>
            <a:off x="-134222" y="0"/>
            <a:ext cx="12326262" cy="6857855"/>
            <a:chOff x="-100669" y="0"/>
            <a:chExt cx="9244928" cy="5143520"/>
          </a:xfrm>
        </p:grpSpPr>
        <p:grpSp>
          <p:nvGrpSpPr>
            <p:cNvPr id="267" name="Google Shape;267;g381fa1d55ea_0_260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68" name="Google Shape;268;g381fa1d55ea_0_260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381fa1d55ea_0_260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g381fa1d55ea_0_260"/>
            <p:cNvGrpSpPr/>
            <p:nvPr/>
          </p:nvGrpSpPr>
          <p:grpSpPr>
            <a:xfrm flipH="1">
              <a:off x="-100669" y="387171"/>
              <a:ext cx="8895816" cy="4369262"/>
              <a:chOff x="454200" y="1144025"/>
              <a:chExt cx="6970550" cy="3423650"/>
            </a:xfrm>
          </p:grpSpPr>
          <p:sp>
            <p:nvSpPr>
              <p:cNvPr id="271" name="Google Shape;271;g381fa1d55ea_0_260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g381fa1d55ea_0_260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3" name="Google Shape;273;g381fa1d55ea_0_260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4" name="Google Shape;274;g381fa1d55ea_0_260"/>
          <p:cNvSpPr txBox="1"/>
          <p:nvPr>
            <p:ph idx="2" type="title"/>
          </p:nvPr>
        </p:nvSpPr>
        <p:spPr>
          <a:xfrm>
            <a:off x="4595221" y="3766200"/>
            <a:ext cx="300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5" name="Google Shape;275;g381fa1d55ea_0_260"/>
          <p:cNvSpPr txBox="1"/>
          <p:nvPr>
            <p:ph idx="3" type="title"/>
          </p:nvPr>
        </p:nvSpPr>
        <p:spPr>
          <a:xfrm>
            <a:off x="4595217" y="4373400"/>
            <a:ext cx="30015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6" name="Google Shape;276;g381fa1d55ea_0_260"/>
          <p:cNvSpPr txBox="1"/>
          <p:nvPr>
            <p:ph idx="4" type="title"/>
          </p:nvPr>
        </p:nvSpPr>
        <p:spPr>
          <a:xfrm>
            <a:off x="1133060" y="3766200"/>
            <a:ext cx="300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7" name="Google Shape;277;g381fa1d55ea_0_260"/>
          <p:cNvSpPr txBox="1"/>
          <p:nvPr>
            <p:ph idx="5" type="title"/>
          </p:nvPr>
        </p:nvSpPr>
        <p:spPr>
          <a:xfrm>
            <a:off x="1133033" y="4373400"/>
            <a:ext cx="30015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8" name="Google Shape;278;g381fa1d55ea_0_260"/>
          <p:cNvSpPr txBox="1"/>
          <p:nvPr>
            <p:ph idx="6" type="title"/>
          </p:nvPr>
        </p:nvSpPr>
        <p:spPr>
          <a:xfrm>
            <a:off x="8057467" y="3766200"/>
            <a:ext cx="300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79" name="Google Shape;279;g381fa1d55ea_0_260"/>
          <p:cNvSpPr txBox="1"/>
          <p:nvPr>
            <p:ph idx="7" type="title"/>
          </p:nvPr>
        </p:nvSpPr>
        <p:spPr>
          <a:xfrm>
            <a:off x="8057551" y="4373400"/>
            <a:ext cx="30015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0" name="Google Shape;280;g381fa1d55ea_0_260"/>
          <p:cNvSpPr txBox="1"/>
          <p:nvPr>
            <p:ph idx="8" type="title"/>
          </p:nvPr>
        </p:nvSpPr>
        <p:spPr>
          <a:xfrm>
            <a:off x="1725367" y="2518733"/>
            <a:ext cx="181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37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281" name="Google Shape;281;g381fa1d55ea_0_260"/>
          <p:cNvSpPr txBox="1"/>
          <p:nvPr>
            <p:ph idx="9" type="title"/>
          </p:nvPr>
        </p:nvSpPr>
        <p:spPr>
          <a:xfrm>
            <a:off x="5187633" y="2518733"/>
            <a:ext cx="181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37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282" name="Google Shape;282;g381fa1d55ea_0_260"/>
          <p:cNvSpPr txBox="1"/>
          <p:nvPr>
            <p:ph idx="13" type="title"/>
          </p:nvPr>
        </p:nvSpPr>
        <p:spPr>
          <a:xfrm>
            <a:off x="8649900" y="2518733"/>
            <a:ext cx="18168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37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g381fa1d55ea_0_278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285" name="Google Shape;285;g381fa1d55ea_0_278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86" name="Google Shape;286;g381fa1d55ea_0_278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g381fa1d55ea_0_278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8" name="Google Shape;288;g381fa1d55ea_0_278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289" name="Google Shape;289;g381fa1d55ea_0_278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g381fa1d55ea_0_278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1" name="Google Shape;291;g381fa1d55ea_0_278"/>
          <p:cNvSpPr txBox="1"/>
          <p:nvPr>
            <p:ph hasCustomPrompt="1" type="title"/>
          </p:nvPr>
        </p:nvSpPr>
        <p:spPr>
          <a:xfrm>
            <a:off x="1185400" y="2357700"/>
            <a:ext cx="9821100" cy="19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27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g381fa1d55ea_0_278"/>
          <p:cNvSpPr txBox="1"/>
          <p:nvPr>
            <p:ph idx="1" type="body"/>
          </p:nvPr>
        </p:nvSpPr>
        <p:spPr>
          <a:xfrm>
            <a:off x="2861533" y="4298500"/>
            <a:ext cx="64689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400">
                <a:solidFill>
                  <a:schemeClr val="dk1"/>
                </a:solidFill>
              </a:defRPr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2pPr>
            <a:lvl3pPr indent="-355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3pPr>
            <a:lvl4pPr indent="-355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indent="-355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indent="-3556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6pPr>
            <a:lvl7pPr indent="-3556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7pPr>
            <a:lvl8pPr indent="-3556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8pPr>
            <a:lvl9pPr indent="-3556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g381fa1d55ea_0_288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295" name="Google Shape;295;g381fa1d55ea_0_288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296" name="Google Shape;296;g381fa1d55ea_0_288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g381fa1d55ea_0_288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" name="Google Shape;298;g381fa1d55ea_0_288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299" name="Google Shape;299;g381fa1d55ea_0_288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g381fa1d55ea_0_288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01" name="Google Shape;301;g381fa1d55ea_0_288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02" name="Google Shape;302;g381fa1d55ea_0_288"/>
          <p:cNvSpPr txBox="1"/>
          <p:nvPr>
            <p:ph idx="2" type="title"/>
          </p:nvPr>
        </p:nvSpPr>
        <p:spPr>
          <a:xfrm>
            <a:off x="4070029" y="2184100"/>
            <a:ext cx="2376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3" name="Google Shape;303;g381fa1d55ea_0_288"/>
          <p:cNvSpPr txBox="1"/>
          <p:nvPr>
            <p:ph idx="3" type="title"/>
          </p:nvPr>
        </p:nvSpPr>
        <p:spPr>
          <a:xfrm>
            <a:off x="4253999" y="2713167"/>
            <a:ext cx="2008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4" name="Google Shape;304;g381fa1d55ea_0_288"/>
          <p:cNvSpPr txBox="1"/>
          <p:nvPr>
            <p:ph idx="4" type="title"/>
          </p:nvPr>
        </p:nvSpPr>
        <p:spPr>
          <a:xfrm>
            <a:off x="1256045" y="2184100"/>
            <a:ext cx="2376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5" name="Google Shape;305;g381fa1d55ea_0_288"/>
          <p:cNvSpPr txBox="1"/>
          <p:nvPr>
            <p:ph idx="5" type="title"/>
          </p:nvPr>
        </p:nvSpPr>
        <p:spPr>
          <a:xfrm>
            <a:off x="1440067" y="2713167"/>
            <a:ext cx="2008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6" name="Google Shape;306;g381fa1d55ea_0_288"/>
          <p:cNvSpPr txBox="1"/>
          <p:nvPr>
            <p:ph idx="6" type="title"/>
          </p:nvPr>
        </p:nvSpPr>
        <p:spPr>
          <a:xfrm>
            <a:off x="4070029" y="4321805"/>
            <a:ext cx="2376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7" name="Google Shape;307;g381fa1d55ea_0_288"/>
          <p:cNvSpPr txBox="1"/>
          <p:nvPr>
            <p:ph idx="7" type="title"/>
          </p:nvPr>
        </p:nvSpPr>
        <p:spPr>
          <a:xfrm>
            <a:off x="4253999" y="4850867"/>
            <a:ext cx="2008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8" name="Google Shape;308;g381fa1d55ea_0_288"/>
          <p:cNvSpPr txBox="1"/>
          <p:nvPr>
            <p:ph idx="8" type="title"/>
          </p:nvPr>
        </p:nvSpPr>
        <p:spPr>
          <a:xfrm>
            <a:off x="1256045" y="4321805"/>
            <a:ext cx="23769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09" name="Google Shape;309;g381fa1d55ea_0_288"/>
          <p:cNvSpPr txBox="1"/>
          <p:nvPr>
            <p:ph idx="9" type="title"/>
          </p:nvPr>
        </p:nvSpPr>
        <p:spPr>
          <a:xfrm>
            <a:off x="1440067" y="4850867"/>
            <a:ext cx="20088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g381fa1d55ea_0_305"/>
          <p:cNvGrpSpPr/>
          <p:nvPr/>
        </p:nvGrpSpPr>
        <p:grpSpPr>
          <a:xfrm>
            <a:off x="-5267" y="0"/>
            <a:ext cx="12196956" cy="6857855"/>
            <a:chOff x="-3950" y="0"/>
            <a:chExt cx="9147946" cy="5143520"/>
          </a:xfrm>
        </p:grpSpPr>
        <p:grpSp>
          <p:nvGrpSpPr>
            <p:cNvPr id="312" name="Google Shape;312;g381fa1d55ea_0_305"/>
            <p:cNvGrpSpPr/>
            <p:nvPr/>
          </p:nvGrpSpPr>
          <p:grpSpPr>
            <a:xfrm flipH="1">
              <a:off x="-4" y="0"/>
              <a:ext cx="9144000" cy="5143520"/>
              <a:chOff x="259" y="0"/>
              <a:chExt cx="9144000" cy="5143520"/>
            </a:xfrm>
          </p:grpSpPr>
          <p:sp>
            <p:nvSpPr>
              <p:cNvPr id="313" name="Google Shape;313;g381fa1d55ea_0_305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381fa1d55ea_0_305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" name="Google Shape;315;g381fa1d55ea_0_305"/>
            <p:cNvSpPr/>
            <p:nvPr/>
          </p:nvSpPr>
          <p:spPr>
            <a:xfrm>
              <a:off x="-3950" y="387125"/>
              <a:ext cx="9145429" cy="4369262"/>
            </a:xfrm>
            <a:custGeom>
              <a:rect b="b" l="l" r="r" t="t"/>
              <a:pathLst>
                <a:path extrusionOk="0" h="136946" w="285750">
                  <a:moveTo>
                    <a:pt x="0" y="0"/>
                  </a:moveTo>
                  <a:lnTo>
                    <a:pt x="0" y="136946"/>
                  </a:lnTo>
                  <a:lnTo>
                    <a:pt x="285750" y="13694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" name="Google Shape;316;g381fa1d55ea_0_305"/>
            <p:cNvGrpSpPr/>
            <p:nvPr/>
          </p:nvGrpSpPr>
          <p:grpSpPr>
            <a:xfrm>
              <a:off x="121692" y="504155"/>
              <a:ext cx="8910874" cy="4158196"/>
              <a:chOff x="334550" y="1235100"/>
              <a:chExt cx="6946425" cy="3241500"/>
            </a:xfrm>
          </p:grpSpPr>
          <p:sp>
            <p:nvSpPr>
              <p:cNvPr id="317" name="Google Shape;317;g381fa1d55ea_0_305"/>
              <p:cNvSpPr/>
              <p:nvPr/>
            </p:nvSpPr>
            <p:spPr>
              <a:xfrm>
                <a:off x="334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g381fa1d55ea_0_305"/>
              <p:cNvSpPr/>
              <p:nvPr/>
            </p:nvSpPr>
            <p:spPr>
              <a:xfrm>
                <a:off x="5197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g381fa1d55ea_0_305"/>
              <p:cNvSpPr/>
              <p:nvPr/>
            </p:nvSpPr>
            <p:spPr>
              <a:xfrm>
                <a:off x="70485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381fa1d55ea_0_305"/>
              <p:cNvSpPr/>
              <p:nvPr/>
            </p:nvSpPr>
            <p:spPr>
              <a:xfrm>
                <a:off x="8899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381fa1d55ea_0_305"/>
              <p:cNvSpPr/>
              <p:nvPr/>
            </p:nvSpPr>
            <p:spPr>
              <a:xfrm>
                <a:off x="10754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381fa1d55ea_0_305"/>
              <p:cNvSpPr/>
              <p:nvPr/>
            </p:nvSpPr>
            <p:spPr>
              <a:xfrm>
                <a:off x="1260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381fa1d55ea_0_305"/>
              <p:cNvSpPr/>
              <p:nvPr/>
            </p:nvSpPr>
            <p:spPr>
              <a:xfrm>
                <a:off x="1446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381fa1d55ea_0_305"/>
              <p:cNvSpPr/>
              <p:nvPr/>
            </p:nvSpPr>
            <p:spPr>
              <a:xfrm>
                <a:off x="1631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381fa1d55ea_0_305"/>
              <p:cNvSpPr/>
              <p:nvPr/>
            </p:nvSpPr>
            <p:spPr>
              <a:xfrm>
                <a:off x="18165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g381fa1d55ea_0_305"/>
              <p:cNvSpPr/>
              <p:nvPr/>
            </p:nvSpPr>
            <p:spPr>
              <a:xfrm>
                <a:off x="20017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381fa1d55ea_0_305"/>
              <p:cNvSpPr/>
              <p:nvPr/>
            </p:nvSpPr>
            <p:spPr>
              <a:xfrm>
                <a:off x="218657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381fa1d55ea_0_305"/>
              <p:cNvSpPr/>
              <p:nvPr/>
            </p:nvSpPr>
            <p:spPr>
              <a:xfrm>
                <a:off x="2372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g381fa1d55ea_0_305"/>
              <p:cNvSpPr/>
              <p:nvPr/>
            </p:nvSpPr>
            <p:spPr>
              <a:xfrm>
                <a:off x="2557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381fa1d55ea_0_305"/>
              <p:cNvSpPr/>
              <p:nvPr/>
            </p:nvSpPr>
            <p:spPr>
              <a:xfrm>
                <a:off x="2742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g381fa1d55ea_0_305"/>
              <p:cNvSpPr/>
              <p:nvPr/>
            </p:nvSpPr>
            <p:spPr>
              <a:xfrm>
                <a:off x="292772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0"/>
                    </a:moveTo>
                    <a:lnTo>
                      <a:pt x="1" y="893"/>
                    </a:lnTo>
                    <a:lnTo>
                      <a:pt x="3716" y="893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g381fa1d55ea_0_305"/>
              <p:cNvSpPr/>
              <p:nvPr/>
            </p:nvSpPr>
            <p:spPr>
              <a:xfrm>
                <a:off x="3113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g381fa1d55ea_0_305"/>
              <p:cNvSpPr/>
              <p:nvPr/>
            </p:nvSpPr>
            <p:spPr>
              <a:xfrm>
                <a:off x="32983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g381fa1d55ea_0_305"/>
              <p:cNvSpPr/>
              <p:nvPr/>
            </p:nvSpPr>
            <p:spPr>
              <a:xfrm>
                <a:off x="34834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g381fa1d55ea_0_305"/>
              <p:cNvSpPr/>
              <p:nvPr/>
            </p:nvSpPr>
            <p:spPr>
              <a:xfrm>
                <a:off x="3668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g381fa1d55ea_0_305"/>
              <p:cNvSpPr/>
              <p:nvPr/>
            </p:nvSpPr>
            <p:spPr>
              <a:xfrm>
                <a:off x="38537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g381fa1d55ea_0_305"/>
              <p:cNvSpPr/>
              <p:nvPr/>
            </p:nvSpPr>
            <p:spPr>
              <a:xfrm>
                <a:off x="4039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g381fa1d55ea_0_305"/>
              <p:cNvSpPr/>
              <p:nvPr/>
            </p:nvSpPr>
            <p:spPr>
              <a:xfrm>
                <a:off x="4224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g381fa1d55ea_0_305"/>
              <p:cNvSpPr/>
              <p:nvPr/>
            </p:nvSpPr>
            <p:spPr>
              <a:xfrm>
                <a:off x="440977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g381fa1d55ea_0_305"/>
              <p:cNvSpPr/>
              <p:nvPr/>
            </p:nvSpPr>
            <p:spPr>
              <a:xfrm>
                <a:off x="45952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g381fa1d55ea_0_305"/>
              <p:cNvSpPr/>
              <p:nvPr/>
            </p:nvSpPr>
            <p:spPr>
              <a:xfrm>
                <a:off x="4780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g381fa1d55ea_0_305"/>
              <p:cNvSpPr/>
              <p:nvPr/>
            </p:nvSpPr>
            <p:spPr>
              <a:xfrm>
                <a:off x="496520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g381fa1d55ea_0_305"/>
              <p:cNvSpPr/>
              <p:nvPr/>
            </p:nvSpPr>
            <p:spPr>
              <a:xfrm>
                <a:off x="5150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g381fa1d55ea_0_305"/>
              <p:cNvSpPr/>
              <p:nvPr/>
            </p:nvSpPr>
            <p:spPr>
              <a:xfrm>
                <a:off x="53357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g381fa1d55ea_0_305"/>
              <p:cNvSpPr/>
              <p:nvPr/>
            </p:nvSpPr>
            <p:spPr>
              <a:xfrm>
                <a:off x="55212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g381fa1d55ea_0_305"/>
              <p:cNvSpPr/>
              <p:nvPr/>
            </p:nvSpPr>
            <p:spPr>
              <a:xfrm>
                <a:off x="5706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g381fa1d55ea_0_305"/>
              <p:cNvSpPr/>
              <p:nvPr/>
            </p:nvSpPr>
            <p:spPr>
              <a:xfrm>
                <a:off x="5891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g381fa1d55ea_0_305"/>
              <p:cNvSpPr/>
              <p:nvPr/>
            </p:nvSpPr>
            <p:spPr>
              <a:xfrm>
                <a:off x="60769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g381fa1d55ea_0_305"/>
              <p:cNvSpPr/>
              <p:nvPr/>
            </p:nvSpPr>
            <p:spPr>
              <a:xfrm>
                <a:off x="6262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g381fa1d55ea_0_305"/>
              <p:cNvSpPr/>
              <p:nvPr/>
            </p:nvSpPr>
            <p:spPr>
              <a:xfrm>
                <a:off x="64472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g381fa1d55ea_0_305"/>
              <p:cNvSpPr/>
              <p:nvPr/>
            </p:nvSpPr>
            <p:spPr>
              <a:xfrm>
                <a:off x="6632375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g381fa1d55ea_0_305"/>
              <p:cNvSpPr/>
              <p:nvPr/>
            </p:nvSpPr>
            <p:spPr>
              <a:xfrm>
                <a:off x="6817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g381fa1d55ea_0_305"/>
              <p:cNvSpPr/>
              <p:nvPr/>
            </p:nvSpPr>
            <p:spPr>
              <a:xfrm>
                <a:off x="7002950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g381fa1d55ea_0_305"/>
              <p:cNvSpPr/>
              <p:nvPr/>
            </p:nvSpPr>
            <p:spPr>
              <a:xfrm>
                <a:off x="7188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g381fa1d55ea_0_305"/>
              <p:cNvSpPr/>
              <p:nvPr/>
            </p:nvSpPr>
            <p:spPr>
              <a:xfrm>
                <a:off x="334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g381fa1d55ea_0_305"/>
              <p:cNvSpPr/>
              <p:nvPr/>
            </p:nvSpPr>
            <p:spPr>
              <a:xfrm>
                <a:off x="5197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g381fa1d55ea_0_305"/>
              <p:cNvSpPr/>
              <p:nvPr/>
            </p:nvSpPr>
            <p:spPr>
              <a:xfrm>
                <a:off x="70485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g381fa1d55ea_0_305"/>
              <p:cNvSpPr/>
              <p:nvPr/>
            </p:nvSpPr>
            <p:spPr>
              <a:xfrm>
                <a:off x="8899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g381fa1d55ea_0_305"/>
              <p:cNvSpPr/>
              <p:nvPr/>
            </p:nvSpPr>
            <p:spPr>
              <a:xfrm>
                <a:off x="10754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g381fa1d55ea_0_305"/>
              <p:cNvSpPr/>
              <p:nvPr/>
            </p:nvSpPr>
            <p:spPr>
              <a:xfrm>
                <a:off x="1260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g381fa1d55ea_0_305"/>
              <p:cNvSpPr/>
              <p:nvPr/>
            </p:nvSpPr>
            <p:spPr>
              <a:xfrm>
                <a:off x="1446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g381fa1d55ea_0_305"/>
              <p:cNvSpPr/>
              <p:nvPr/>
            </p:nvSpPr>
            <p:spPr>
              <a:xfrm>
                <a:off x="1631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g381fa1d55ea_0_305"/>
              <p:cNvSpPr/>
              <p:nvPr/>
            </p:nvSpPr>
            <p:spPr>
              <a:xfrm>
                <a:off x="18165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g381fa1d55ea_0_305"/>
              <p:cNvSpPr/>
              <p:nvPr/>
            </p:nvSpPr>
            <p:spPr>
              <a:xfrm>
                <a:off x="20017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g381fa1d55ea_0_305"/>
              <p:cNvSpPr/>
              <p:nvPr/>
            </p:nvSpPr>
            <p:spPr>
              <a:xfrm>
                <a:off x="218657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g381fa1d55ea_0_305"/>
              <p:cNvSpPr/>
              <p:nvPr/>
            </p:nvSpPr>
            <p:spPr>
              <a:xfrm>
                <a:off x="2372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g381fa1d55ea_0_305"/>
              <p:cNvSpPr/>
              <p:nvPr/>
            </p:nvSpPr>
            <p:spPr>
              <a:xfrm>
                <a:off x="2557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g381fa1d55ea_0_305"/>
              <p:cNvSpPr/>
              <p:nvPr/>
            </p:nvSpPr>
            <p:spPr>
              <a:xfrm>
                <a:off x="2742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g381fa1d55ea_0_305"/>
              <p:cNvSpPr/>
              <p:nvPr/>
            </p:nvSpPr>
            <p:spPr>
              <a:xfrm>
                <a:off x="292772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1"/>
                    </a:moveTo>
                    <a:lnTo>
                      <a:pt x="1" y="894"/>
                    </a:lnTo>
                    <a:lnTo>
                      <a:pt x="3716" y="894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g381fa1d55ea_0_305"/>
              <p:cNvSpPr/>
              <p:nvPr/>
            </p:nvSpPr>
            <p:spPr>
              <a:xfrm>
                <a:off x="3113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g381fa1d55ea_0_305"/>
              <p:cNvSpPr/>
              <p:nvPr/>
            </p:nvSpPr>
            <p:spPr>
              <a:xfrm>
                <a:off x="32983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g381fa1d55ea_0_305"/>
              <p:cNvSpPr/>
              <p:nvPr/>
            </p:nvSpPr>
            <p:spPr>
              <a:xfrm>
                <a:off x="34834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g381fa1d55ea_0_305"/>
              <p:cNvSpPr/>
              <p:nvPr/>
            </p:nvSpPr>
            <p:spPr>
              <a:xfrm>
                <a:off x="3668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g381fa1d55ea_0_305"/>
              <p:cNvSpPr/>
              <p:nvPr/>
            </p:nvSpPr>
            <p:spPr>
              <a:xfrm>
                <a:off x="38537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g381fa1d55ea_0_305"/>
              <p:cNvSpPr/>
              <p:nvPr/>
            </p:nvSpPr>
            <p:spPr>
              <a:xfrm>
                <a:off x="4039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g381fa1d55ea_0_305"/>
              <p:cNvSpPr/>
              <p:nvPr/>
            </p:nvSpPr>
            <p:spPr>
              <a:xfrm>
                <a:off x="4224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g381fa1d55ea_0_305"/>
              <p:cNvSpPr/>
              <p:nvPr/>
            </p:nvSpPr>
            <p:spPr>
              <a:xfrm>
                <a:off x="440977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g381fa1d55ea_0_305"/>
              <p:cNvSpPr/>
              <p:nvPr/>
            </p:nvSpPr>
            <p:spPr>
              <a:xfrm>
                <a:off x="45952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g381fa1d55ea_0_305"/>
              <p:cNvSpPr/>
              <p:nvPr/>
            </p:nvSpPr>
            <p:spPr>
              <a:xfrm>
                <a:off x="4780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g381fa1d55ea_0_305"/>
              <p:cNvSpPr/>
              <p:nvPr/>
            </p:nvSpPr>
            <p:spPr>
              <a:xfrm>
                <a:off x="496520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g381fa1d55ea_0_305"/>
              <p:cNvSpPr/>
              <p:nvPr/>
            </p:nvSpPr>
            <p:spPr>
              <a:xfrm>
                <a:off x="5150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g381fa1d55ea_0_305"/>
              <p:cNvSpPr/>
              <p:nvPr/>
            </p:nvSpPr>
            <p:spPr>
              <a:xfrm>
                <a:off x="53357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g381fa1d55ea_0_305"/>
              <p:cNvSpPr/>
              <p:nvPr/>
            </p:nvSpPr>
            <p:spPr>
              <a:xfrm>
                <a:off x="55212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g381fa1d55ea_0_305"/>
              <p:cNvSpPr/>
              <p:nvPr/>
            </p:nvSpPr>
            <p:spPr>
              <a:xfrm>
                <a:off x="5706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g381fa1d55ea_0_305"/>
              <p:cNvSpPr/>
              <p:nvPr/>
            </p:nvSpPr>
            <p:spPr>
              <a:xfrm>
                <a:off x="5891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g381fa1d55ea_0_305"/>
              <p:cNvSpPr/>
              <p:nvPr/>
            </p:nvSpPr>
            <p:spPr>
              <a:xfrm>
                <a:off x="60769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g381fa1d55ea_0_305"/>
              <p:cNvSpPr/>
              <p:nvPr/>
            </p:nvSpPr>
            <p:spPr>
              <a:xfrm>
                <a:off x="6262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g381fa1d55ea_0_305"/>
              <p:cNvSpPr/>
              <p:nvPr/>
            </p:nvSpPr>
            <p:spPr>
              <a:xfrm>
                <a:off x="64472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g381fa1d55ea_0_305"/>
              <p:cNvSpPr/>
              <p:nvPr/>
            </p:nvSpPr>
            <p:spPr>
              <a:xfrm>
                <a:off x="6632375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g381fa1d55ea_0_305"/>
              <p:cNvSpPr/>
              <p:nvPr/>
            </p:nvSpPr>
            <p:spPr>
              <a:xfrm>
                <a:off x="6817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g381fa1d55ea_0_305"/>
              <p:cNvSpPr/>
              <p:nvPr/>
            </p:nvSpPr>
            <p:spPr>
              <a:xfrm>
                <a:off x="7002950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g381fa1d55ea_0_305"/>
              <p:cNvSpPr/>
              <p:nvPr/>
            </p:nvSpPr>
            <p:spPr>
              <a:xfrm>
                <a:off x="7188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g381fa1d55ea_0_305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4" name="Google Shape;394;g381fa1d55ea_0_305"/>
          <p:cNvSpPr txBox="1"/>
          <p:nvPr>
            <p:ph idx="2" type="title"/>
          </p:nvPr>
        </p:nvSpPr>
        <p:spPr>
          <a:xfrm>
            <a:off x="4466100" y="215242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5" name="Google Shape;395;g381fa1d55ea_0_305"/>
          <p:cNvSpPr txBox="1"/>
          <p:nvPr>
            <p:ph idx="3" type="title"/>
          </p:nvPr>
        </p:nvSpPr>
        <p:spPr>
          <a:xfrm>
            <a:off x="4466016" y="275962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6" name="Google Shape;396;g381fa1d55ea_0_305"/>
          <p:cNvSpPr txBox="1"/>
          <p:nvPr>
            <p:ph idx="4" type="title"/>
          </p:nvPr>
        </p:nvSpPr>
        <p:spPr>
          <a:xfrm>
            <a:off x="868000" y="215242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7" name="Google Shape;397;g381fa1d55ea_0_305"/>
          <p:cNvSpPr txBox="1"/>
          <p:nvPr>
            <p:ph idx="5" type="title"/>
          </p:nvPr>
        </p:nvSpPr>
        <p:spPr>
          <a:xfrm>
            <a:off x="868000" y="275962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98" name="Google Shape;398;g381fa1d55ea_0_305"/>
          <p:cNvSpPr txBox="1"/>
          <p:nvPr>
            <p:ph idx="6" type="title"/>
          </p:nvPr>
        </p:nvSpPr>
        <p:spPr>
          <a:xfrm>
            <a:off x="8063916" y="215242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9" name="Google Shape;399;g381fa1d55ea_0_305"/>
          <p:cNvSpPr txBox="1"/>
          <p:nvPr>
            <p:ph idx="7" type="title"/>
          </p:nvPr>
        </p:nvSpPr>
        <p:spPr>
          <a:xfrm>
            <a:off x="8063867" y="275962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0" name="Google Shape;400;g381fa1d55ea_0_305"/>
          <p:cNvSpPr txBox="1"/>
          <p:nvPr>
            <p:ph idx="8" type="title"/>
          </p:nvPr>
        </p:nvSpPr>
        <p:spPr>
          <a:xfrm>
            <a:off x="4466100" y="422370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1" name="Google Shape;401;g381fa1d55ea_0_305"/>
          <p:cNvSpPr txBox="1"/>
          <p:nvPr>
            <p:ph idx="9" type="title"/>
          </p:nvPr>
        </p:nvSpPr>
        <p:spPr>
          <a:xfrm>
            <a:off x="4466016" y="483090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2" name="Google Shape;402;g381fa1d55ea_0_305"/>
          <p:cNvSpPr txBox="1"/>
          <p:nvPr>
            <p:ph idx="13" type="title"/>
          </p:nvPr>
        </p:nvSpPr>
        <p:spPr>
          <a:xfrm>
            <a:off x="868000" y="422370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3" name="Google Shape;403;g381fa1d55ea_0_305"/>
          <p:cNvSpPr txBox="1"/>
          <p:nvPr>
            <p:ph idx="14" type="title"/>
          </p:nvPr>
        </p:nvSpPr>
        <p:spPr>
          <a:xfrm>
            <a:off x="868000" y="483090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404" name="Google Shape;404;g381fa1d55ea_0_305"/>
          <p:cNvSpPr txBox="1"/>
          <p:nvPr>
            <p:ph idx="15" type="title"/>
          </p:nvPr>
        </p:nvSpPr>
        <p:spPr>
          <a:xfrm>
            <a:off x="8063867" y="4223700"/>
            <a:ext cx="32601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None/>
              <a:defRPr sz="27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5" name="Google Shape;405;g381fa1d55ea_0_305"/>
          <p:cNvSpPr txBox="1"/>
          <p:nvPr>
            <p:ph idx="16" type="title"/>
          </p:nvPr>
        </p:nvSpPr>
        <p:spPr>
          <a:xfrm>
            <a:off x="8063867" y="4830900"/>
            <a:ext cx="32601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arlow"/>
              <a:buNone/>
              <a:defRPr b="0" sz="19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g381fa1d55ea_0_13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sp>
          <p:nvSpPr>
            <p:cNvPr id="20" name="Google Shape;20;g381fa1d55ea_0_13"/>
            <p:cNvSpPr/>
            <p:nvPr/>
          </p:nvSpPr>
          <p:spPr>
            <a:xfrm>
              <a:off x="259" y="0"/>
              <a:ext cx="9144000" cy="5143520"/>
            </a:xfrm>
            <a:custGeom>
              <a:rect b="b" l="l" r="r" t="t"/>
              <a:pathLst>
                <a:path extrusionOk="0" h="160735" w="285750">
                  <a:moveTo>
                    <a:pt x="0" y="0"/>
                  </a:moveTo>
                  <a:lnTo>
                    <a:pt x="0" y="7549"/>
                  </a:lnTo>
                  <a:lnTo>
                    <a:pt x="285750" y="7549"/>
                  </a:lnTo>
                  <a:lnTo>
                    <a:pt x="285750" y="0"/>
                  </a:lnTo>
                  <a:close/>
                  <a:moveTo>
                    <a:pt x="0" y="17026"/>
                  </a:moveTo>
                  <a:lnTo>
                    <a:pt x="0" y="24574"/>
                  </a:lnTo>
                  <a:lnTo>
                    <a:pt x="285750" y="24574"/>
                  </a:lnTo>
                  <a:lnTo>
                    <a:pt x="285750" y="17026"/>
                  </a:lnTo>
                  <a:close/>
                  <a:moveTo>
                    <a:pt x="0" y="34040"/>
                  </a:moveTo>
                  <a:lnTo>
                    <a:pt x="0" y="41600"/>
                  </a:lnTo>
                  <a:lnTo>
                    <a:pt x="285750" y="41600"/>
                  </a:lnTo>
                  <a:lnTo>
                    <a:pt x="285750" y="34040"/>
                  </a:lnTo>
                  <a:close/>
                  <a:moveTo>
                    <a:pt x="0" y="51066"/>
                  </a:moveTo>
                  <a:lnTo>
                    <a:pt x="0" y="58614"/>
                  </a:lnTo>
                  <a:lnTo>
                    <a:pt x="285750" y="58614"/>
                  </a:lnTo>
                  <a:lnTo>
                    <a:pt x="285750" y="51066"/>
                  </a:lnTo>
                  <a:close/>
                  <a:moveTo>
                    <a:pt x="0" y="68080"/>
                  </a:moveTo>
                  <a:lnTo>
                    <a:pt x="0" y="75640"/>
                  </a:lnTo>
                  <a:lnTo>
                    <a:pt x="285750" y="75640"/>
                  </a:lnTo>
                  <a:lnTo>
                    <a:pt x="285750" y="68080"/>
                  </a:lnTo>
                  <a:close/>
                  <a:moveTo>
                    <a:pt x="0" y="85106"/>
                  </a:moveTo>
                  <a:lnTo>
                    <a:pt x="0" y="92654"/>
                  </a:lnTo>
                  <a:lnTo>
                    <a:pt x="285750" y="92654"/>
                  </a:lnTo>
                  <a:lnTo>
                    <a:pt x="285750" y="85106"/>
                  </a:lnTo>
                  <a:close/>
                  <a:moveTo>
                    <a:pt x="0" y="102120"/>
                  </a:moveTo>
                  <a:lnTo>
                    <a:pt x="0" y="109680"/>
                  </a:lnTo>
                  <a:lnTo>
                    <a:pt x="285750" y="109680"/>
                  </a:lnTo>
                  <a:lnTo>
                    <a:pt x="285750" y="102120"/>
                  </a:lnTo>
                  <a:close/>
                  <a:moveTo>
                    <a:pt x="0" y="119146"/>
                  </a:moveTo>
                  <a:lnTo>
                    <a:pt x="0" y="126694"/>
                  </a:lnTo>
                  <a:lnTo>
                    <a:pt x="285750" y="126694"/>
                  </a:lnTo>
                  <a:lnTo>
                    <a:pt x="285750" y="119146"/>
                  </a:lnTo>
                  <a:close/>
                  <a:moveTo>
                    <a:pt x="0" y="136160"/>
                  </a:moveTo>
                  <a:lnTo>
                    <a:pt x="0" y="143720"/>
                  </a:lnTo>
                  <a:lnTo>
                    <a:pt x="285750" y="143720"/>
                  </a:lnTo>
                  <a:lnTo>
                    <a:pt x="285750" y="136160"/>
                  </a:lnTo>
                  <a:close/>
                  <a:moveTo>
                    <a:pt x="0" y="153185"/>
                  </a:moveTo>
                  <a:lnTo>
                    <a:pt x="0" y="160734"/>
                  </a:lnTo>
                  <a:lnTo>
                    <a:pt x="285750" y="160734"/>
                  </a:lnTo>
                  <a:lnTo>
                    <a:pt x="285750" y="153185"/>
                  </a:lnTo>
                  <a:close/>
                </a:path>
              </a:pathLst>
            </a:custGeom>
            <a:solidFill>
              <a:srgbClr val="F6A027">
                <a:alpha val="309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g381fa1d55ea_0_13"/>
            <p:cNvSpPr/>
            <p:nvPr/>
          </p:nvSpPr>
          <p:spPr>
            <a:xfrm>
              <a:off x="259" y="0"/>
              <a:ext cx="9144000" cy="5143520"/>
            </a:xfrm>
            <a:custGeom>
              <a:rect b="b" l="l" r="r" t="t"/>
              <a:pathLst>
                <a:path extrusionOk="0" h="160735" w="285750">
                  <a:moveTo>
                    <a:pt x="0" y="0"/>
                  </a:moveTo>
                  <a:lnTo>
                    <a:pt x="0" y="160734"/>
                  </a:lnTo>
                  <a:lnTo>
                    <a:pt x="8644" y="160734"/>
                  </a:lnTo>
                  <a:lnTo>
                    <a:pt x="8644" y="0"/>
                  </a:lnTo>
                  <a:close/>
                  <a:moveTo>
                    <a:pt x="18479" y="0"/>
                  </a:moveTo>
                  <a:lnTo>
                    <a:pt x="18479" y="160734"/>
                  </a:lnTo>
                  <a:lnTo>
                    <a:pt x="27122" y="160734"/>
                  </a:lnTo>
                  <a:lnTo>
                    <a:pt x="27122" y="0"/>
                  </a:lnTo>
                  <a:close/>
                  <a:moveTo>
                    <a:pt x="36945" y="0"/>
                  </a:moveTo>
                  <a:lnTo>
                    <a:pt x="36945" y="160734"/>
                  </a:lnTo>
                  <a:lnTo>
                    <a:pt x="45589" y="160734"/>
                  </a:lnTo>
                  <a:lnTo>
                    <a:pt x="45589" y="0"/>
                  </a:lnTo>
                  <a:close/>
                  <a:moveTo>
                    <a:pt x="55424" y="0"/>
                  </a:moveTo>
                  <a:lnTo>
                    <a:pt x="55424" y="160734"/>
                  </a:lnTo>
                  <a:lnTo>
                    <a:pt x="64068" y="160734"/>
                  </a:lnTo>
                  <a:lnTo>
                    <a:pt x="64068" y="0"/>
                  </a:lnTo>
                  <a:close/>
                  <a:moveTo>
                    <a:pt x="73890" y="0"/>
                  </a:moveTo>
                  <a:lnTo>
                    <a:pt x="73890" y="160734"/>
                  </a:lnTo>
                  <a:lnTo>
                    <a:pt x="82546" y="160734"/>
                  </a:lnTo>
                  <a:lnTo>
                    <a:pt x="82546" y="0"/>
                  </a:lnTo>
                  <a:close/>
                  <a:moveTo>
                    <a:pt x="92369" y="0"/>
                  </a:moveTo>
                  <a:lnTo>
                    <a:pt x="92369" y="160734"/>
                  </a:lnTo>
                  <a:lnTo>
                    <a:pt x="101013" y="160734"/>
                  </a:lnTo>
                  <a:lnTo>
                    <a:pt x="101013" y="0"/>
                  </a:lnTo>
                  <a:close/>
                  <a:moveTo>
                    <a:pt x="110847" y="0"/>
                  </a:moveTo>
                  <a:lnTo>
                    <a:pt x="110847" y="160734"/>
                  </a:lnTo>
                  <a:lnTo>
                    <a:pt x="119491" y="160734"/>
                  </a:lnTo>
                  <a:lnTo>
                    <a:pt x="119491" y="0"/>
                  </a:lnTo>
                  <a:close/>
                  <a:moveTo>
                    <a:pt x="129314" y="0"/>
                  </a:moveTo>
                  <a:lnTo>
                    <a:pt x="129314" y="160734"/>
                  </a:lnTo>
                  <a:lnTo>
                    <a:pt x="137970" y="160734"/>
                  </a:lnTo>
                  <a:lnTo>
                    <a:pt x="137970" y="0"/>
                  </a:lnTo>
                  <a:close/>
                  <a:moveTo>
                    <a:pt x="147792" y="0"/>
                  </a:moveTo>
                  <a:lnTo>
                    <a:pt x="147792" y="160734"/>
                  </a:lnTo>
                  <a:lnTo>
                    <a:pt x="156436" y="160734"/>
                  </a:lnTo>
                  <a:lnTo>
                    <a:pt x="156436" y="0"/>
                  </a:lnTo>
                  <a:close/>
                  <a:moveTo>
                    <a:pt x="166259" y="0"/>
                  </a:moveTo>
                  <a:lnTo>
                    <a:pt x="166259" y="160734"/>
                  </a:lnTo>
                  <a:lnTo>
                    <a:pt x="174903" y="160734"/>
                  </a:lnTo>
                  <a:lnTo>
                    <a:pt x="174903" y="0"/>
                  </a:lnTo>
                  <a:close/>
                  <a:moveTo>
                    <a:pt x="184737" y="0"/>
                  </a:moveTo>
                  <a:lnTo>
                    <a:pt x="184737" y="160734"/>
                  </a:lnTo>
                  <a:lnTo>
                    <a:pt x="193381" y="160734"/>
                  </a:lnTo>
                  <a:lnTo>
                    <a:pt x="193381" y="0"/>
                  </a:lnTo>
                  <a:close/>
                  <a:moveTo>
                    <a:pt x="203204" y="0"/>
                  </a:moveTo>
                  <a:lnTo>
                    <a:pt x="203204" y="160734"/>
                  </a:lnTo>
                  <a:lnTo>
                    <a:pt x="211848" y="160734"/>
                  </a:lnTo>
                  <a:lnTo>
                    <a:pt x="211848" y="0"/>
                  </a:lnTo>
                  <a:close/>
                  <a:moveTo>
                    <a:pt x="221682" y="0"/>
                  </a:moveTo>
                  <a:lnTo>
                    <a:pt x="221682" y="160734"/>
                  </a:lnTo>
                  <a:lnTo>
                    <a:pt x="230326" y="160734"/>
                  </a:lnTo>
                  <a:lnTo>
                    <a:pt x="230326" y="0"/>
                  </a:lnTo>
                  <a:close/>
                  <a:moveTo>
                    <a:pt x="240161" y="0"/>
                  </a:moveTo>
                  <a:lnTo>
                    <a:pt x="240161" y="160734"/>
                  </a:lnTo>
                  <a:lnTo>
                    <a:pt x="248805" y="160734"/>
                  </a:lnTo>
                  <a:lnTo>
                    <a:pt x="248805" y="0"/>
                  </a:lnTo>
                  <a:close/>
                  <a:moveTo>
                    <a:pt x="258628" y="0"/>
                  </a:moveTo>
                  <a:lnTo>
                    <a:pt x="258628" y="160734"/>
                  </a:lnTo>
                  <a:lnTo>
                    <a:pt x="267272" y="160734"/>
                  </a:lnTo>
                  <a:lnTo>
                    <a:pt x="267272" y="0"/>
                  </a:lnTo>
                  <a:close/>
                  <a:moveTo>
                    <a:pt x="277106" y="0"/>
                  </a:moveTo>
                  <a:lnTo>
                    <a:pt x="277106" y="160734"/>
                  </a:lnTo>
                  <a:lnTo>
                    <a:pt x="285750" y="160734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29AC96">
                <a:alpha val="309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g381fa1d55ea_0_13"/>
          <p:cNvGrpSpPr/>
          <p:nvPr/>
        </p:nvGrpSpPr>
        <p:grpSpPr>
          <a:xfrm>
            <a:off x="553297" y="516228"/>
            <a:ext cx="11861088" cy="5825683"/>
            <a:chOff x="454200" y="1144025"/>
            <a:chExt cx="6970550" cy="3423650"/>
          </a:xfrm>
        </p:grpSpPr>
        <p:sp>
          <p:nvSpPr>
            <p:cNvPr id="23" name="Google Shape;23;g381fa1d55ea_0_13"/>
            <p:cNvSpPr/>
            <p:nvPr/>
          </p:nvSpPr>
          <p:spPr>
            <a:xfrm>
              <a:off x="454200" y="1144025"/>
              <a:ext cx="6927675" cy="3423650"/>
            </a:xfrm>
            <a:custGeom>
              <a:rect b="b" l="l" r="r" t="t"/>
              <a:pathLst>
                <a:path extrusionOk="0" h="136946" w="277107">
                  <a:moveTo>
                    <a:pt x="16563" y="0"/>
                  </a:moveTo>
                  <a:cubicBezTo>
                    <a:pt x="7419" y="0"/>
                    <a:pt x="1" y="7418"/>
                    <a:pt x="1" y="16562"/>
                  </a:cubicBezTo>
                  <a:lnTo>
                    <a:pt x="1" y="120384"/>
                  </a:lnTo>
                  <a:cubicBezTo>
                    <a:pt x="1" y="129528"/>
                    <a:pt x="7419" y="136946"/>
                    <a:pt x="16563" y="136946"/>
                  </a:cubicBezTo>
                  <a:lnTo>
                    <a:pt x="277107" y="136946"/>
                  </a:lnTo>
                  <a:lnTo>
                    <a:pt x="2771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381fa1d55ea_0_13"/>
            <p:cNvSpPr/>
            <p:nvPr/>
          </p:nvSpPr>
          <p:spPr>
            <a:xfrm>
              <a:off x="555125" y="1234800"/>
              <a:ext cx="6869625" cy="3242100"/>
            </a:xfrm>
            <a:custGeom>
              <a:rect b="b" l="l" r="r" t="t"/>
              <a:pathLst>
                <a:path extrusionOk="0" h="129684" w="274785">
                  <a:moveTo>
                    <a:pt x="18241" y="1"/>
                  </a:moveTo>
                  <a:lnTo>
                    <a:pt x="18241" y="894"/>
                  </a:lnTo>
                  <a:lnTo>
                    <a:pt x="21979" y="894"/>
                  </a:lnTo>
                  <a:lnTo>
                    <a:pt x="21979" y="1"/>
                  </a:lnTo>
                  <a:close/>
                  <a:moveTo>
                    <a:pt x="25718" y="1"/>
                  </a:moveTo>
                  <a:lnTo>
                    <a:pt x="25718" y="894"/>
                  </a:lnTo>
                  <a:lnTo>
                    <a:pt x="29456" y="894"/>
                  </a:lnTo>
                  <a:lnTo>
                    <a:pt x="29456" y="1"/>
                  </a:lnTo>
                  <a:close/>
                  <a:moveTo>
                    <a:pt x="33195" y="1"/>
                  </a:moveTo>
                  <a:lnTo>
                    <a:pt x="33195" y="894"/>
                  </a:lnTo>
                  <a:lnTo>
                    <a:pt x="36933" y="894"/>
                  </a:lnTo>
                  <a:lnTo>
                    <a:pt x="36933" y="1"/>
                  </a:lnTo>
                  <a:close/>
                  <a:moveTo>
                    <a:pt x="40672" y="1"/>
                  </a:moveTo>
                  <a:lnTo>
                    <a:pt x="40672" y="894"/>
                  </a:lnTo>
                  <a:lnTo>
                    <a:pt x="44410" y="894"/>
                  </a:lnTo>
                  <a:lnTo>
                    <a:pt x="44410" y="1"/>
                  </a:lnTo>
                  <a:close/>
                  <a:moveTo>
                    <a:pt x="48149" y="1"/>
                  </a:moveTo>
                  <a:lnTo>
                    <a:pt x="48149" y="894"/>
                  </a:lnTo>
                  <a:lnTo>
                    <a:pt x="51888" y="894"/>
                  </a:lnTo>
                  <a:lnTo>
                    <a:pt x="51888" y="1"/>
                  </a:lnTo>
                  <a:close/>
                  <a:moveTo>
                    <a:pt x="55626" y="1"/>
                  </a:moveTo>
                  <a:lnTo>
                    <a:pt x="55626" y="894"/>
                  </a:lnTo>
                  <a:lnTo>
                    <a:pt x="59353" y="894"/>
                  </a:lnTo>
                  <a:lnTo>
                    <a:pt x="59365" y="1"/>
                  </a:lnTo>
                  <a:close/>
                  <a:moveTo>
                    <a:pt x="63103" y="1"/>
                  </a:moveTo>
                  <a:lnTo>
                    <a:pt x="63103" y="894"/>
                  </a:lnTo>
                  <a:lnTo>
                    <a:pt x="66842" y="894"/>
                  </a:lnTo>
                  <a:lnTo>
                    <a:pt x="66842" y="1"/>
                  </a:lnTo>
                  <a:close/>
                  <a:moveTo>
                    <a:pt x="70580" y="1"/>
                  </a:moveTo>
                  <a:lnTo>
                    <a:pt x="70580" y="894"/>
                  </a:lnTo>
                  <a:lnTo>
                    <a:pt x="74319" y="894"/>
                  </a:lnTo>
                  <a:lnTo>
                    <a:pt x="74319" y="1"/>
                  </a:lnTo>
                  <a:close/>
                  <a:moveTo>
                    <a:pt x="78058" y="1"/>
                  </a:moveTo>
                  <a:lnTo>
                    <a:pt x="78058" y="894"/>
                  </a:lnTo>
                  <a:lnTo>
                    <a:pt x="81796" y="894"/>
                  </a:lnTo>
                  <a:lnTo>
                    <a:pt x="81796" y="1"/>
                  </a:lnTo>
                  <a:close/>
                  <a:moveTo>
                    <a:pt x="85535" y="1"/>
                  </a:moveTo>
                  <a:lnTo>
                    <a:pt x="85535" y="894"/>
                  </a:lnTo>
                  <a:lnTo>
                    <a:pt x="89273" y="894"/>
                  </a:lnTo>
                  <a:lnTo>
                    <a:pt x="89273" y="1"/>
                  </a:lnTo>
                  <a:close/>
                  <a:moveTo>
                    <a:pt x="93012" y="1"/>
                  </a:moveTo>
                  <a:lnTo>
                    <a:pt x="93012" y="894"/>
                  </a:lnTo>
                  <a:lnTo>
                    <a:pt x="96750" y="894"/>
                  </a:lnTo>
                  <a:lnTo>
                    <a:pt x="96750" y="1"/>
                  </a:lnTo>
                  <a:close/>
                  <a:moveTo>
                    <a:pt x="100489" y="1"/>
                  </a:moveTo>
                  <a:lnTo>
                    <a:pt x="100489" y="894"/>
                  </a:lnTo>
                  <a:lnTo>
                    <a:pt x="104227" y="894"/>
                  </a:lnTo>
                  <a:lnTo>
                    <a:pt x="104227" y="1"/>
                  </a:lnTo>
                  <a:close/>
                  <a:moveTo>
                    <a:pt x="107966" y="1"/>
                  </a:moveTo>
                  <a:lnTo>
                    <a:pt x="107966" y="894"/>
                  </a:lnTo>
                  <a:lnTo>
                    <a:pt x="111705" y="894"/>
                  </a:lnTo>
                  <a:lnTo>
                    <a:pt x="111705" y="1"/>
                  </a:lnTo>
                  <a:close/>
                  <a:moveTo>
                    <a:pt x="115443" y="1"/>
                  </a:moveTo>
                  <a:lnTo>
                    <a:pt x="115443" y="894"/>
                  </a:lnTo>
                  <a:lnTo>
                    <a:pt x="119182" y="894"/>
                  </a:lnTo>
                  <a:lnTo>
                    <a:pt x="119182" y="1"/>
                  </a:lnTo>
                  <a:close/>
                  <a:moveTo>
                    <a:pt x="122920" y="1"/>
                  </a:moveTo>
                  <a:lnTo>
                    <a:pt x="122920" y="894"/>
                  </a:lnTo>
                  <a:lnTo>
                    <a:pt x="126659" y="894"/>
                  </a:lnTo>
                  <a:lnTo>
                    <a:pt x="126659" y="1"/>
                  </a:lnTo>
                  <a:close/>
                  <a:moveTo>
                    <a:pt x="130397" y="1"/>
                  </a:moveTo>
                  <a:lnTo>
                    <a:pt x="130397" y="894"/>
                  </a:lnTo>
                  <a:lnTo>
                    <a:pt x="134136" y="894"/>
                  </a:lnTo>
                  <a:lnTo>
                    <a:pt x="134136" y="1"/>
                  </a:lnTo>
                  <a:close/>
                  <a:moveTo>
                    <a:pt x="137875" y="1"/>
                  </a:moveTo>
                  <a:lnTo>
                    <a:pt x="137875" y="894"/>
                  </a:lnTo>
                  <a:lnTo>
                    <a:pt x="141613" y="894"/>
                  </a:lnTo>
                  <a:lnTo>
                    <a:pt x="141613" y="1"/>
                  </a:lnTo>
                  <a:close/>
                  <a:moveTo>
                    <a:pt x="145352" y="1"/>
                  </a:moveTo>
                  <a:lnTo>
                    <a:pt x="145352" y="894"/>
                  </a:lnTo>
                  <a:lnTo>
                    <a:pt x="149078" y="894"/>
                  </a:lnTo>
                  <a:lnTo>
                    <a:pt x="149090" y="1"/>
                  </a:lnTo>
                  <a:close/>
                  <a:moveTo>
                    <a:pt x="152817" y="1"/>
                  </a:moveTo>
                  <a:lnTo>
                    <a:pt x="152817" y="894"/>
                  </a:lnTo>
                  <a:lnTo>
                    <a:pt x="156555" y="894"/>
                  </a:lnTo>
                  <a:lnTo>
                    <a:pt x="156567" y="1"/>
                  </a:lnTo>
                  <a:close/>
                  <a:moveTo>
                    <a:pt x="160306" y="1"/>
                  </a:moveTo>
                  <a:lnTo>
                    <a:pt x="160306" y="894"/>
                  </a:lnTo>
                  <a:lnTo>
                    <a:pt x="164044" y="894"/>
                  </a:lnTo>
                  <a:lnTo>
                    <a:pt x="164044" y="1"/>
                  </a:lnTo>
                  <a:close/>
                  <a:moveTo>
                    <a:pt x="167783" y="1"/>
                  </a:moveTo>
                  <a:lnTo>
                    <a:pt x="167783" y="894"/>
                  </a:lnTo>
                  <a:lnTo>
                    <a:pt x="171522" y="894"/>
                  </a:lnTo>
                  <a:lnTo>
                    <a:pt x="171522" y="1"/>
                  </a:lnTo>
                  <a:close/>
                  <a:moveTo>
                    <a:pt x="175260" y="1"/>
                  </a:moveTo>
                  <a:lnTo>
                    <a:pt x="175260" y="894"/>
                  </a:lnTo>
                  <a:lnTo>
                    <a:pt x="178999" y="894"/>
                  </a:lnTo>
                  <a:lnTo>
                    <a:pt x="178999" y="1"/>
                  </a:lnTo>
                  <a:close/>
                  <a:moveTo>
                    <a:pt x="182737" y="1"/>
                  </a:moveTo>
                  <a:lnTo>
                    <a:pt x="182737" y="894"/>
                  </a:lnTo>
                  <a:lnTo>
                    <a:pt x="186476" y="894"/>
                  </a:lnTo>
                  <a:lnTo>
                    <a:pt x="186476" y="1"/>
                  </a:lnTo>
                  <a:close/>
                  <a:moveTo>
                    <a:pt x="190214" y="1"/>
                  </a:moveTo>
                  <a:lnTo>
                    <a:pt x="190214" y="894"/>
                  </a:lnTo>
                  <a:lnTo>
                    <a:pt x="193953" y="894"/>
                  </a:lnTo>
                  <a:lnTo>
                    <a:pt x="193953" y="1"/>
                  </a:lnTo>
                  <a:close/>
                  <a:moveTo>
                    <a:pt x="197692" y="1"/>
                  </a:moveTo>
                  <a:lnTo>
                    <a:pt x="197692" y="894"/>
                  </a:lnTo>
                  <a:lnTo>
                    <a:pt x="201430" y="894"/>
                  </a:lnTo>
                  <a:lnTo>
                    <a:pt x="201430" y="1"/>
                  </a:lnTo>
                  <a:close/>
                  <a:moveTo>
                    <a:pt x="205169" y="1"/>
                  </a:moveTo>
                  <a:lnTo>
                    <a:pt x="205169" y="894"/>
                  </a:lnTo>
                  <a:lnTo>
                    <a:pt x="208907" y="894"/>
                  </a:lnTo>
                  <a:lnTo>
                    <a:pt x="208907" y="1"/>
                  </a:lnTo>
                  <a:close/>
                  <a:moveTo>
                    <a:pt x="212646" y="1"/>
                  </a:moveTo>
                  <a:lnTo>
                    <a:pt x="212646" y="894"/>
                  </a:lnTo>
                  <a:lnTo>
                    <a:pt x="216384" y="894"/>
                  </a:lnTo>
                  <a:lnTo>
                    <a:pt x="216384" y="1"/>
                  </a:lnTo>
                  <a:close/>
                  <a:moveTo>
                    <a:pt x="220123" y="1"/>
                  </a:moveTo>
                  <a:lnTo>
                    <a:pt x="220123" y="894"/>
                  </a:lnTo>
                  <a:lnTo>
                    <a:pt x="223861" y="894"/>
                  </a:lnTo>
                  <a:lnTo>
                    <a:pt x="223861" y="1"/>
                  </a:lnTo>
                  <a:close/>
                  <a:moveTo>
                    <a:pt x="227600" y="1"/>
                  </a:moveTo>
                  <a:lnTo>
                    <a:pt x="227600" y="894"/>
                  </a:lnTo>
                  <a:lnTo>
                    <a:pt x="231339" y="894"/>
                  </a:lnTo>
                  <a:lnTo>
                    <a:pt x="231339" y="1"/>
                  </a:lnTo>
                  <a:close/>
                  <a:moveTo>
                    <a:pt x="235077" y="1"/>
                  </a:moveTo>
                  <a:lnTo>
                    <a:pt x="235077" y="894"/>
                  </a:lnTo>
                  <a:lnTo>
                    <a:pt x="238816" y="894"/>
                  </a:lnTo>
                  <a:lnTo>
                    <a:pt x="238816" y="1"/>
                  </a:lnTo>
                  <a:close/>
                  <a:moveTo>
                    <a:pt x="242554" y="1"/>
                  </a:moveTo>
                  <a:lnTo>
                    <a:pt x="242554" y="894"/>
                  </a:lnTo>
                  <a:lnTo>
                    <a:pt x="246281" y="894"/>
                  </a:lnTo>
                  <a:lnTo>
                    <a:pt x="246293" y="1"/>
                  </a:lnTo>
                  <a:close/>
                  <a:moveTo>
                    <a:pt x="250031" y="1"/>
                  </a:moveTo>
                  <a:lnTo>
                    <a:pt x="250031" y="894"/>
                  </a:lnTo>
                  <a:lnTo>
                    <a:pt x="253770" y="894"/>
                  </a:lnTo>
                  <a:lnTo>
                    <a:pt x="253770" y="1"/>
                  </a:lnTo>
                  <a:close/>
                  <a:moveTo>
                    <a:pt x="257509" y="1"/>
                  </a:moveTo>
                  <a:lnTo>
                    <a:pt x="257509" y="894"/>
                  </a:lnTo>
                  <a:lnTo>
                    <a:pt x="261247" y="894"/>
                  </a:lnTo>
                  <a:lnTo>
                    <a:pt x="261247" y="1"/>
                  </a:lnTo>
                  <a:close/>
                  <a:moveTo>
                    <a:pt x="264986" y="1"/>
                  </a:moveTo>
                  <a:lnTo>
                    <a:pt x="264986" y="894"/>
                  </a:lnTo>
                  <a:lnTo>
                    <a:pt x="268724" y="894"/>
                  </a:lnTo>
                  <a:lnTo>
                    <a:pt x="268724" y="1"/>
                  </a:lnTo>
                  <a:close/>
                  <a:moveTo>
                    <a:pt x="13383" y="1"/>
                  </a:moveTo>
                  <a:cubicBezTo>
                    <a:pt x="12478" y="1"/>
                    <a:pt x="11573" y="96"/>
                    <a:pt x="10692" y="275"/>
                  </a:cubicBezTo>
                  <a:lnTo>
                    <a:pt x="10859" y="1156"/>
                  </a:lnTo>
                  <a:cubicBezTo>
                    <a:pt x="11692" y="989"/>
                    <a:pt x="12537" y="894"/>
                    <a:pt x="13383" y="894"/>
                  </a:cubicBezTo>
                  <a:lnTo>
                    <a:pt x="14502" y="894"/>
                  </a:lnTo>
                  <a:lnTo>
                    <a:pt x="14502" y="1"/>
                  </a:lnTo>
                  <a:close/>
                  <a:moveTo>
                    <a:pt x="272475" y="1"/>
                  </a:moveTo>
                  <a:lnTo>
                    <a:pt x="272475" y="894"/>
                  </a:lnTo>
                  <a:lnTo>
                    <a:pt x="273892" y="894"/>
                  </a:lnTo>
                  <a:lnTo>
                    <a:pt x="273892" y="2311"/>
                  </a:lnTo>
                  <a:lnTo>
                    <a:pt x="274785" y="2311"/>
                  </a:lnTo>
                  <a:lnTo>
                    <a:pt x="274785" y="1"/>
                  </a:lnTo>
                  <a:close/>
                  <a:moveTo>
                    <a:pt x="7061" y="1596"/>
                  </a:moveTo>
                  <a:cubicBezTo>
                    <a:pt x="5929" y="2203"/>
                    <a:pt x="4882" y="2977"/>
                    <a:pt x="3965" y="3882"/>
                  </a:cubicBezTo>
                  <a:lnTo>
                    <a:pt x="4596" y="4513"/>
                  </a:lnTo>
                  <a:cubicBezTo>
                    <a:pt x="5453" y="3668"/>
                    <a:pt x="6418" y="2942"/>
                    <a:pt x="7489" y="2382"/>
                  </a:cubicBezTo>
                  <a:lnTo>
                    <a:pt x="7489" y="2370"/>
                  </a:lnTo>
                  <a:lnTo>
                    <a:pt x="7061" y="1596"/>
                  </a:lnTo>
                  <a:close/>
                  <a:moveTo>
                    <a:pt x="1643" y="6954"/>
                  </a:moveTo>
                  <a:cubicBezTo>
                    <a:pt x="1024" y="8085"/>
                    <a:pt x="572" y="9299"/>
                    <a:pt x="310" y="10562"/>
                  </a:cubicBezTo>
                  <a:lnTo>
                    <a:pt x="1179" y="10752"/>
                  </a:lnTo>
                  <a:cubicBezTo>
                    <a:pt x="1429" y="9573"/>
                    <a:pt x="1846" y="8442"/>
                    <a:pt x="2429" y="7394"/>
                  </a:cubicBezTo>
                  <a:lnTo>
                    <a:pt x="2429" y="7383"/>
                  </a:lnTo>
                  <a:lnTo>
                    <a:pt x="1643" y="6954"/>
                  </a:lnTo>
                  <a:close/>
                  <a:moveTo>
                    <a:pt x="0" y="14383"/>
                  </a:moveTo>
                  <a:lnTo>
                    <a:pt x="0" y="18122"/>
                  </a:lnTo>
                  <a:lnTo>
                    <a:pt x="893" y="18122"/>
                  </a:lnTo>
                  <a:lnTo>
                    <a:pt x="893" y="14383"/>
                  </a:lnTo>
                  <a:close/>
                  <a:moveTo>
                    <a:pt x="0" y="21861"/>
                  </a:moveTo>
                  <a:lnTo>
                    <a:pt x="0" y="25599"/>
                  </a:lnTo>
                  <a:lnTo>
                    <a:pt x="893" y="25599"/>
                  </a:lnTo>
                  <a:lnTo>
                    <a:pt x="893" y="21861"/>
                  </a:lnTo>
                  <a:close/>
                  <a:moveTo>
                    <a:pt x="0" y="29338"/>
                  </a:moveTo>
                  <a:lnTo>
                    <a:pt x="0" y="33076"/>
                  </a:lnTo>
                  <a:lnTo>
                    <a:pt x="893" y="33076"/>
                  </a:lnTo>
                  <a:lnTo>
                    <a:pt x="893" y="29338"/>
                  </a:lnTo>
                  <a:close/>
                  <a:moveTo>
                    <a:pt x="0" y="36815"/>
                  </a:moveTo>
                  <a:lnTo>
                    <a:pt x="0" y="40553"/>
                  </a:lnTo>
                  <a:lnTo>
                    <a:pt x="893" y="40553"/>
                  </a:lnTo>
                  <a:lnTo>
                    <a:pt x="893" y="36815"/>
                  </a:lnTo>
                  <a:close/>
                  <a:moveTo>
                    <a:pt x="0" y="44292"/>
                  </a:moveTo>
                  <a:lnTo>
                    <a:pt x="0" y="48030"/>
                  </a:lnTo>
                  <a:lnTo>
                    <a:pt x="893" y="48030"/>
                  </a:lnTo>
                  <a:lnTo>
                    <a:pt x="893" y="44292"/>
                  </a:lnTo>
                  <a:close/>
                  <a:moveTo>
                    <a:pt x="0" y="51769"/>
                  </a:moveTo>
                  <a:lnTo>
                    <a:pt x="0" y="55508"/>
                  </a:lnTo>
                  <a:lnTo>
                    <a:pt x="893" y="55508"/>
                  </a:lnTo>
                  <a:lnTo>
                    <a:pt x="893" y="51769"/>
                  </a:lnTo>
                  <a:close/>
                  <a:moveTo>
                    <a:pt x="0" y="59246"/>
                  </a:moveTo>
                  <a:lnTo>
                    <a:pt x="0" y="62985"/>
                  </a:lnTo>
                  <a:lnTo>
                    <a:pt x="893" y="62985"/>
                  </a:lnTo>
                  <a:lnTo>
                    <a:pt x="893" y="59246"/>
                  </a:lnTo>
                  <a:close/>
                  <a:moveTo>
                    <a:pt x="0" y="66723"/>
                  </a:moveTo>
                  <a:lnTo>
                    <a:pt x="0" y="70462"/>
                  </a:lnTo>
                  <a:lnTo>
                    <a:pt x="893" y="70462"/>
                  </a:lnTo>
                  <a:lnTo>
                    <a:pt x="893" y="66723"/>
                  </a:lnTo>
                  <a:close/>
                  <a:moveTo>
                    <a:pt x="0" y="74200"/>
                  </a:moveTo>
                  <a:lnTo>
                    <a:pt x="0" y="77939"/>
                  </a:lnTo>
                  <a:lnTo>
                    <a:pt x="893" y="77939"/>
                  </a:lnTo>
                  <a:lnTo>
                    <a:pt x="893" y="74200"/>
                  </a:lnTo>
                  <a:close/>
                  <a:moveTo>
                    <a:pt x="0" y="81677"/>
                  </a:moveTo>
                  <a:lnTo>
                    <a:pt x="0" y="85416"/>
                  </a:lnTo>
                  <a:lnTo>
                    <a:pt x="893" y="85416"/>
                  </a:lnTo>
                  <a:lnTo>
                    <a:pt x="893" y="81677"/>
                  </a:lnTo>
                  <a:close/>
                  <a:moveTo>
                    <a:pt x="0" y="89155"/>
                  </a:moveTo>
                  <a:lnTo>
                    <a:pt x="0" y="92893"/>
                  </a:lnTo>
                  <a:lnTo>
                    <a:pt x="893" y="92893"/>
                  </a:lnTo>
                  <a:lnTo>
                    <a:pt x="893" y="89155"/>
                  </a:lnTo>
                  <a:close/>
                  <a:moveTo>
                    <a:pt x="0" y="96632"/>
                  </a:moveTo>
                  <a:lnTo>
                    <a:pt x="0" y="100370"/>
                  </a:lnTo>
                  <a:lnTo>
                    <a:pt x="893" y="100370"/>
                  </a:lnTo>
                  <a:lnTo>
                    <a:pt x="893" y="96632"/>
                  </a:lnTo>
                  <a:close/>
                  <a:moveTo>
                    <a:pt x="0" y="104109"/>
                  </a:moveTo>
                  <a:lnTo>
                    <a:pt x="0" y="107847"/>
                  </a:lnTo>
                  <a:lnTo>
                    <a:pt x="893" y="107847"/>
                  </a:lnTo>
                  <a:lnTo>
                    <a:pt x="893" y="104109"/>
                  </a:lnTo>
                  <a:close/>
                  <a:moveTo>
                    <a:pt x="0" y="111586"/>
                  </a:moveTo>
                  <a:lnTo>
                    <a:pt x="0" y="115324"/>
                  </a:lnTo>
                  <a:lnTo>
                    <a:pt x="893" y="115324"/>
                  </a:lnTo>
                  <a:lnTo>
                    <a:pt x="893" y="111586"/>
                  </a:lnTo>
                  <a:close/>
                  <a:moveTo>
                    <a:pt x="1179" y="118944"/>
                  </a:moveTo>
                  <a:lnTo>
                    <a:pt x="298" y="119134"/>
                  </a:lnTo>
                  <a:cubicBezTo>
                    <a:pt x="572" y="120396"/>
                    <a:pt x="1024" y="121611"/>
                    <a:pt x="1655" y="122742"/>
                  </a:cubicBezTo>
                  <a:lnTo>
                    <a:pt x="2441" y="122313"/>
                  </a:lnTo>
                  <a:cubicBezTo>
                    <a:pt x="1858" y="121254"/>
                    <a:pt x="1429" y="120123"/>
                    <a:pt x="1179" y="118944"/>
                  </a:cubicBezTo>
                  <a:close/>
                  <a:moveTo>
                    <a:pt x="4608" y="125183"/>
                  </a:moveTo>
                  <a:lnTo>
                    <a:pt x="3977" y="125814"/>
                  </a:lnTo>
                  <a:cubicBezTo>
                    <a:pt x="4894" y="126719"/>
                    <a:pt x="5941" y="127493"/>
                    <a:pt x="7072" y="128100"/>
                  </a:cubicBezTo>
                  <a:lnTo>
                    <a:pt x="7501" y="127314"/>
                  </a:lnTo>
                  <a:cubicBezTo>
                    <a:pt x="6430" y="126742"/>
                    <a:pt x="5465" y="126028"/>
                    <a:pt x="4608" y="125183"/>
                  </a:cubicBezTo>
                  <a:close/>
                  <a:moveTo>
                    <a:pt x="10882" y="128540"/>
                  </a:moveTo>
                  <a:lnTo>
                    <a:pt x="10704" y="129421"/>
                  </a:lnTo>
                  <a:cubicBezTo>
                    <a:pt x="11585" y="129600"/>
                    <a:pt x="12478" y="129683"/>
                    <a:pt x="13383" y="129683"/>
                  </a:cubicBezTo>
                  <a:lnTo>
                    <a:pt x="14514" y="129683"/>
                  </a:lnTo>
                  <a:lnTo>
                    <a:pt x="14514" y="128790"/>
                  </a:lnTo>
                  <a:lnTo>
                    <a:pt x="13383" y="128790"/>
                  </a:lnTo>
                  <a:cubicBezTo>
                    <a:pt x="12537" y="128790"/>
                    <a:pt x="11704" y="128707"/>
                    <a:pt x="10882" y="128540"/>
                  </a:cubicBezTo>
                  <a:close/>
                  <a:moveTo>
                    <a:pt x="18252" y="128790"/>
                  </a:moveTo>
                  <a:lnTo>
                    <a:pt x="18252" y="129683"/>
                  </a:lnTo>
                  <a:lnTo>
                    <a:pt x="21991" y="129683"/>
                  </a:lnTo>
                  <a:lnTo>
                    <a:pt x="21991" y="128790"/>
                  </a:lnTo>
                  <a:close/>
                  <a:moveTo>
                    <a:pt x="25730" y="128790"/>
                  </a:moveTo>
                  <a:lnTo>
                    <a:pt x="25730" y="129683"/>
                  </a:lnTo>
                  <a:lnTo>
                    <a:pt x="29468" y="129683"/>
                  </a:lnTo>
                  <a:lnTo>
                    <a:pt x="29468" y="128790"/>
                  </a:lnTo>
                  <a:close/>
                  <a:moveTo>
                    <a:pt x="33207" y="128790"/>
                  </a:moveTo>
                  <a:lnTo>
                    <a:pt x="33207" y="129683"/>
                  </a:lnTo>
                  <a:lnTo>
                    <a:pt x="36945" y="129683"/>
                  </a:lnTo>
                  <a:lnTo>
                    <a:pt x="36945" y="128790"/>
                  </a:lnTo>
                  <a:close/>
                  <a:moveTo>
                    <a:pt x="40684" y="128790"/>
                  </a:moveTo>
                  <a:lnTo>
                    <a:pt x="40684" y="129683"/>
                  </a:lnTo>
                  <a:lnTo>
                    <a:pt x="44422" y="129683"/>
                  </a:lnTo>
                  <a:lnTo>
                    <a:pt x="44422" y="128790"/>
                  </a:lnTo>
                  <a:close/>
                  <a:moveTo>
                    <a:pt x="48161" y="128790"/>
                  </a:moveTo>
                  <a:lnTo>
                    <a:pt x="48161" y="129683"/>
                  </a:lnTo>
                  <a:lnTo>
                    <a:pt x="51900" y="129683"/>
                  </a:lnTo>
                  <a:lnTo>
                    <a:pt x="51900" y="128790"/>
                  </a:lnTo>
                  <a:close/>
                  <a:moveTo>
                    <a:pt x="55638" y="128790"/>
                  </a:moveTo>
                  <a:lnTo>
                    <a:pt x="55638" y="129683"/>
                  </a:lnTo>
                  <a:lnTo>
                    <a:pt x="59377" y="129683"/>
                  </a:lnTo>
                  <a:lnTo>
                    <a:pt x="59377" y="128790"/>
                  </a:lnTo>
                  <a:close/>
                  <a:moveTo>
                    <a:pt x="63115" y="128790"/>
                  </a:moveTo>
                  <a:lnTo>
                    <a:pt x="63115" y="129683"/>
                  </a:lnTo>
                  <a:lnTo>
                    <a:pt x="66854" y="129683"/>
                  </a:lnTo>
                  <a:lnTo>
                    <a:pt x="66854" y="128790"/>
                  </a:lnTo>
                  <a:close/>
                  <a:moveTo>
                    <a:pt x="70592" y="128790"/>
                  </a:moveTo>
                  <a:lnTo>
                    <a:pt x="70592" y="129683"/>
                  </a:lnTo>
                  <a:lnTo>
                    <a:pt x="74331" y="129683"/>
                  </a:lnTo>
                  <a:lnTo>
                    <a:pt x="74331" y="128790"/>
                  </a:lnTo>
                  <a:close/>
                  <a:moveTo>
                    <a:pt x="78069" y="128790"/>
                  </a:moveTo>
                  <a:lnTo>
                    <a:pt x="78069" y="129683"/>
                  </a:lnTo>
                  <a:lnTo>
                    <a:pt x="81808" y="129683"/>
                  </a:lnTo>
                  <a:lnTo>
                    <a:pt x="81808" y="128790"/>
                  </a:lnTo>
                  <a:close/>
                  <a:moveTo>
                    <a:pt x="85547" y="128790"/>
                  </a:moveTo>
                  <a:lnTo>
                    <a:pt x="85547" y="129683"/>
                  </a:lnTo>
                  <a:lnTo>
                    <a:pt x="89285" y="129683"/>
                  </a:lnTo>
                  <a:lnTo>
                    <a:pt x="89285" y="128790"/>
                  </a:lnTo>
                  <a:close/>
                  <a:moveTo>
                    <a:pt x="93024" y="128790"/>
                  </a:moveTo>
                  <a:lnTo>
                    <a:pt x="93024" y="129683"/>
                  </a:lnTo>
                  <a:lnTo>
                    <a:pt x="96762" y="129683"/>
                  </a:lnTo>
                  <a:lnTo>
                    <a:pt x="96762" y="128790"/>
                  </a:lnTo>
                  <a:close/>
                  <a:moveTo>
                    <a:pt x="100501" y="128790"/>
                  </a:moveTo>
                  <a:lnTo>
                    <a:pt x="100501" y="129683"/>
                  </a:lnTo>
                  <a:lnTo>
                    <a:pt x="104239" y="129683"/>
                  </a:lnTo>
                  <a:lnTo>
                    <a:pt x="104239" y="128790"/>
                  </a:lnTo>
                  <a:close/>
                  <a:moveTo>
                    <a:pt x="107978" y="128790"/>
                  </a:moveTo>
                  <a:lnTo>
                    <a:pt x="107978" y="129683"/>
                  </a:lnTo>
                  <a:lnTo>
                    <a:pt x="111717" y="129683"/>
                  </a:lnTo>
                  <a:lnTo>
                    <a:pt x="111717" y="128790"/>
                  </a:lnTo>
                  <a:close/>
                  <a:moveTo>
                    <a:pt x="115455" y="128790"/>
                  </a:moveTo>
                  <a:lnTo>
                    <a:pt x="115455" y="129683"/>
                  </a:lnTo>
                  <a:lnTo>
                    <a:pt x="119194" y="129683"/>
                  </a:lnTo>
                  <a:lnTo>
                    <a:pt x="119194" y="128790"/>
                  </a:lnTo>
                  <a:close/>
                  <a:moveTo>
                    <a:pt x="122932" y="128790"/>
                  </a:moveTo>
                  <a:lnTo>
                    <a:pt x="122932" y="129683"/>
                  </a:lnTo>
                  <a:lnTo>
                    <a:pt x="126671" y="129683"/>
                  </a:lnTo>
                  <a:lnTo>
                    <a:pt x="126671" y="128790"/>
                  </a:lnTo>
                  <a:close/>
                  <a:moveTo>
                    <a:pt x="130409" y="128790"/>
                  </a:moveTo>
                  <a:lnTo>
                    <a:pt x="130409" y="129683"/>
                  </a:lnTo>
                  <a:lnTo>
                    <a:pt x="134148" y="129683"/>
                  </a:lnTo>
                  <a:lnTo>
                    <a:pt x="134148" y="128790"/>
                  </a:lnTo>
                  <a:close/>
                  <a:moveTo>
                    <a:pt x="137886" y="128790"/>
                  </a:moveTo>
                  <a:lnTo>
                    <a:pt x="137886" y="129683"/>
                  </a:lnTo>
                  <a:lnTo>
                    <a:pt x="141625" y="129683"/>
                  </a:lnTo>
                  <a:lnTo>
                    <a:pt x="141625" y="128790"/>
                  </a:lnTo>
                  <a:close/>
                  <a:moveTo>
                    <a:pt x="145364" y="128790"/>
                  </a:moveTo>
                  <a:lnTo>
                    <a:pt x="145364" y="129683"/>
                  </a:lnTo>
                  <a:lnTo>
                    <a:pt x="149102" y="129683"/>
                  </a:lnTo>
                  <a:lnTo>
                    <a:pt x="149102" y="128790"/>
                  </a:lnTo>
                  <a:close/>
                  <a:moveTo>
                    <a:pt x="152841" y="128790"/>
                  </a:moveTo>
                  <a:lnTo>
                    <a:pt x="152841" y="129683"/>
                  </a:lnTo>
                  <a:lnTo>
                    <a:pt x="156579" y="129683"/>
                  </a:lnTo>
                  <a:lnTo>
                    <a:pt x="156579" y="128790"/>
                  </a:lnTo>
                  <a:close/>
                  <a:moveTo>
                    <a:pt x="160318" y="128790"/>
                  </a:moveTo>
                  <a:lnTo>
                    <a:pt x="160318" y="129683"/>
                  </a:lnTo>
                  <a:lnTo>
                    <a:pt x="164056" y="129683"/>
                  </a:lnTo>
                  <a:lnTo>
                    <a:pt x="164056" y="128790"/>
                  </a:lnTo>
                  <a:close/>
                  <a:moveTo>
                    <a:pt x="167795" y="128790"/>
                  </a:moveTo>
                  <a:lnTo>
                    <a:pt x="167795" y="129683"/>
                  </a:lnTo>
                  <a:lnTo>
                    <a:pt x="171534" y="129683"/>
                  </a:lnTo>
                  <a:lnTo>
                    <a:pt x="171534" y="128790"/>
                  </a:lnTo>
                  <a:close/>
                  <a:moveTo>
                    <a:pt x="175272" y="128790"/>
                  </a:moveTo>
                  <a:lnTo>
                    <a:pt x="175272" y="129683"/>
                  </a:lnTo>
                  <a:lnTo>
                    <a:pt x="179011" y="129683"/>
                  </a:lnTo>
                  <a:lnTo>
                    <a:pt x="179011" y="128790"/>
                  </a:lnTo>
                  <a:close/>
                  <a:moveTo>
                    <a:pt x="182749" y="128790"/>
                  </a:moveTo>
                  <a:lnTo>
                    <a:pt x="182749" y="129683"/>
                  </a:lnTo>
                  <a:lnTo>
                    <a:pt x="186488" y="129683"/>
                  </a:lnTo>
                  <a:lnTo>
                    <a:pt x="186488" y="128790"/>
                  </a:lnTo>
                  <a:close/>
                  <a:moveTo>
                    <a:pt x="190226" y="128790"/>
                  </a:moveTo>
                  <a:lnTo>
                    <a:pt x="190226" y="129683"/>
                  </a:lnTo>
                  <a:lnTo>
                    <a:pt x="193965" y="129683"/>
                  </a:lnTo>
                  <a:lnTo>
                    <a:pt x="193965" y="128790"/>
                  </a:lnTo>
                  <a:close/>
                  <a:moveTo>
                    <a:pt x="197703" y="128790"/>
                  </a:moveTo>
                  <a:lnTo>
                    <a:pt x="197703" y="129683"/>
                  </a:lnTo>
                  <a:lnTo>
                    <a:pt x="201442" y="129683"/>
                  </a:lnTo>
                  <a:lnTo>
                    <a:pt x="201442" y="128790"/>
                  </a:lnTo>
                  <a:close/>
                  <a:moveTo>
                    <a:pt x="205181" y="128790"/>
                  </a:moveTo>
                  <a:lnTo>
                    <a:pt x="205181" y="129683"/>
                  </a:lnTo>
                  <a:lnTo>
                    <a:pt x="208919" y="129683"/>
                  </a:lnTo>
                  <a:lnTo>
                    <a:pt x="208919" y="128790"/>
                  </a:lnTo>
                  <a:close/>
                  <a:moveTo>
                    <a:pt x="212658" y="128790"/>
                  </a:moveTo>
                  <a:lnTo>
                    <a:pt x="212658" y="129683"/>
                  </a:lnTo>
                  <a:lnTo>
                    <a:pt x="216396" y="129683"/>
                  </a:lnTo>
                  <a:lnTo>
                    <a:pt x="216396" y="128790"/>
                  </a:lnTo>
                  <a:close/>
                  <a:moveTo>
                    <a:pt x="220135" y="128790"/>
                  </a:moveTo>
                  <a:lnTo>
                    <a:pt x="220135" y="129683"/>
                  </a:lnTo>
                  <a:lnTo>
                    <a:pt x="223873" y="129683"/>
                  </a:lnTo>
                  <a:lnTo>
                    <a:pt x="223873" y="128790"/>
                  </a:lnTo>
                  <a:close/>
                  <a:moveTo>
                    <a:pt x="227612" y="128790"/>
                  </a:moveTo>
                  <a:lnTo>
                    <a:pt x="227612" y="129683"/>
                  </a:lnTo>
                  <a:lnTo>
                    <a:pt x="231351" y="129683"/>
                  </a:lnTo>
                  <a:lnTo>
                    <a:pt x="231351" y="128790"/>
                  </a:lnTo>
                  <a:close/>
                  <a:moveTo>
                    <a:pt x="235089" y="128790"/>
                  </a:moveTo>
                  <a:lnTo>
                    <a:pt x="235089" y="129683"/>
                  </a:lnTo>
                  <a:lnTo>
                    <a:pt x="238828" y="129683"/>
                  </a:lnTo>
                  <a:lnTo>
                    <a:pt x="238828" y="128790"/>
                  </a:lnTo>
                  <a:close/>
                  <a:moveTo>
                    <a:pt x="242566" y="128790"/>
                  </a:moveTo>
                  <a:lnTo>
                    <a:pt x="242566" y="129683"/>
                  </a:lnTo>
                  <a:lnTo>
                    <a:pt x="246305" y="129683"/>
                  </a:lnTo>
                  <a:lnTo>
                    <a:pt x="246305" y="128790"/>
                  </a:lnTo>
                  <a:close/>
                  <a:moveTo>
                    <a:pt x="250043" y="128790"/>
                  </a:moveTo>
                  <a:lnTo>
                    <a:pt x="250043" y="129683"/>
                  </a:lnTo>
                  <a:lnTo>
                    <a:pt x="253782" y="129683"/>
                  </a:lnTo>
                  <a:lnTo>
                    <a:pt x="253782" y="128790"/>
                  </a:lnTo>
                  <a:close/>
                  <a:moveTo>
                    <a:pt x="257520" y="128790"/>
                  </a:moveTo>
                  <a:lnTo>
                    <a:pt x="257520" y="129683"/>
                  </a:lnTo>
                  <a:lnTo>
                    <a:pt x="261259" y="129683"/>
                  </a:lnTo>
                  <a:lnTo>
                    <a:pt x="261259" y="128790"/>
                  </a:lnTo>
                  <a:close/>
                  <a:moveTo>
                    <a:pt x="264998" y="128790"/>
                  </a:moveTo>
                  <a:lnTo>
                    <a:pt x="264998" y="129683"/>
                  </a:lnTo>
                  <a:lnTo>
                    <a:pt x="268736" y="129683"/>
                  </a:lnTo>
                  <a:lnTo>
                    <a:pt x="268736" y="128790"/>
                  </a:lnTo>
                  <a:close/>
                  <a:moveTo>
                    <a:pt x="273892" y="127374"/>
                  </a:moveTo>
                  <a:lnTo>
                    <a:pt x="273892" y="128790"/>
                  </a:lnTo>
                  <a:lnTo>
                    <a:pt x="272475" y="128790"/>
                  </a:lnTo>
                  <a:lnTo>
                    <a:pt x="272475" y="129683"/>
                  </a:lnTo>
                  <a:lnTo>
                    <a:pt x="274785" y="129683"/>
                  </a:lnTo>
                  <a:lnTo>
                    <a:pt x="274785" y="1273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g381fa1d55ea_0_13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g381fa1d55ea_0_13"/>
          <p:cNvSpPr txBox="1"/>
          <p:nvPr>
            <p:ph idx="1" type="body"/>
          </p:nvPr>
        </p:nvSpPr>
        <p:spPr>
          <a:xfrm>
            <a:off x="1011700" y="1616817"/>
            <a:ext cx="10168500" cy="46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  <a:defRPr sz="15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g381fa1d55ea_0_401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408" name="Google Shape;408;g381fa1d55ea_0_401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409" name="Google Shape;409;g381fa1d55ea_0_401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g381fa1d55ea_0_401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" name="Google Shape;411;g381fa1d55ea_0_401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412" name="Google Shape;412;g381fa1d55ea_0_401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g381fa1d55ea_0_401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4" name="Google Shape;414;g381fa1d55ea_0_401"/>
          <p:cNvSpPr txBox="1"/>
          <p:nvPr>
            <p:ph idx="1" type="subTitle"/>
          </p:nvPr>
        </p:nvSpPr>
        <p:spPr>
          <a:xfrm>
            <a:off x="1198033" y="2721800"/>
            <a:ext cx="7286100" cy="27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⟼"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5" name="Google Shape;415;g381fa1d55ea_0_401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16" name="Google Shape;416;g381fa1d55ea_0_401"/>
          <p:cNvSpPr txBox="1"/>
          <p:nvPr>
            <p:ph idx="2" type="title"/>
          </p:nvPr>
        </p:nvSpPr>
        <p:spPr>
          <a:xfrm>
            <a:off x="994833" y="2124067"/>
            <a:ext cx="5197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g381fa1d55ea_0_412"/>
          <p:cNvGrpSpPr/>
          <p:nvPr/>
        </p:nvGrpSpPr>
        <p:grpSpPr>
          <a:xfrm>
            <a:off x="-5267" y="0"/>
            <a:ext cx="12196956" cy="6857855"/>
            <a:chOff x="-3950" y="0"/>
            <a:chExt cx="9147946" cy="5143520"/>
          </a:xfrm>
        </p:grpSpPr>
        <p:grpSp>
          <p:nvGrpSpPr>
            <p:cNvPr id="419" name="Google Shape;419;g381fa1d55ea_0_412"/>
            <p:cNvGrpSpPr/>
            <p:nvPr/>
          </p:nvGrpSpPr>
          <p:grpSpPr>
            <a:xfrm flipH="1">
              <a:off x="-4" y="0"/>
              <a:ext cx="9144000" cy="5143520"/>
              <a:chOff x="259" y="0"/>
              <a:chExt cx="9144000" cy="5143520"/>
            </a:xfrm>
          </p:grpSpPr>
          <p:sp>
            <p:nvSpPr>
              <p:cNvPr id="420" name="Google Shape;420;g381fa1d55ea_0_41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g381fa1d55ea_0_41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2" name="Google Shape;422;g381fa1d55ea_0_412"/>
            <p:cNvSpPr/>
            <p:nvPr/>
          </p:nvSpPr>
          <p:spPr>
            <a:xfrm>
              <a:off x="-3950" y="387125"/>
              <a:ext cx="9145429" cy="4369262"/>
            </a:xfrm>
            <a:custGeom>
              <a:rect b="b" l="l" r="r" t="t"/>
              <a:pathLst>
                <a:path extrusionOk="0" h="136946" w="285750">
                  <a:moveTo>
                    <a:pt x="0" y="0"/>
                  </a:moveTo>
                  <a:lnTo>
                    <a:pt x="0" y="136946"/>
                  </a:lnTo>
                  <a:lnTo>
                    <a:pt x="285750" y="13694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3" name="Google Shape;423;g381fa1d55ea_0_412"/>
            <p:cNvGrpSpPr/>
            <p:nvPr/>
          </p:nvGrpSpPr>
          <p:grpSpPr>
            <a:xfrm>
              <a:off x="121692" y="504155"/>
              <a:ext cx="8910874" cy="4158196"/>
              <a:chOff x="334550" y="1235100"/>
              <a:chExt cx="6946425" cy="3241500"/>
            </a:xfrm>
          </p:grpSpPr>
          <p:sp>
            <p:nvSpPr>
              <p:cNvPr id="424" name="Google Shape;424;g381fa1d55ea_0_412"/>
              <p:cNvSpPr/>
              <p:nvPr/>
            </p:nvSpPr>
            <p:spPr>
              <a:xfrm>
                <a:off x="334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g381fa1d55ea_0_412"/>
              <p:cNvSpPr/>
              <p:nvPr/>
            </p:nvSpPr>
            <p:spPr>
              <a:xfrm>
                <a:off x="5197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g381fa1d55ea_0_412"/>
              <p:cNvSpPr/>
              <p:nvPr/>
            </p:nvSpPr>
            <p:spPr>
              <a:xfrm>
                <a:off x="70485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g381fa1d55ea_0_412"/>
              <p:cNvSpPr/>
              <p:nvPr/>
            </p:nvSpPr>
            <p:spPr>
              <a:xfrm>
                <a:off x="8899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g381fa1d55ea_0_412"/>
              <p:cNvSpPr/>
              <p:nvPr/>
            </p:nvSpPr>
            <p:spPr>
              <a:xfrm>
                <a:off x="10754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g381fa1d55ea_0_412"/>
              <p:cNvSpPr/>
              <p:nvPr/>
            </p:nvSpPr>
            <p:spPr>
              <a:xfrm>
                <a:off x="1260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g381fa1d55ea_0_412"/>
              <p:cNvSpPr/>
              <p:nvPr/>
            </p:nvSpPr>
            <p:spPr>
              <a:xfrm>
                <a:off x="1446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g381fa1d55ea_0_412"/>
              <p:cNvSpPr/>
              <p:nvPr/>
            </p:nvSpPr>
            <p:spPr>
              <a:xfrm>
                <a:off x="1631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g381fa1d55ea_0_412"/>
              <p:cNvSpPr/>
              <p:nvPr/>
            </p:nvSpPr>
            <p:spPr>
              <a:xfrm>
                <a:off x="18165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g381fa1d55ea_0_412"/>
              <p:cNvSpPr/>
              <p:nvPr/>
            </p:nvSpPr>
            <p:spPr>
              <a:xfrm>
                <a:off x="20017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g381fa1d55ea_0_412"/>
              <p:cNvSpPr/>
              <p:nvPr/>
            </p:nvSpPr>
            <p:spPr>
              <a:xfrm>
                <a:off x="218657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g381fa1d55ea_0_412"/>
              <p:cNvSpPr/>
              <p:nvPr/>
            </p:nvSpPr>
            <p:spPr>
              <a:xfrm>
                <a:off x="2372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g381fa1d55ea_0_412"/>
              <p:cNvSpPr/>
              <p:nvPr/>
            </p:nvSpPr>
            <p:spPr>
              <a:xfrm>
                <a:off x="2557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g381fa1d55ea_0_412"/>
              <p:cNvSpPr/>
              <p:nvPr/>
            </p:nvSpPr>
            <p:spPr>
              <a:xfrm>
                <a:off x="2742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g381fa1d55ea_0_412"/>
              <p:cNvSpPr/>
              <p:nvPr/>
            </p:nvSpPr>
            <p:spPr>
              <a:xfrm>
                <a:off x="292772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0"/>
                    </a:moveTo>
                    <a:lnTo>
                      <a:pt x="1" y="893"/>
                    </a:lnTo>
                    <a:lnTo>
                      <a:pt x="3716" y="893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g381fa1d55ea_0_412"/>
              <p:cNvSpPr/>
              <p:nvPr/>
            </p:nvSpPr>
            <p:spPr>
              <a:xfrm>
                <a:off x="3113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g381fa1d55ea_0_412"/>
              <p:cNvSpPr/>
              <p:nvPr/>
            </p:nvSpPr>
            <p:spPr>
              <a:xfrm>
                <a:off x="32983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g381fa1d55ea_0_412"/>
              <p:cNvSpPr/>
              <p:nvPr/>
            </p:nvSpPr>
            <p:spPr>
              <a:xfrm>
                <a:off x="34834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g381fa1d55ea_0_412"/>
              <p:cNvSpPr/>
              <p:nvPr/>
            </p:nvSpPr>
            <p:spPr>
              <a:xfrm>
                <a:off x="3668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g381fa1d55ea_0_412"/>
              <p:cNvSpPr/>
              <p:nvPr/>
            </p:nvSpPr>
            <p:spPr>
              <a:xfrm>
                <a:off x="38537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g381fa1d55ea_0_412"/>
              <p:cNvSpPr/>
              <p:nvPr/>
            </p:nvSpPr>
            <p:spPr>
              <a:xfrm>
                <a:off x="4039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g381fa1d55ea_0_412"/>
              <p:cNvSpPr/>
              <p:nvPr/>
            </p:nvSpPr>
            <p:spPr>
              <a:xfrm>
                <a:off x="4224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g381fa1d55ea_0_412"/>
              <p:cNvSpPr/>
              <p:nvPr/>
            </p:nvSpPr>
            <p:spPr>
              <a:xfrm>
                <a:off x="440977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g381fa1d55ea_0_412"/>
              <p:cNvSpPr/>
              <p:nvPr/>
            </p:nvSpPr>
            <p:spPr>
              <a:xfrm>
                <a:off x="45952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g381fa1d55ea_0_412"/>
              <p:cNvSpPr/>
              <p:nvPr/>
            </p:nvSpPr>
            <p:spPr>
              <a:xfrm>
                <a:off x="4780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g381fa1d55ea_0_412"/>
              <p:cNvSpPr/>
              <p:nvPr/>
            </p:nvSpPr>
            <p:spPr>
              <a:xfrm>
                <a:off x="496520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g381fa1d55ea_0_412"/>
              <p:cNvSpPr/>
              <p:nvPr/>
            </p:nvSpPr>
            <p:spPr>
              <a:xfrm>
                <a:off x="5150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g381fa1d55ea_0_412"/>
              <p:cNvSpPr/>
              <p:nvPr/>
            </p:nvSpPr>
            <p:spPr>
              <a:xfrm>
                <a:off x="53357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g381fa1d55ea_0_412"/>
              <p:cNvSpPr/>
              <p:nvPr/>
            </p:nvSpPr>
            <p:spPr>
              <a:xfrm>
                <a:off x="55212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g381fa1d55ea_0_412"/>
              <p:cNvSpPr/>
              <p:nvPr/>
            </p:nvSpPr>
            <p:spPr>
              <a:xfrm>
                <a:off x="5706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g381fa1d55ea_0_412"/>
              <p:cNvSpPr/>
              <p:nvPr/>
            </p:nvSpPr>
            <p:spPr>
              <a:xfrm>
                <a:off x="5891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g381fa1d55ea_0_412"/>
              <p:cNvSpPr/>
              <p:nvPr/>
            </p:nvSpPr>
            <p:spPr>
              <a:xfrm>
                <a:off x="60769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g381fa1d55ea_0_412"/>
              <p:cNvSpPr/>
              <p:nvPr/>
            </p:nvSpPr>
            <p:spPr>
              <a:xfrm>
                <a:off x="6262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g381fa1d55ea_0_412"/>
              <p:cNvSpPr/>
              <p:nvPr/>
            </p:nvSpPr>
            <p:spPr>
              <a:xfrm>
                <a:off x="64472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g381fa1d55ea_0_412"/>
              <p:cNvSpPr/>
              <p:nvPr/>
            </p:nvSpPr>
            <p:spPr>
              <a:xfrm>
                <a:off x="6632375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g381fa1d55ea_0_412"/>
              <p:cNvSpPr/>
              <p:nvPr/>
            </p:nvSpPr>
            <p:spPr>
              <a:xfrm>
                <a:off x="6817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g381fa1d55ea_0_412"/>
              <p:cNvSpPr/>
              <p:nvPr/>
            </p:nvSpPr>
            <p:spPr>
              <a:xfrm>
                <a:off x="7002950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g381fa1d55ea_0_412"/>
              <p:cNvSpPr/>
              <p:nvPr/>
            </p:nvSpPr>
            <p:spPr>
              <a:xfrm>
                <a:off x="7188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g381fa1d55ea_0_412"/>
              <p:cNvSpPr/>
              <p:nvPr/>
            </p:nvSpPr>
            <p:spPr>
              <a:xfrm>
                <a:off x="334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g381fa1d55ea_0_412"/>
              <p:cNvSpPr/>
              <p:nvPr/>
            </p:nvSpPr>
            <p:spPr>
              <a:xfrm>
                <a:off x="5197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g381fa1d55ea_0_412"/>
              <p:cNvSpPr/>
              <p:nvPr/>
            </p:nvSpPr>
            <p:spPr>
              <a:xfrm>
                <a:off x="70485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g381fa1d55ea_0_412"/>
              <p:cNvSpPr/>
              <p:nvPr/>
            </p:nvSpPr>
            <p:spPr>
              <a:xfrm>
                <a:off x="8899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g381fa1d55ea_0_412"/>
              <p:cNvSpPr/>
              <p:nvPr/>
            </p:nvSpPr>
            <p:spPr>
              <a:xfrm>
                <a:off x="10754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g381fa1d55ea_0_412"/>
              <p:cNvSpPr/>
              <p:nvPr/>
            </p:nvSpPr>
            <p:spPr>
              <a:xfrm>
                <a:off x="1260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g381fa1d55ea_0_412"/>
              <p:cNvSpPr/>
              <p:nvPr/>
            </p:nvSpPr>
            <p:spPr>
              <a:xfrm>
                <a:off x="1446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g381fa1d55ea_0_412"/>
              <p:cNvSpPr/>
              <p:nvPr/>
            </p:nvSpPr>
            <p:spPr>
              <a:xfrm>
                <a:off x="1631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g381fa1d55ea_0_412"/>
              <p:cNvSpPr/>
              <p:nvPr/>
            </p:nvSpPr>
            <p:spPr>
              <a:xfrm>
                <a:off x="18165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g381fa1d55ea_0_412"/>
              <p:cNvSpPr/>
              <p:nvPr/>
            </p:nvSpPr>
            <p:spPr>
              <a:xfrm>
                <a:off x="20017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g381fa1d55ea_0_412"/>
              <p:cNvSpPr/>
              <p:nvPr/>
            </p:nvSpPr>
            <p:spPr>
              <a:xfrm>
                <a:off x="218657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g381fa1d55ea_0_412"/>
              <p:cNvSpPr/>
              <p:nvPr/>
            </p:nvSpPr>
            <p:spPr>
              <a:xfrm>
                <a:off x="2372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g381fa1d55ea_0_412"/>
              <p:cNvSpPr/>
              <p:nvPr/>
            </p:nvSpPr>
            <p:spPr>
              <a:xfrm>
                <a:off x="2557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g381fa1d55ea_0_412"/>
              <p:cNvSpPr/>
              <p:nvPr/>
            </p:nvSpPr>
            <p:spPr>
              <a:xfrm>
                <a:off x="2742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g381fa1d55ea_0_412"/>
              <p:cNvSpPr/>
              <p:nvPr/>
            </p:nvSpPr>
            <p:spPr>
              <a:xfrm>
                <a:off x="292772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1"/>
                    </a:moveTo>
                    <a:lnTo>
                      <a:pt x="1" y="894"/>
                    </a:lnTo>
                    <a:lnTo>
                      <a:pt x="3716" y="894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g381fa1d55ea_0_412"/>
              <p:cNvSpPr/>
              <p:nvPr/>
            </p:nvSpPr>
            <p:spPr>
              <a:xfrm>
                <a:off x="3113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g381fa1d55ea_0_412"/>
              <p:cNvSpPr/>
              <p:nvPr/>
            </p:nvSpPr>
            <p:spPr>
              <a:xfrm>
                <a:off x="32983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g381fa1d55ea_0_412"/>
              <p:cNvSpPr/>
              <p:nvPr/>
            </p:nvSpPr>
            <p:spPr>
              <a:xfrm>
                <a:off x="34834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g381fa1d55ea_0_412"/>
              <p:cNvSpPr/>
              <p:nvPr/>
            </p:nvSpPr>
            <p:spPr>
              <a:xfrm>
                <a:off x="3668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g381fa1d55ea_0_412"/>
              <p:cNvSpPr/>
              <p:nvPr/>
            </p:nvSpPr>
            <p:spPr>
              <a:xfrm>
                <a:off x="38537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g381fa1d55ea_0_412"/>
              <p:cNvSpPr/>
              <p:nvPr/>
            </p:nvSpPr>
            <p:spPr>
              <a:xfrm>
                <a:off x="4039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g381fa1d55ea_0_412"/>
              <p:cNvSpPr/>
              <p:nvPr/>
            </p:nvSpPr>
            <p:spPr>
              <a:xfrm>
                <a:off x="4224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g381fa1d55ea_0_412"/>
              <p:cNvSpPr/>
              <p:nvPr/>
            </p:nvSpPr>
            <p:spPr>
              <a:xfrm>
                <a:off x="440977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g381fa1d55ea_0_412"/>
              <p:cNvSpPr/>
              <p:nvPr/>
            </p:nvSpPr>
            <p:spPr>
              <a:xfrm>
                <a:off x="45952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g381fa1d55ea_0_412"/>
              <p:cNvSpPr/>
              <p:nvPr/>
            </p:nvSpPr>
            <p:spPr>
              <a:xfrm>
                <a:off x="4780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g381fa1d55ea_0_412"/>
              <p:cNvSpPr/>
              <p:nvPr/>
            </p:nvSpPr>
            <p:spPr>
              <a:xfrm>
                <a:off x="496520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381fa1d55ea_0_412"/>
              <p:cNvSpPr/>
              <p:nvPr/>
            </p:nvSpPr>
            <p:spPr>
              <a:xfrm>
                <a:off x="5150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381fa1d55ea_0_412"/>
              <p:cNvSpPr/>
              <p:nvPr/>
            </p:nvSpPr>
            <p:spPr>
              <a:xfrm>
                <a:off x="53357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381fa1d55ea_0_412"/>
              <p:cNvSpPr/>
              <p:nvPr/>
            </p:nvSpPr>
            <p:spPr>
              <a:xfrm>
                <a:off x="55212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381fa1d55ea_0_412"/>
              <p:cNvSpPr/>
              <p:nvPr/>
            </p:nvSpPr>
            <p:spPr>
              <a:xfrm>
                <a:off x="5706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381fa1d55ea_0_412"/>
              <p:cNvSpPr/>
              <p:nvPr/>
            </p:nvSpPr>
            <p:spPr>
              <a:xfrm>
                <a:off x="5891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381fa1d55ea_0_412"/>
              <p:cNvSpPr/>
              <p:nvPr/>
            </p:nvSpPr>
            <p:spPr>
              <a:xfrm>
                <a:off x="60769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381fa1d55ea_0_412"/>
              <p:cNvSpPr/>
              <p:nvPr/>
            </p:nvSpPr>
            <p:spPr>
              <a:xfrm>
                <a:off x="6262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381fa1d55ea_0_412"/>
              <p:cNvSpPr/>
              <p:nvPr/>
            </p:nvSpPr>
            <p:spPr>
              <a:xfrm>
                <a:off x="64472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381fa1d55ea_0_412"/>
              <p:cNvSpPr/>
              <p:nvPr/>
            </p:nvSpPr>
            <p:spPr>
              <a:xfrm>
                <a:off x="6632375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381fa1d55ea_0_412"/>
              <p:cNvSpPr/>
              <p:nvPr/>
            </p:nvSpPr>
            <p:spPr>
              <a:xfrm>
                <a:off x="6817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381fa1d55ea_0_412"/>
              <p:cNvSpPr/>
              <p:nvPr/>
            </p:nvSpPr>
            <p:spPr>
              <a:xfrm>
                <a:off x="7002950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g381fa1d55ea_0_412"/>
              <p:cNvSpPr/>
              <p:nvPr/>
            </p:nvSpPr>
            <p:spPr>
              <a:xfrm>
                <a:off x="7188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0" name="Google Shape;500;g381fa1d55ea_0_412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2" name="Google Shape;502;g381fa1d55ea_0_496"/>
          <p:cNvGrpSpPr/>
          <p:nvPr/>
        </p:nvGrpSpPr>
        <p:grpSpPr>
          <a:xfrm>
            <a:off x="-5267" y="0"/>
            <a:ext cx="12196956" cy="6857855"/>
            <a:chOff x="-3950" y="0"/>
            <a:chExt cx="9147946" cy="5143520"/>
          </a:xfrm>
        </p:grpSpPr>
        <p:grpSp>
          <p:nvGrpSpPr>
            <p:cNvPr id="503" name="Google Shape;503;g381fa1d55ea_0_496"/>
            <p:cNvGrpSpPr/>
            <p:nvPr/>
          </p:nvGrpSpPr>
          <p:grpSpPr>
            <a:xfrm flipH="1">
              <a:off x="-4" y="0"/>
              <a:ext cx="9144000" cy="5143520"/>
              <a:chOff x="259" y="0"/>
              <a:chExt cx="9144000" cy="5143520"/>
            </a:xfrm>
          </p:grpSpPr>
          <p:sp>
            <p:nvSpPr>
              <p:cNvPr id="504" name="Google Shape;504;g381fa1d55ea_0_49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381fa1d55ea_0_496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" name="Google Shape;506;g381fa1d55ea_0_496"/>
            <p:cNvSpPr/>
            <p:nvPr/>
          </p:nvSpPr>
          <p:spPr>
            <a:xfrm>
              <a:off x="-3950" y="387125"/>
              <a:ext cx="9145429" cy="4369262"/>
            </a:xfrm>
            <a:custGeom>
              <a:rect b="b" l="l" r="r" t="t"/>
              <a:pathLst>
                <a:path extrusionOk="0" h="136946" w="285750">
                  <a:moveTo>
                    <a:pt x="0" y="0"/>
                  </a:moveTo>
                  <a:lnTo>
                    <a:pt x="0" y="136946"/>
                  </a:lnTo>
                  <a:lnTo>
                    <a:pt x="285750" y="136946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7" name="Google Shape;507;g381fa1d55ea_0_496"/>
            <p:cNvGrpSpPr/>
            <p:nvPr/>
          </p:nvGrpSpPr>
          <p:grpSpPr>
            <a:xfrm>
              <a:off x="121692" y="504155"/>
              <a:ext cx="8910874" cy="4158196"/>
              <a:chOff x="334550" y="1235100"/>
              <a:chExt cx="6946425" cy="3241500"/>
            </a:xfrm>
          </p:grpSpPr>
          <p:sp>
            <p:nvSpPr>
              <p:cNvPr id="508" name="Google Shape;508;g381fa1d55ea_0_496"/>
              <p:cNvSpPr/>
              <p:nvPr/>
            </p:nvSpPr>
            <p:spPr>
              <a:xfrm>
                <a:off x="334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g381fa1d55ea_0_496"/>
              <p:cNvSpPr/>
              <p:nvPr/>
            </p:nvSpPr>
            <p:spPr>
              <a:xfrm>
                <a:off x="5197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g381fa1d55ea_0_496"/>
              <p:cNvSpPr/>
              <p:nvPr/>
            </p:nvSpPr>
            <p:spPr>
              <a:xfrm>
                <a:off x="70485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g381fa1d55ea_0_496"/>
              <p:cNvSpPr/>
              <p:nvPr/>
            </p:nvSpPr>
            <p:spPr>
              <a:xfrm>
                <a:off x="8899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g381fa1d55ea_0_496"/>
              <p:cNvSpPr/>
              <p:nvPr/>
            </p:nvSpPr>
            <p:spPr>
              <a:xfrm>
                <a:off x="10754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g381fa1d55ea_0_496"/>
              <p:cNvSpPr/>
              <p:nvPr/>
            </p:nvSpPr>
            <p:spPr>
              <a:xfrm>
                <a:off x="12605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g381fa1d55ea_0_496"/>
              <p:cNvSpPr/>
              <p:nvPr/>
            </p:nvSpPr>
            <p:spPr>
              <a:xfrm>
                <a:off x="1446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g381fa1d55ea_0_496"/>
              <p:cNvSpPr/>
              <p:nvPr/>
            </p:nvSpPr>
            <p:spPr>
              <a:xfrm>
                <a:off x="1631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g381fa1d55ea_0_496"/>
              <p:cNvSpPr/>
              <p:nvPr/>
            </p:nvSpPr>
            <p:spPr>
              <a:xfrm>
                <a:off x="18165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g381fa1d55ea_0_496"/>
              <p:cNvSpPr/>
              <p:nvPr/>
            </p:nvSpPr>
            <p:spPr>
              <a:xfrm>
                <a:off x="20017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g381fa1d55ea_0_496"/>
              <p:cNvSpPr/>
              <p:nvPr/>
            </p:nvSpPr>
            <p:spPr>
              <a:xfrm>
                <a:off x="218657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g381fa1d55ea_0_496"/>
              <p:cNvSpPr/>
              <p:nvPr/>
            </p:nvSpPr>
            <p:spPr>
              <a:xfrm>
                <a:off x="23720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g381fa1d55ea_0_496"/>
              <p:cNvSpPr/>
              <p:nvPr/>
            </p:nvSpPr>
            <p:spPr>
              <a:xfrm>
                <a:off x="25571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g381fa1d55ea_0_496"/>
              <p:cNvSpPr/>
              <p:nvPr/>
            </p:nvSpPr>
            <p:spPr>
              <a:xfrm>
                <a:off x="2742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g381fa1d55ea_0_496"/>
              <p:cNvSpPr/>
              <p:nvPr/>
            </p:nvSpPr>
            <p:spPr>
              <a:xfrm>
                <a:off x="2927725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0"/>
                    </a:moveTo>
                    <a:lnTo>
                      <a:pt x="1" y="893"/>
                    </a:lnTo>
                    <a:lnTo>
                      <a:pt x="3716" y="893"/>
                    </a:lnTo>
                    <a:lnTo>
                      <a:pt x="37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g381fa1d55ea_0_496"/>
              <p:cNvSpPr/>
              <p:nvPr/>
            </p:nvSpPr>
            <p:spPr>
              <a:xfrm>
                <a:off x="3113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g381fa1d55ea_0_496"/>
              <p:cNvSpPr/>
              <p:nvPr/>
            </p:nvSpPr>
            <p:spPr>
              <a:xfrm>
                <a:off x="32983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g381fa1d55ea_0_496"/>
              <p:cNvSpPr/>
              <p:nvPr/>
            </p:nvSpPr>
            <p:spPr>
              <a:xfrm>
                <a:off x="34834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g381fa1d55ea_0_496"/>
              <p:cNvSpPr/>
              <p:nvPr/>
            </p:nvSpPr>
            <p:spPr>
              <a:xfrm>
                <a:off x="36686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g381fa1d55ea_0_496"/>
              <p:cNvSpPr/>
              <p:nvPr/>
            </p:nvSpPr>
            <p:spPr>
              <a:xfrm>
                <a:off x="38537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g381fa1d55ea_0_496"/>
              <p:cNvSpPr/>
              <p:nvPr/>
            </p:nvSpPr>
            <p:spPr>
              <a:xfrm>
                <a:off x="40391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g381fa1d55ea_0_496"/>
              <p:cNvSpPr/>
              <p:nvPr/>
            </p:nvSpPr>
            <p:spPr>
              <a:xfrm>
                <a:off x="4224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g381fa1d55ea_0_496"/>
              <p:cNvSpPr/>
              <p:nvPr/>
            </p:nvSpPr>
            <p:spPr>
              <a:xfrm>
                <a:off x="440977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g381fa1d55ea_0_496"/>
              <p:cNvSpPr/>
              <p:nvPr/>
            </p:nvSpPr>
            <p:spPr>
              <a:xfrm>
                <a:off x="45952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g381fa1d55ea_0_496"/>
              <p:cNvSpPr/>
              <p:nvPr/>
            </p:nvSpPr>
            <p:spPr>
              <a:xfrm>
                <a:off x="4780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g381fa1d55ea_0_496"/>
              <p:cNvSpPr/>
              <p:nvPr/>
            </p:nvSpPr>
            <p:spPr>
              <a:xfrm>
                <a:off x="4965200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g381fa1d55ea_0_496"/>
              <p:cNvSpPr/>
              <p:nvPr/>
            </p:nvSpPr>
            <p:spPr>
              <a:xfrm>
                <a:off x="51506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g381fa1d55ea_0_496"/>
              <p:cNvSpPr/>
              <p:nvPr/>
            </p:nvSpPr>
            <p:spPr>
              <a:xfrm>
                <a:off x="53357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g381fa1d55ea_0_496"/>
              <p:cNvSpPr/>
              <p:nvPr/>
            </p:nvSpPr>
            <p:spPr>
              <a:xfrm>
                <a:off x="5521225" y="445425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g381fa1d55ea_0_496"/>
              <p:cNvSpPr/>
              <p:nvPr/>
            </p:nvSpPr>
            <p:spPr>
              <a:xfrm>
                <a:off x="570635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g381fa1d55ea_0_496"/>
              <p:cNvSpPr/>
              <p:nvPr/>
            </p:nvSpPr>
            <p:spPr>
              <a:xfrm>
                <a:off x="5891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g381fa1d55ea_0_496"/>
              <p:cNvSpPr/>
              <p:nvPr/>
            </p:nvSpPr>
            <p:spPr>
              <a:xfrm>
                <a:off x="6076950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g381fa1d55ea_0_496"/>
              <p:cNvSpPr/>
              <p:nvPr/>
            </p:nvSpPr>
            <p:spPr>
              <a:xfrm>
                <a:off x="6262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g381fa1d55ea_0_496"/>
              <p:cNvSpPr/>
              <p:nvPr/>
            </p:nvSpPr>
            <p:spPr>
              <a:xfrm>
                <a:off x="644722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0"/>
                    </a:moveTo>
                    <a:lnTo>
                      <a:pt x="0" y="893"/>
                    </a:lnTo>
                    <a:lnTo>
                      <a:pt x="3703" y="893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g381fa1d55ea_0_496"/>
              <p:cNvSpPr/>
              <p:nvPr/>
            </p:nvSpPr>
            <p:spPr>
              <a:xfrm>
                <a:off x="6632375" y="445425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g381fa1d55ea_0_496"/>
              <p:cNvSpPr/>
              <p:nvPr/>
            </p:nvSpPr>
            <p:spPr>
              <a:xfrm>
                <a:off x="6817800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g381fa1d55ea_0_496"/>
              <p:cNvSpPr/>
              <p:nvPr/>
            </p:nvSpPr>
            <p:spPr>
              <a:xfrm>
                <a:off x="7002950" y="445425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0"/>
                    </a:moveTo>
                    <a:lnTo>
                      <a:pt x="0" y="893"/>
                    </a:lnTo>
                    <a:lnTo>
                      <a:pt x="3715" y="893"/>
                    </a:lnTo>
                    <a:lnTo>
                      <a:pt x="37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g381fa1d55ea_0_496"/>
              <p:cNvSpPr/>
              <p:nvPr/>
            </p:nvSpPr>
            <p:spPr>
              <a:xfrm>
                <a:off x="7188375" y="445425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0"/>
                    </a:moveTo>
                    <a:lnTo>
                      <a:pt x="1" y="893"/>
                    </a:lnTo>
                    <a:lnTo>
                      <a:pt x="3704" y="893"/>
                    </a:lnTo>
                    <a:lnTo>
                      <a:pt x="37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g381fa1d55ea_0_496"/>
              <p:cNvSpPr/>
              <p:nvPr/>
            </p:nvSpPr>
            <p:spPr>
              <a:xfrm>
                <a:off x="334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g381fa1d55ea_0_496"/>
              <p:cNvSpPr/>
              <p:nvPr/>
            </p:nvSpPr>
            <p:spPr>
              <a:xfrm>
                <a:off x="5197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g381fa1d55ea_0_496"/>
              <p:cNvSpPr/>
              <p:nvPr/>
            </p:nvSpPr>
            <p:spPr>
              <a:xfrm>
                <a:off x="70485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g381fa1d55ea_0_496"/>
              <p:cNvSpPr/>
              <p:nvPr/>
            </p:nvSpPr>
            <p:spPr>
              <a:xfrm>
                <a:off x="8899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g381fa1d55ea_0_496"/>
              <p:cNvSpPr/>
              <p:nvPr/>
            </p:nvSpPr>
            <p:spPr>
              <a:xfrm>
                <a:off x="10754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g381fa1d55ea_0_496"/>
              <p:cNvSpPr/>
              <p:nvPr/>
            </p:nvSpPr>
            <p:spPr>
              <a:xfrm>
                <a:off x="12605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g381fa1d55ea_0_496"/>
              <p:cNvSpPr/>
              <p:nvPr/>
            </p:nvSpPr>
            <p:spPr>
              <a:xfrm>
                <a:off x="1446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g381fa1d55ea_0_496"/>
              <p:cNvSpPr/>
              <p:nvPr/>
            </p:nvSpPr>
            <p:spPr>
              <a:xfrm>
                <a:off x="1631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g381fa1d55ea_0_496"/>
              <p:cNvSpPr/>
              <p:nvPr/>
            </p:nvSpPr>
            <p:spPr>
              <a:xfrm>
                <a:off x="18165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g381fa1d55ea_0_496"/>
              <p:cNvSpPr/>
              <p:nvPr/>
            </p:nvSpPr>
            <p:spPr>
              <a:xfrm>
                <a:off x="20017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g381fa1d55ea_0_496"/>
              <p:cNvSpPr/>
              <p:nvPr/>
            </p:nvSpPr>
            <p:spPr>
              <a:xfrm>
                <a:off x="218657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g381fa1d55ea_0_496"/>
              <p:cNvSpPr/>
              <p:nvPr/>
            </p:nvSpPr>
            <p:spPr>
              <a:xfrm>
                <a:off x="23720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g381fa1d55ea_0_496"/>
              <p:cNvSpPr/>
              <p:nvPr/>
            </p:nvSpPr>
            <p:spPr>
              <a:xfrm>
                <a:off x="25571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g381fa1d55ea_0_496"/>
              <p:cNvSpPr/>
              <p:nvPr/>
            </p:nvSpPr>
            <p:spPr>
              <a:xfrm>
                <a:off x="2742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g381fa1d55ea_0_496"/>
              <p:cNvSpPr/>
              <p:nvPr/>
            </p:nvSpPr>
            <p:spPr>
              <a:xfrm>
                <a:off x="2927725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1" y="1"/>
                    </a:moveTo>
                    <a:lnTo>
                      <a:pt x="1" y="894"/>
                    </a:lnTo>
                    <a:lnTo>
                      <a:pt x="3716" y="894"/>
                    </a:lnTo>
                    <a:lnTo>
                      <a:pt x="371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g381fa1d55ea_0_496"/>
              <p:cNvSpPr/>
              <p:nvPr/>
            </p:nvSpPr>
            <p:spPr>
              <a:xfrm>
                <a:off x="3113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g381fa1d55ea_0_496"/>
              <p:cNvSpPr/>
              <p:nvPr/>
            </p:nvSpPr>
            <p:spPr>
              <a:xfrm>
                <a:off x="32983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g381fa1d55ea_0_496"/>
              <p:cNvSpPr/>
              <p:nvPr/>
            </p:nvSpPr>
            <p:spPr>
              <a:xfrm>
                <a:off x="34834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g381fa1d55ea_0_496"/>
              <p:cNvSpPr/>
              <p:nvPr/>
            </p:nvSpPr>
            <p:spPr>
              <a:xfrm>
                <a:off x="36686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g381fa1d55ea_0_496"/>
              <p:cNvSpPr/>
              <p:nvPr/>
            </p:nvSpPr>
            <p:spPr>
              <a:xfrm>
                <a:off x="38537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g381fa1d55ea_0_496"/>
              <p:cNvSpPr/>
              <p:nvPr/>
            </p:nvSpPr>
            <p:spPr>
              <a:xfrm>
                <a:off x="40391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g381fa1d55ea_0_496"/>
              <p:cNvSpPr/>
              <p:nvPr/>
            </p:nvSpPr>
            <p:spPr>
              <a:xfrm>
                <a:off x="4224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g381fa1d55ea_0_496"/>
              <p:cNvSpPr/>
              <p:nvPr/>
            </p:nvSpPr>
            <p:spPr>
              <a:xfrm>
                <a:off x="440977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g381fa1d55ea_0_496"/>
              <p:cNvSpPr/>
              <p:nvPr/>
            </p:nvSpPr>
            <p:spPr>
              <a:xfrm>
                <a:off x="45952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g381fa1d55ea_0_496"/>
              <p:cNvSpPr/>
              <p:nvPr/>
            </p:nvSpPr>
            <p:spPr>
              <a:xfrm>
                <a:off x="4780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g381fa1d55ea_0_496"/>
              <p:cNvSpPr/>
              <p:nvPr/>
            </p:nvSpPr>
            <p:spPr>
              <a:xfrm>
                <a:off x="4965200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g381fa1d55ea_0_496"/>
              <p:cNvSpPr/>
              <p:nvPr/>
            </p:nvSpPr>
            <p:spPr>
              <a:xfrm>
                <a:off x="51506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g381fa1d55ea_0_496"/>
              <p:cNvSpPr/>
              <p:nvPr/>
            </p:nvSpPr>
            <p:spPr>
              <a:xfrm>
                <a:off x="53357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g381fa1d55ea_0_496"/>
              <p:cNvSpPr/>
              <p:nvPr/>
            </p:nvSpPr>
            <p:spPr>
              <a:xfrm>
                <a:off x="5521225" y="1235100"/>
                <a:ext cx="92575" cy="22350"/>
              </a:xfrm>
              <a:custGeom>
                <a:rect b="b" l="l" r="r" t="t"/>
                <a:pathLst>
                  <a:path extrusionOk="0" h="894" w="3703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g381fa1d55ea_0_496"/>
              <p:cNvSpPr/>
              <p:nvPr/>
            </p:nvSpPr>
            <p:spPr>
              <a:xfrm>
                <a:off x="570635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g381fa1d55ea_0_496"/>
              <p:cNvSpPr/>
              <p:nvPr/>
            </p:nvSpPr>
            <p:spPr>
              <a:xfrm>
                <a:off x="5891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g381fa1d55ea_0_496"/>
              <p:cNvSpPr/>
              <p:nvPr/>
            </p:nvSpPr>
            <p:spPr>
              <a:xfrm>
                <a:off x="6076950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g381fa1d55ea_0_496"/>
              <p:cNvSpPr/>
              <p:nvPr/>
            </p:nvSpPr>
            <p:spPr>
              <a:xfrm>
                <a:off x="6262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g381fa1d55ea_0_496"/>
              <p:cNvSpPr/>
              <p:nvPr/>
            </p:nvSpPr>
            <p:spPr>
              <a:xfrm>
                <a:off x="644722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0" y="1"/>
                    </a:moveTo>
                    <a:lnTo>
                      <a:pt x="0" y="894"/>
                    </a:lnTo>
                    <a:lnTo>
                      <a:pt x="3703" y="894"/>
                    </a:lnTo>
                    <a:lnTo>
                      <a:pt x="370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g381fa1d55ea_0_496"/>
              <p:cNvSpPr/>
              <p:nvPr/>
            </p:nvSpPr>
            <p:spPr>
              <a:xfrm>
                <a:off x="6632375" y="1235100"/>
                <a:ext cx="92875" cy="22350"/>
              </a:xfrm>
              <a:custGeom>
                <a:rect b="b" l="l" r="r" t="t"/>
                <a:pathLst>
                  <a:path extrusionOk="0" h="894" w="3715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g381fa1d55ea_0_496"/>
              <p:cNvSpPr/>
              <p:nvPr/>
            </p:nvSpPr>
            <p:spPr>
              <a:xfrm>
                <a:off x="6817800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g381fa1d55ea_0_496"/>
              <p:cNvSpPr/>
              <p:nvPr/>
            </p:nvSpPr>
            <p:spPr>
              <a:xfrm>
                <a:off x="7002950" y="1235100"/>
                <a:ext cx="92900" cy="22350"/>
              </a:xfrm>
              <a:custGeom>
                <a:rect b="b" l="l" r="r" t="t"/>
                <a:pathLst>
                  <a:path extrusionOk="0" h="894" w="3716">
                    <a:moveTo>
                      <a:pt x="0" y="1"/>
                    </a:moveTo>
                    <a:lnTo>
                      <a:pt x="0" y="894"/>
                    </a:lnTo>
                    <a:lnTo>
                      <a:pt x="3715" y="894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g381fa1d55ea_0_496"/>
              <p:cNvSpPr/>
              <p:nvPr/>
            </p:nvSpPr>
            <p:spPr>
              <a:xfrm>
                <a:off x="7188375" y="1235100"/>
                <a:ext cx="92600" cy="22350"/>
              </a:xfrm>
              <a:custGeom>
                <a:rect b="b" l="l" r="r" t="t"/>
                <a:pathLst>
                  <a:path extrusionOk="0" h="894" w="3704">
                    <a:moveTo>
                      <a:pt x="1" y="1"/>
                    </a:moveTo>
                    <a:lnTo>
                      <a:pt x="1" y="894"/>
                    </a:lnTo>
                    <a:lnTo>
                      <a:pt x="3704" y="894"/>
                    </a:lnTo>
                    <a:lnTo>
                      <a:pt x="370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4" name="Google Shape;584;g381fa1d55ea_0_496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85" name="Google Shape;585;g381fa1d55ea_0_496"/>
          <p:cNvSpPr txBox="1"/>
          <p:nvPr>
            <p:ph idx="1" type="subTitle"/>
          </p:nvPr>
        </p:nvSpPr>
        <p:spPr>
          <a:xfrm>
            <a:off x="979667" y="3064667"/>
            <a:ext cx="35763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g381fa1d55ea_0_581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588" name="Google Shape;588;g381fa1d55ea_0_581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589" name="Google Shape;589;g381fa1d55ea_0_581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g381fa1d55ea_0_581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91" name="Google Shape;591;g381fa1d55ea_0_581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592" name="Google Shape;592;g381fa1d55ea_0_581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g381fa1d55ea_0_581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4" name="Google Shape;594;g381fa1d55ea_0_581"/>
          <p:cNvSpPr txBox="1"/>
          <p:nvPr>
            <p:ph type="ctrTitle"/>
          </p:nvPr>
        </p:nvSpPr>
        <p:spPr>
          <a:xfrm>
            <a:off x="3050667" y="955143"/>
            <a:ext cx="60909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900"/>
              <a:buNone/>
              <a:defRPr sz="9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595" name="Google Shape;595;g381fa1d55ea_0_581"/>
          <p:cNvSpPr txBox="1"/>
          <p:nvPr>
            <p:ph idx="1" type="subTitle"/>
          </p:nvPr>
        </p:nvSpPr>
        <p:spPr>
          <a:xfrm>
            <a:off x="3050667" y="2176096"/>
            <a:ext cx="60909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6" name="Google Shape;596;g381fa1d55ea_0_581"/>
          <p:cNvSpPr txBox="1"/>
          <p:nvPr/>
        </p:nvSpPr>
        <p:spPr>
          <a:xfrm>
            <a:off x="3674067" y="4629288"/>
            <a:ext cx="4843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i="0" lang="en-US" sz="16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/>
              </a:rPr>
              <a:t>Slidesgo</a:t>
            </a:r>
            <a:r>
              <a:rPr b="0" i="0" lang="en-US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i="0" lang="en-US" sz="16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/>
              </a:rPr>
              <a:t>Flaticon</a:t>
            </a:r>
            <a:r>
              <a:rPr b="0" i="0" lang="en-US" sz="1600" u="none" cap="none" strike="noStrik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b="1" i="0" lang="en-US" sz="1600" u="none" cap="none" strike="noStrike">
                <a:solidFill>
                  <a:schemeClr val="hlink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/>
              </a:rPr>
              <a:t>Freepik</a:t>
            </a:r>
            <a:endParaRPr b="0" i="0" sz="1600" u="none" cap="none" strike="noStrike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97" name="Google Shape;597;g381fa1d55ea_0_581"/>
          <p:cNvSpPr txBox="1"/>
          <p:nvPr>
            <p:ph idx="2" type="subTitle"/>
          </p:nvPr>
        </p:nvSpPr>
        <p:spPr>
          <a:xfrm>
            <a:off x="3676433" y="2868484"/>
            <a:ext cx="4839300" cy="9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g381fa1d55ea_0_593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600" name="Google Shape;600;g381fa1d55ea_0_593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601" name="Google Shape;601;g381fa1d55ea_0_59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g381fa1d55ea_0_59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g381fa1d55ea_0_593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604" name="Google Shape;604;g381fa1d55ea_0_593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g381fa1d55ea_0_593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06" name="Google Shape;606;g381fa1d55ea_0_593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607" name="Google Shape;607;g381fa1d55ea_0_593"/>
          <p:cNvSpPr txBox="1"/>
          <p:nvPr>
            <p:ph idx="1" type="subTitle"/>
          </p:nvPr>
        </p:nvSpPr>
        <p:spPr>
          <a:xfrm>
            <a:off x="6399800" y="2353467"/>
            <a:ext cx="4622700" cy="29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08" name="Google Shape;608;g381fa1d55ea_0_593"/>
          <p:cNvSpPr txBox="1"/>
          <p:nvPr>
            <p:ph idx="2" type="title"/>
          </p:nvPr>
        </p:nvSpPr>
        <p:spPr>
          <a:xfrm>
            <a:off x="6399800" y="1683700"/>
            <a:ext cx="3110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09" name="Google Shape;609;g381fa1d55ea_0_593"/>
          <p:cNvSpPr txBox="1"/>
          <p:nvPr>
            <p:ph idx="3" type="subTitle"/>
          </p:nvPr>
        </p:nvSpPr>
        <p:spPr>
          <a:xfrm>
            <a:off x="1288400" y="2353467"/>
            <a:ext cx="46755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10" name="Google Shape;610;g381fa1d55ea_0_593"/>
          <p:cNvSpPr txBox="1"/>
          <p:nvPr>
            <p:ph idx="4" type="title"/>
          </p:nvPr>
        </p:nvSpPr>
        <p:spPr>
          <a:xfrm>
            <a:off x="1288400" y="1683700"/>
            <a:ext cx="3110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11" name="Google Shape;611;g381fa1d55ea_0_593"/>
          <p:cNvSpPr txBox="1"/>
          <p:nvPr>
            <p:ph idx="5" type="subTitle"/>
          </p:nvPr>
        </p:nvSpPr>
        <p:spPr>
          <a:xfrm>
            <a:off x="1288400" y="4482033"/>
            <a:ext cx="4675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12" name="Google Shape;612;g381fa1d55ea_0_593"/>
          <p:cNvSpPr txBox="1"/>
          <p:nvPr>
            <p:ph idx="6" type="title"/>
          </p:nvPr>
        </p:nvSpPr>
        <p:spPr>
          <a:xfrm>
            <a:off x="1288400" y="3812267"/>
            <a:ext cx="31104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g381fa1d55ea_0_609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616" name="Google Shape;616;g381fa1d55ea_0_609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617" name="Google Shape;617;g381fa1d55ea_0_609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g381fa1d55ea_0_609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g381fa1d55ea_0_609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620" name="Google Shape;620;g381fa1d55ea_0_609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g381fa1d55ea_0_609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g381fa1d55ea_0_617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624" name="Google Shape;624;g381fa1d55ea_0_617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625" name="Google Shape;625;g381fa1d55ea_0_617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g381fa1d55ea_0_617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7" name="Google Shape;627;g381fa1d55ea_0_617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628" name="Google Shape;628;g381fa1d55ea_0_617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g381fa1d55ea_0_617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g381fa1d55ea_0_625"/>
          <p:cNvGrpSpPr/>
          <p:nvPr/>
        </p:nvGrpSpPr>
        <p:grpSpPr>
          <a:xfrm>
            <a:off x="-134222" y="0"/>
            <a:ext cx="12326262" cy="6857855"/>
            <a:chOff x="-100669" y="0"/>
            <a:chExt cx="9244928" cy="5143520"/>
          </a:xfrm>
        </p:grpSpPr>
        <p:grpSp>
          <p:nvGrpSpPr>
            <p:cNvPr id="632" name="Google Shape;632;g381fa1d55ea_0_625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633" name="Google Shape;633;g381fa1d55ea_0_625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g381fa1d55ea_0_625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5" name="Google Shape;635;g381fa1d55ea_0_625"/>
            <p:cNvGrpSpPr/>
            <p:nvPr/>
          </p:nvGrpSpPr>
          <p:grpSpPr>
            <a:xfrm flipH="1">
              <a:off x="-100669" y="387171"/>
              <a:ext cx="8895816" cy="4369262"/>
              <a:chOff x="454200" y="1144025"/>
              <a:chExt cx="6970550" cy="3423650"/>
            </a:xfrm>
          </p:grpSpPr>
          <p:sp>
            <p:nvSpPr>
              <p:cNvPr id="636" name="Google Shape;636;g381fa1d55ea_0_625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g381fa1d55ea_0_625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1fa1d55ea_0_633"/>
          <p:cNvSpPr txBox="1"/>
          <p:nvPr>
            <p:ph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640" name="Google Shape;640;g381fa1d55ea_0_633"/>
          <p:cNvSpPr txBox="1"/>
          <p:nvPr>
            <p:ph idx="1" type="body"/>
          </p:nvPr>
        </p:nvSpPr>
        <p:spPr>
          <a:xfrm>
            <a:off x="1069848" y="2121408"/>
            <a:ext cx="100584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30"/>
              <a:buChar char="●"/>
              <a:defRPr/>
            </a:lvl1pPr>
            <a:lvl2pPr indent="-325755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2pPr>
            <a:lvl3pPr indent="-325755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3pPr>
            <a:lvl4pPr indent="-325755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4pPr>
            <a:lvl5pPr indent="-325754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5pPr>
            <a:lvl6pPr indent="-325754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■"/>
              <a:defRPr/>
            </a:lvl6pPr>
            <a:lvl7pPr indent="-325754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●"/>
              <a:defRPr/>
            </a:lvl7pPr>
            <a:lvl8pPr indent="-325754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30"/>
              <a:buChar char="○"/>
              <a:defRPr/>
            </a:lvl8pPr>
            <a:lvl9pPr indent="-325754" lvl="8" marL="411480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SzPts val="1530"/>
              <a:buChar char="■"/>
              <a:defRPr/>
            </a:lvl9pPr>
          </a:lstStyle>
          <a:p/>
        </p:txBody>
      </p:sp>
      <p:sp>
        <p:nvSpPr>
          <p:cNvPr id="641" name="Google Shape;641;g381fa1d55ea_0_633"/>
          <p:cNvSpPr txBox="1"/>
          <p:nvPr>
            <p:ph idx="10" type="dt"/>
          </p:nvPr>
        </p:nvSpPr>
        <p:spPr>
          <a:xfrm>
            <a:off x="7964424" y="6272784"/>
            <a:ext cx="327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g381fa1d55ea_0_633"/>
          <p:cNvSpPr txBox="1"/>
          <p:nvPr>
            <p:ph idx="11" type="ftr"/>
          </p:nvPr>
        </p:nvSpPr>
        <p:spPr>
          <a:xfrm>
            <a:off x="1088136" y="6272784"/>
            <a:ext cx="6327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g381fa1d55ea_0_633"/>
          <p:cNvSpPr txBox="1"/>
          <p:nvPr>
            <p:ph idx="12" type="sldNum"/>
          </p:nvPr>
        </p:nvSpPr>
        <p:spPr>
          <a:xfrm>
            <a:off x="11311128" y="6272784"/>
            <a:ext cx="640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g381fa1d55ea_0_22"/>
          <p:cNvGrpSpPr/>
          <p:nvPr/>
        </p:nvGrpSpPr>
        <p:grpSpPr>
          <a:xfrm>
            <a:off x="345" y="0"/>
            <a:ext cx="12413730" cy="6857855"/>
            <a:chOff x="259" y="0"/>
            <a:chExt cx="9310530" cy="5143520"/>
          </a:xfrm>
        </p:grpSpPr>
        <p:grpSp>
          <p:nvGrpSpPr>
            <p:cNvPr id="29" name="Google Shape;29;g381fa1d55ea_0_22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30" name="Google Shape;30;g381fa1d55ea_0_2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g381fa1d55ea_0_22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g381fa1d55ea_0_22"/>
            <p:cNvGrpSpPr/>
            <p:nvPr/>
          </p:nvGrpSpPr>
          <p:grpSpPr>
            <a:xfrm>
              <a:off x="414973" y="387171"/>
              <a:ext cx="8895816" cy="4369262"/>
              <a:chOff x="454200" y="1144025"/>
              <a:chExt cx="6970550" cy="3423650"/>
            </a:xfrm>
          </p:grpSpPr>
          <p:sp>
            <p:nvSpPr>
              <p:cNvPr id="33" name="Google Shape;33;g381fa1d55ea_0_22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g381fa1d55ea_0_22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35;g381fa1d55ea_0_22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6" name="Google Shape;36;g381fa1d55ea_0_22"/>
          <p:cNvSpPr txBox="1"/>
          <p:nvPr>
            <p:ph idx="2" type="title"/>
          </p:nvPr>
        </p:nvSpPr>
        <p:spPr>
          <a:xfrm>
            <a:off x="1543600" y="2002644"/>
            <a:ext cx="1102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7" name="Google Shape;37;g381fa1d55ea_0_22"/>
          <p:cNvSpPr txBox="1"/>
          <p:nvPr>
            <p:ph idx="3" type="title"/>
          </p:nvPr>
        </p:nvSpPr>
        <p:spPr>
          <a:xfrm>
            <a:off x="2646500" y="18548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g381fa1d55ea_0_22"/>
          <p:cNvSpPr txBox="1"/>
          <p:nvPr>
            <p:ph idx="4" type="title"/>
          </p:nvPr>
        </p:nvSpPr>
        <p:spPr>
          <a:xfrm>
            <a:off x="2646500" y="27574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9" name="Google Shape;39;g381fa1d55ea_0_22"/>
          <p:cNvSpPr txBox="1"/>
          <p:nvPr>
            <p:ph idx="5" type="title"/>
          </p:nvPr>
        </p:nvSpPr>
        <p:spPr>
          <a:xfrm>
            <a:off x="6404500" y="2002644"/>
            <a:ext cx="1102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0" name="Google Shape;40;g381fa1d55ea_0_22"/>
          <p:cNvSpPr txBox="1"/>
          <p:nvPr>
            <p:ph idx="6" type="title"/>
          </p:nvPr>
        </p:nvSpPr>
        <p:spPr>
          <a:xfrm>
            <a:off x="7507400" y="18548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1" name="Google Shape;41;g381fa1d55ea_0_22"/>
          <p:cNvSpPr txBox="1"/>
          <p:nvPr>
            <p:ph idx="7" type="title"/>
          </p:nvPr>
        </p:nvSpPr>
        <p:spPr>
          <a:xfrm>
            <a:off x="7507400" y="27574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2" name="Google Shape;42;g381fa1d55ea_0_22"/>
          <p:cNvSpPr txBox="1"/>
          <p:nvPr>
            <p:ph idx="8" type="title"/>
          </p:nvPr>
        </p:nvSpPr>
        <p:spPr>
          <a:xfrm>
            <a:off x="1543600" y="4020444"/>
            <a:ext cx="1102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3" name="Google Shape;43;g381fa1d55ea_0_22"/>
          <p:cNvSpPr txBox="1"/>
          <p:nvPr>
            <p:ph idx="9" type="title"/>
          </p:nvPr>
        </p:nvSpPr>
        <p:spPr>
          <a:xfrm>
            <a:off x="2646500" y="38726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4" name="Google Shape;44;g381fa1d55ea_0_22"/>
          <p:cNvSpPr txBox="1"/>
          <p:nvPr>
            <p:ph idx="13" type="title"/>
          </p:nvPr>
        </p:nvSpPr>
        <p:spPr>
          <a:xfrm>
            <a:off x="2646500" y="47754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5" name="Google Shape;45;g381fa1d55ea_0_22"/>
          <p:cNvSpPr txBox="1"/>
          <p:nvPr>
            <p:ph idx="14" type="title"/>
          </p:nvPr>
        </p:nvSpPr>
        <p:spPr>
          <a:xfrm>
            <a:off x="6404500" y="4020444"/>
            <a:ext cx="11028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6" name="Google Shape;46;g381fa1d55ea_0_22"/>
          <p:cNvSpPr txBox="1"/>
          <p:nvPr>
            <p:ph idx="15" type="title"/>
          </p:nvPr>
        </p:nvSpPr>
        <p:spPr>
          <a:xfrm>
            <a:off x="7507400" y="38726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" name="Google Shape;47;g381fa1d55ea_0_22"/>
          <p:cNvSpPr txBox="1"/>
          <p:nvPr>
            <p:ph idx="16" type="title"/>
          </p:nvPr>
        </p:nvSpPr>
        <p:spPr>
          <a:xfrm>
            <a:off x="7507400" y="4775433"/>
            <a:ext cx="3140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381fa1d55ea_0_43"/>
          <p:cNvGrpSpPr/>
          <p:nvPr/>
        </p:nvGrpSpPr>
        <p:grpSpPr>
          <a:xfrm>
            <a:off x="-86323" y="0"/>
            <a:ext cx="12278013" cy="6857855"/>
            <a:chOff x="-64744" y="0"/>
            <a:chExt cx="9208740" cy="5143520"/>
          </a:xfrm>
        </p:grpSpPr>
        <p:grpSp>
          <p:nvGrpSpPr>
            <p:cNvPr id="50" name="Google Shape;50;g381fa1d55ea_0_43"/>
            <p:cNvGrpSpPr/>
            <p:nvPr/>
          </p:nvGrpSpPr>
          <p:grpSpPr>
            <a:xfrm flipH="1">
              <a:off x="-4" y="0"/>
              <a:ext cx="9144000" cy="5143520"/>
              <a:chOff x="259" y="0"/>
              <a:chExt cx="9144000" cy="5143520"/>
            </a:xfrm>
          </p:grpSpPr>
          <p:sp>
            <p:nvSpPr>
              <p:cNvPr id="51" name="Google Shape;51;g381fa1d55ea_0_4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g381fa1d55ea_0_4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g381fa1d55ea_0_43"/>
            <p:cNvGrpSpPr/>
            <p:nvPr/>
          </p:nvGrpSpPr>
          <p:grpSpPr>
            <a:xfrm flipH="1">
              <a:off x="-64744" y="387171"/>
              <a:ext cx="8895816" cy="4369262"/>
              <a:chOff x="454200" y="1144025"/>
              <a:chExt cx="6970550" cy="3423650"/>
            </a:xfrm>
          </p:grpSpPr>
          <p:sp>
            <p:nvSpPr>
              <p:cNvPr id="54" name="Google Shape;54;g381fa1d55ea_0_43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g381fa1d55ea_0_43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g381fa1d55ea_0_43"/>
          <p:cNvSpPr txBox="1"/>
          <p:nvPr>
            <p:ph type="title"/>
          </p:nvPr>
        </p:nvSpPr>
        <p:spPr>
          <a:xfrm>
            <a:off x="1182633" y="1855613"/>
            <a:ext cx="53937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4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7" name="Google Shape;57;g381fa1d55ea_0_43"/>
          <p:cNvSpPr txBox="1"/>
          <p:nvPr>
            <p:ph idx="1" type="subTitle"/>
          </p:nvPr>
        </p:nvSpPr>
        <p:spPr>
          <a:xfrm>
            <a:off x="1182633" y="2803732"/>
            <a:ext cx="4923600" cy="23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g381fa1d55ea_0_53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60" name="Google Shape;60;g381fa1d55ea_0_53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61" name="Google Shape;61;g381fa1d55ea_0_5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g381fa1d55ea_0_5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g381fa1d55ea_0_53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64" name="Google Shape;64;g381fa1d55ea_0_53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g381fa1d55ea_0_53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" name="Google Shape;66;g381fa1d55ea_0_53"/>
          <p:cNvSpPr txBox="1"/>
          <p:nvPr>
            <p:ph type="title"/>
          </p:nvPr>
        </p:nvSpPr>
        <p:spPr>
          <a:xfrm>
            <a:off x="1751167" y="2749017"/>
            <a:ext cx="66636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1" sz="6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g381fa1d55ea_0_53"/>
          <p:cNvSpPr txBox="1"/>
          <p:nvPr>
            <p:ph idx="1" type="subTitle"/>
          </p:nvPr>
        </p:nvSpPr>
        <p:spPr>
          <a:xfrm>
            <a:off x="1751167" y="4816200"/>
            <a:ext cx="56163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68" name="Google Shape;68;g381fa1d55ea_0_53"/>
          <p:cNvSpPr txBox="1"/>
          <p:nvPr>
            <p:ph idx="2" type="title"/>
          </p:nvPr>
        </p:nvSpPr>
        <p:spPr>
          <a:xfrm>
            <a:off x="1751167" y="1474700"/>
            <a:ext cx="1517100" cy="13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87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381fa1d55ea_0_64"/>
          <p:cNvGrpSpPr/>
          <p:nvPr/>
        </p:nvGrpSpPr>
        <p:grpSpPr>
          <a:xfrm>
            <a:off x="345" y="0"/>
            <a:ext cx="13718132" cy="6857855"/>
            <a:chOff x="259" y="0"/>
            <a:chExt cx="10288856" cy="5143520"/>
          </a:xfrm>
        </p:grpSpPr>
        <p:grpSp>
          <p:nvGrpSpPr>
            <p:cNvPr id="71" name="Google Shape;71;g381fa1d55ea_0_64"/>
            <p:cNvGrpSpPr/>
            <p:nvPr/>
          </p:nvGrpSpPr>
          <p:grpSpPr>
            <a:xfrm>
              <a:off x="259" y="0"/>
              <a:ext cx="9310530" cy="5143520"/>
              <a:chOff x="259" y="0"/>
              <a:chExt cx="9310530" cy="5143520"/>
            </a:xfrm>
          </p:grpSpPr>
          <p:grpSp>
            <p:nvGrpSpPr>
              <p:cNvPr id="72" name="Google Shape;72;g381fa1d55ea_0_64"/>
              <p:cNvGrpSpPr/>
              <p:nvPr/>
            </p:nvGrpSpPr>
            <p:grpSpPr>
              <a:xfrm>
                <a:off x="259" y="0"/>
                <a:ext cx="9144000" cy="5143520"/>
                <a:chOff x="259" y="0"/>
                <a:chExt cx="9144000" cy="5143520"/>
              </a:xfrm>
            </p:grpSpPr>
            <p:sp>
              <p:nvSpPr>
                <p:cNvPr id="73" name="Google Shape;73;g381fa1d55ea_0_64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7549"/>
                      </a:lnTo>
                      <a:lnTo>
                        <a:pt x="285750" y="7549"/>
                      </a:lnTo>
                      <a:lnTo>
                        <a:pt x="285750" y="0"/>
                      </a:lnTo>
                      <a:close/>
                      <a:moveTo>
                        <a:pt x="0" y="17026"/>
                      </a:moveTo>
                      <a:lnTo>
                        <a:pt x="0" y="24574"/>
                      </a:lnTo>
                      <a:lnTo>
                        <a:pt x="285750" y="24574"/>
                      </a:lnTo>
                      <a:lnTo>
                        <a:pt x="285750" y="17026"/>
                      </a:lnTo>
                      <a:close/>
                      <a:moveTo>
                        <a:pt x="0" y="34040"/>
                      </a:moveTo>
                      <a:lnTo>
                        <a:pt x="0" y="41600"/>
                      </a:lnTo>
                      <a:lnTo>
                        <a:pt x="285750" y="41600"/>
                      </a:lnTo>
                      <a:lnTo>
                        <a:pt x="285750" y="34040"/>
                      </a:lnTo>
                      <a:close/>
                      <a:moveTo>
                        <a:pt x="0" y="51066"/>
                      </a:moveTo>
                      <a:lnTo>
                        <a:pt x="0" y="58614"/>
                      </a:lnTo>
                      <a:lnTo>
                        <a:pt x="285750" y="58614"/>
                      </a:lnTo>
                      <a:lnTo>
                        <a:pt x="285750" y="51066"/>
                      </a:lnTo>
                      <a:close/>
                      <a:moveTo>
                        <a:pt x="0" y="68080"/>
                      </a:moveTo>
                      <a:lnTo>
                        <a:pt x="0" y="75640"/>
                      </a:lnTo>
                      <a:lnTo>
                        <a:pt x="285750" y="75640"/>
                      </a:lnTo>
                      <a:lnTo>
                        <a:pt x="285750" y="68080"/>
                      </a:lnTo>
                      <a:close/>
                      <a:moveTo>
                        <a:pt x="0" y="85106"/>
                      </a:moveTo>
                      <a:lnTo>
                        <a:pt x="0" y="92654"/>
                      </a:lnTo>
                      <a:lnTo>
                        <a:pt x="285750" y="92654"/>
                      </a:lnTo>
                      <a:lnTo>
                        <a:pt x="285750" y="85106"/>
                      </a:lnTo>
                      <a:close/>
                      <a:moveTo>
                        <a:pt x="0" y="102120"/>
                      </a:moveTo>
                      <a:lnTo>
                        <a:pt x="0" y="109680"/>
                      </a:lnTo>
                      <a:lnTo>
                        <a:pt x="285750" y="109680"/>
                      </a:lnTo>
                      <a:lnTo>
                        <a:pt x="285750" y="102120"/>
                      </a:lnTo>
                      <a:close/>
                      <a:moveTo>
                        <a:pt x="0" y="119146"/>
                      </a:moveTo>
                      <a:lnTo>
                        <a:pt x="0" y="126694"/>
                      </a:lnTo>
                      <a:lnTo>
                        <a:pt x="285750" y="126694"/>
                      </a:lnTo>
                      <a:lnTo>
                        <a:pt x="285750" y="119146"/>
                      </a:lnTo>
                      <a:close/>
                      <a:moveTo>
                        <a:pt x="0" y="136160"/>
                      </a:moveTo>
                      <a:lnTo>
                        <a:pt x="0" y="143720"/>
                      </a:lnTo>
                      <a:lnTo>
                        <a:pt x="285750" y="143720"/>
                      </a:lnTo>
                      <a:lnTo>
                        <a:pt x="285750" y="136160"/>
                      </a:lnTo>
                      <a:close/>
                      <a:moveTo>
                        <a:pt x="0" y="153185"/>
                      </a:moveTo>
                      <a:lnTo>
                        <a:pt x="0" y="160734"/>
                      </a:lnTo>
                      <a:lnTo>
                        <a:pt x="285750" y="160734"/>
                      </a:lnTo>
                      <a:lnTo>
                        <a:pt x="285750" y="153185"/>
                      </a:lnTo>
                      <a:close/>
                    </a:path>
                  </a:pathLst>
                </a:custGeom>
                <a:solidFill>
                  <a:srgbClr val="F6A027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g381fa1d55ea_0_64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160734"/>
                      </a:lnTo>
                      <a:lnTo>
                        <a:pt x="8644" y="160734"/>
                      </a:lnTo>
                      <a:lnTo>
                        <a:pt x="8644" y="0"/>
                      </a:lnTo>
                      <a:close/>
                      <a:moveTo>
                        <a:pt x="18479" y="0"/>
                      </a:moveTo>
                      <a:lnTo>
                        <a:pt x="18479" y="160734"/>
                      </a:lnTo>
                      <a:lnTo>
                        <a:pt x="27122" y="160734"/>
                      </a:lnTo>
                      <a:lnTo>
                        <a:pt x="27122" y="0"/>
                      </a:lnTo>
                      <a:close/>
                      <a:moveTo>
                        <a:pt x="36945" y="0"/>
                      </a:moveTo>
                      <a:lnTo>
                        <a:pt x="36945" y="160734"/>
                      </a:lnTo>
                      <a:lnTo>
                        <a:pt x="45589" y="160734"/>
                      </a:lnTo>
                      <a:lnTo>
                        <a:pt x="45589" y="0"/>
                      </a:lnTo>
                      <a:close/>
                      <a:moveTo>
                        <a:pt x="55424" y="0"/>
                      </a:moveTo>
                      <a:lnTo>
                        <a:pt x="55424" y="160734"/>
                      </a:lnTo>
                      <a:lnTo>
                        <a:pt x="64068" y="160734"/>
                      </a:lnTo>
                      <a:lnTo>
                        <a:pt x="64068" y="0"/>
                      </a:lnTo>
                      <a:close/>
                      <a:moveTo>
                        <a:pt x="73890" y="0"/>
                      </a:moveTo>
                      <a:lnTo>
                        <a:pt x="73890" y="160734"/>
                      </a:lnTo>
                      <a:lnTo>
                        <a:pt x="82546" y="160734"/>
                      </a:lnTo>
                      <a:lnTo>
                        <a:pt x="82546" y="0"/>
                      </a:lnTo>
                      <a:close/>
                      <a:moveTo>
                        <a:pt x="92369" y="0"/>
                      </a:moveTo>
                      <a:lnTo>
                        <a:pt x="92369" y="160734"/>
                      </a:lnTo>
                      <a:lnTo>
                        <a:pt x="101013" y="160734"/>
                      </a:lnTo>
                      <a:lnTo>
                        <a:pt x="101013" y="0"/>
                      </a:lnTo>
                      <a:close/>
                      <a:moveTo>
                        <a:pt x="110847" y="0"/>
                      </a:moveTo>
                      <a:lnTo>
                        <a:pt x="110847" y="160734"/>
                      </a:lnTo>
                      <a:lnTo>
                        <a:pt x="119491" y="160734"/>
                      </a:lnTo>
                      <a:lnTo>
                        <a:pt x="119491" y="0"/>
                      </a:lnTo>
                      <a:close/>
                      <a:moveTo>
                        <a:pt x="129314" y="0"/>
                      </a:moveTo>
                      <a:lnTo>
                        <a:pt x="129314" y="160734"/>
                      </a:lnTo>
                      <a:lnTo>
                        <a:pt x="137970" y="160734"/>
                      </a:lnTo>
                      <a:lnTo>
                        <a:pt x="137970" y="0"/>
                      </a:lnTo>
                      <a:close/>
                      <a:moveTo>
                        <a:pt x="147792" y="0"/>
                      </a:moveTo>
                      <a:lnTo>
                        <a:pt x="147792" y="160734"/>
                      </a:lnTo>
                      <a:lnTo>
                        <a:pt x="156436" y="160734"/>
                      </a:lnTo>
                      <a:lnTo>
                        <a:pt x="156436" y="0"/>
                      </a:lnTo>
                      <a:close/>
                      <a:moveTo>
                        <a:pt x="166259" y="0"/>
                      </a:moveTo>
                      <a:lnTo>
                        <a:pt x="166259" y="160734"/>
                      </a:lnTo>
                      <a:lnTo>
                        <a:pt x="174903" y="160734"/>
                      </a:lnTo>
                      <a:lnTo>
                        <a:pt x="174903" y="0"/>
                      </a:lnTo>
                      <a:close/>
                      <a:moveTo>
                        <a:pt x="184737" y="0"/>
                      </a:moveTo>
                      <a:lnTo>
                        <a:pt x="184737" y="160734"/>
                      </a:lnTo>
                      <a:lnTo>
                        <a:pt x="193381" y="160734"/>
                      </a:lnTo>
                      <a:lnTo>
                        <a:pt x="193381" y="0"/>
                      </a:lnTo>
                      <a:close/>
                      <a:moveTo>
                        <a:pt x="203204" y="0"/>
                      </a:moveTo>
                      <a:lnTo>
                        <a:pt x="203204" y="160734"/>
                      </a:lnTo>
                      <a:lnTo>
                        <a:pt x="211848" y="160734"/>
                      </a:lnTo>
                      <a:lnTo>
                        <a:pt x="211848" y="0"/>
                      </a:lnTo>
                      <a:close/>
                      <a:moveTo>
                        <a:pt x="221682" y="0"/>
                      </a:moveTo>
                      <a:lnTo>
                        <a:pt x="221682" y="160734"/>
                      </a:lnTo>
                      <a:lnTo>
                        <a:pt x="230326" y="160734"/>
                      </a:lnTo>
                      <a:lnTo>
                        <a:pt x="230326" y="0"/>
                      </a:lnTo>
                      <a:close/>
                      <a:moveTo>
                        <a:pt x="240161" y="0"/>
                      </a:moveTo>
                      <a:lnTo>
                        <a:pt x="240161" y="160734"/>
                      </a:lnTo>
                      <a:lnTo>
                        <a:pt x="248805" y="160734"/>
                      </a:lnTo>
                      <a:lnTo>
                        <a:pt x="248805" y="0"/>
                      </a:lnTo>
                      <a:close/>
                      <a:moveTo>
                        <a:pt x="258628" y="0"/>
                      </a:moveTo>
                      <a:lnTo>
                        <a:pt x="258628" y="160734"/>
                      </a:lnTo>
                      <a:lnTo>
                        <a:pt x="267272" y="160734"/>
                      </a:lnTo>
                      <a:lnTo>
                        <a:pt x="267272" y="0"/>
                      </a:lnTo>
                      <a:close/>
                      <a:moveTo>
                        <a:pt x="277106" y="0"/>
                      </a:moveTo>
                      <a:lnTo>
                        <a:pt x="277106" y="160734"/>
                      </a:lnTo>
                      <a:lnTo>
                        <a:pt x="285750" y="160734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29AC96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5" name="Google Shape;75;g381fa1d55ea_0_64"/>
              <p:cNvGrpSpPr/>
              <p:nvPr/>
            </p:nvGrpSpPr>
            <p:grpSpPr>
              <a:xfrm>
                <a:off x="414973" y="387171"/>
                <a:ext cx="8895816" cy="4369262"/>
                <a:chOff x="454200" y="1144025"/>
                <a:chExt cx="6970550" cy="3423650"/>
              </a:xfrm>
            </p:grpSpPr>
            <p:sp>
              <p:nvSpPr>
                <p:cNvPr id="76" name="Google Shape;76;g381fa1d55ea_0_64"/>
                <p:cNvSpPr/>
                <p:nvPr/>
              </p:nvSpPr>
              <p:spPr>
                <a:xfrm>
                  <a:off x="454200" y="1144025"/>
                  <a:ext cx="6927675" cy="3423650"/>
                </a:xfrm>
                <a:custGeom>
                  <a:rect b="b" l="l" r="r" t="t"/>
                  <a:pathLst>
                    <a:path extrusionOk="0" h="136946" w="277107">
                      <a:moveTo>
                        <a:pt x="16563" y="0"/>
                      </a:moveTo>
                      <a:cubicBezTo>
                        <a:pt x="7419" y="0"/>
                        <a:pt x="1" y="7418"/>
                        <a:pt x="1" y="16562"/>
                      </a:cubicBezTo>
                      <a:lnTo>
                        <a:pt x="1" y="120384"/>
                      </a:lnTo>
                      <a:cubicBezTo>
                        <a:pt x="1" y="129528"/>
                        <a:pt x="7419" y="136946"/>
                        <a:pt x="16563" y="136946"/>
                      </a:cubicBezTo>
                      <a:lnTo>
                        <a:pt x="277107" y="136946"/>
                      </a:lnTo>
                      <a:lnTo>
                        <a:pt x="27710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g381fa1d55ea_0_64"/>
                <p:cNvSpPr/>
                <p:nvPr/>
              </p:nvSpPr>
              <p:spPr>
                <a:xfrm>
                  <a:off x="555125" y="1234800"/>
                  <a:ext cx="6869625" cy="3242100"/>
                </a:xfrm>
                <a:custGeom>
                  <a:rect b="b" l="l" r="r" t="t"/>
                  <a:pathLst>
                    <a:path extrusionOk="0" h="129684" w="274785">
                      <a:moveTo>
                        <a:pt x="18241" y="1"/>
                      </a:moveTo>
                      <a:lnTo>
                        <a:pt x="18241" y="894"/>
                      </a:lnTo>
                      <a:lnTo>
                        <a:pt x="21979" y="894"/>
                      </a:lnTo>
                      <a:lnTo>
                        <a:pt x="21979" y="1"/>
                      </a:lnTo>
                      <a:close/>
                      <a:moveTo>
                        <a:pt x="25718" y="1"/>
                      </a:moveTo>
                      <a:lnTo>
                        <a:pt x="25718" y="894"/>
                      </a:lnTo>
                      <a:lnTo>
                        <a:pt x="29456" y="894"/>
                      </a:lnTo>
                      <a:lnTo>
                        <a:pt x="29456" y="1"/>
                      </a:lnTo>
                      <a:close/>
                      <a:moveTo>
                        <a:pt x="33195" y="1"/>
                      </a:moveTo>
                      <a:lnTo>
                        <a:pt x="33195" y="894"/>
                      </a:lnTo>
                      <a:lnTo>
                        <a:pt x="36933" y="894"/>
                      </a:lnTo>
                      <a:lnTo>
                        <a:pt x="36933" y="1"/>
                      </a:lnTo>
                      <a:close/>
                      <a:moveTo>
                        <a:pt x="40672" y="1"/>
                      </a:moveTo>
                      <a:lnTo>
                        <a:pt x="40672" y="894"/>
                      </a:lnTo>
                      <a:lnTo>
                        <a:pt x="44410" y="894"/>
                      </a:lnTo>
                      <a:lnTo>
                        <a:pt x="44410" y="1"/>
                      </a:lnTo>
                      <a:close/>
                      <a:moveTo>
                        <a:pt x="48149" y="1"/>
                      </a:moveTo>
                      <a:lnTo>
                        <a:pt x="48149" y="894"/>
                      </a:lnTo>
                      <a:lnTo>
                        <a:pt x="51888" y="894"/>
                      </a:lnTo>
                      <a:lnTo>
                        <a:pt x="51888" y="1"/>
                      </a:lnTo>
                      <a:close/>
                      <a:moveTo>
                        <a:pt x="55626" y="1"/>
                      </a:moveTo>
                      <a:lnTo>
                        <a:pt x="55626" y="894"/>
                      </a:lnTo>
                      <a:lnTo>
                        <a:pt x="59353" y="894"/>
                      </a:lnTo>
                      <a:lnTo>
                        <a:pt x="59365" y="1"/>
                      </a:lnTo>
                      <a:close/>
                      <a:moveTo>
                        <a:pt x="63103" y="1"/>
                      </a:moveTo>
                      <a:lnTo>
                        <a:pt x="63103" y="894"/>
                      </a:lnTo>
                      <a:lnTo>
                        <a:pt x="66842" y="894"/>
                      </a:lnTo>
                      <a:lnTo>
                        <a:pt x="66842" y="1"/>
                      </a:lnTo>
                      <a:close/>
                      <a:moveTo>
                        <a:pt x="70580" y="1"/>
                      </a:moveTo>
                      <a:lnTo>
                        <a:pt x="70580" y="894"/>
                      </a:lnTo>
                      <a:lnTo>
                        <a:pt x="74319" y="894"/>
                      </a:lnTo>
                      <a:lnTo>
                        <a:pt x="74319" y="1"/>
                      </a:lnTo>
                      <a:close/>
                      <a:moveTo>
                        <a:pt x="78058" y="1"/>
                      </a:moveTo>
                      <a:lnTo>
                        <a:pt x="78058" y="894"/>
                      </a:lnTo>
                      <a:lnTo>
                        <a:pt x="81796" y="894"/>
                      </a:lnTo>
                      <a:lnTo>
                        <a:pt x="81796" y="1"/>
                      </a:lnTo>
                      <a:close/>
                      <a:moveTo>
                        <a:pt x="85535" y="1"/>
                      </a:moveTo>
                      <a:lnTo>
                        <a:pt x="85535" y="894"/>
                      </a:lnTo>
                      <a:lnTo>
                        <a:pt x="89273" y="894"/>
                      </a:lnTo>
                      <a:lnTo>
                        <a:pt x="89273" y="1"/>
                      </a:lnTo>
                      <a:close/>
                      <a:moveTo>
                        <a:pt x="93012" y="1"/>
                      </a:moveTo>
                      <a:lnTo>
                        <a:pt x="93012" y="894"/>
                      </a:lnTo>
                      <a:lnTo>
                        <a:pt x="96750" y="894"/>
                      </a:lnTo>
                      <a:lnTo>
                        <a:pt x="96750" y="1"/>
                      </a:lnTo>
                      <a:close/>
                      <a:moveTo>
                        <a:pt x="100489" y="1"/>
                      </a:moveTo>
                      <a:lnTo>
                        <a:pt x="100489" y="894"/>
                      </a:lnTo>
                      <a:lnTo>
                        <a:pt x="104227" y="894"/>
                      </a:lnTo>
                      <a:lnTo>
                        <a:pt x="104227" y="1"/>
                      </a:lnTo>
                      <a:close/>
                      <a:moveTo>
                        <a:pt x="107966" y="1"/>
                      </a:moveTo>
                      <a:lnTo>
                        <a:pt x="107966" y="894"/>
                      </a:lnTo>
                      <a:lnTo>
                        <a:pt x="111705" y="894"/>
                      </a:lnTo>
                      <a:lnTo>
                        <a:pt x="111705" y="1"/>
                      </a:lnTo>
                      <a:close/>
                      <a:moveTo>
                        <a:pt x="115443" y="1"/>
                      </a:moveTo>
                      <a:lnTo>
                        <a:pt x="115443" y="894"/>
                      </a:lnTo>
                      <a:lnTo>
                        <a:pt x="119182" y="894"/>
                      </a:lnTo>
                      <a:lnTo>
                        <a:pt x="119182" y="1"/>
                      </a:lnTo>
                      <a:close/>
                      <a:moveTo>
                        <a:pt x="122920" y="1"/>
                      </a:moveTo>
                      <a:lnTo>
                        <a:pt x="122920" y="894"/>
                      </a:lnTo>
                      <a:lnTo>
                        <a:pt x="126659" y="894"/>
                      </a:lnTo>
                      <a:lnTo>
                        <a:pt x="126659" y="1"/>
                      </a:lnTo>
                      <a:close/>
                      <a:moveTo>
                        <a:pt x="130397" y="1"/>
                      </a:moveTo>
                      <a:lnTo>
                        <a:pt x="130397" y="894"/>
                      </a:lnTo>
                      <a:lnTo>
                        <a:pt x="134136" y="894"/>
                      </a:lnTo>
                      <a:lnTo>
                        <a:pt x="134136" y="1"/>
                      </a:lnTo>
                      <a:close/>
                      <a:moveTo>
                        <a:pt x="137875" y="1"/>
                      </a:moveTo>
                      <a:lnTo>
                        <a:pt x="137875" y="894"/>
                      </a:lnTo>
                      <a:lnTo>
                        <a:pt x="141613" y="894"/>
                      </a:lnTo>
                      <a:lnTo>
                        <a:pt x="141613" y="1"/>
                      </a:lnTo>
                      <a:close/>
                      <a:moveTo>
                        <a:pt x="145352" y="1"/>
                      </a:moveTo>
                      <a:lnTo>
                        <a:pt x="145352" y="894"/>
                      </a:lnTo>
                      <a:lnTo>
                        <a:pt x="149078" y="894"/>
                      </a:lnTo>
                      <a:lnTo>
                        <a:pt x="149090" y="1"/>
                      </a:lnTo>
                      <a:close/>
                      <a:moveTo>
                        <a:pt x="152817" y="1"/>
                      </a:moveTo>
                      <a:lnTo>
                        <a:pt x="152817" y="894"/>
                      </a:lnTo>
                      <a:lnTo>
                        <a:pt x="156555" y="894"/>
                      </a:lnTo>
                      <a:lnTo>
                        <a:pt x="156567" y="1"/>
                      </a:lnTo>
                      <a:close/>
                      <a:moveTo>
                        <a:pt x="160306" y="1"/>
                      </a:moveTo>
                      <a:lnTo>
                        <a:pt x="160306" y="894"/>
                      </a:lnTo>
                      <a:lnTo>
                        <a:pt x="164044" y="894"/>
                      </a:lnTo>
                      <a:lnTo>
                        <a:pt x="164044" y="1"/>
                      </a:lnTo>
                      <a:close/>
                      <a:moveTo>
                        <a:pt x="167783" y="1"/>
                      </a:moveTo>
                      <a:lnTo>
                        <a:pt x="167783" y="894"/>
                      </a:lnTo>
                      <a:lnTo>
                        <a:pt x="171522" y="894"/>
                      </a:lnTo>
                      <a:lnTo>
                        <a:pt x="171522" y="1"/>
                      </a:lnTo>
                      <a:close/>
                      <a:moveTo>
                        <a:pt x="175260" y="1"/>
                      </a:moveTo>
                      <a:lnTo>
                        <a:pt x="175260" y="894"/>
                      </a:lnTo>
                      <a:lnTo>
                        <a:pt x="178999" y="894"/>
                      </a:lnTo>
                      <a:lnTo>
                        <a:pt x="178999" y="1"/>
                      </a:lnTo>
                      <a:close/>
                      <a:moveTo>
                        <a:pt x="182737" y="1"/>
                      </a:moveTo>
                      <a:lnTo>
                        <a:pt x="182737" y="894"/>
                      </a:lnTo>
                      <a:lnTo>
                        <a:pt x="186476" y="894"/>
                      </a:lnTo>
                      <a:lnTo>
                        <a:pt x="186476" y="1"/>
                      </a:lnTo>
                      <a:close/>
                      <a:moveTo>
                        <a:pt x="190214" y="1"/>
                      </a:moveTo>
                      <a:lnTo>
                        <a:pt x="190214" y="894"/>
                      </a:lnTo>
                      <a:lnTo>
                        <a:pt x="193953" y="894"/>
                      </a:lnTo>
                      <a:lnTo>
                        <a:pt x="193953" y="1"/>
                      </a:lnTo>
                      <a:close/>
                      <a:moveTo>
                        <a:pt x="197692" y="1"/>
                      </a:moveTo>
                      <a:lnTo>
                        <a:pt x="197692" y="894"/>
                      </a:lnTo>
                      <a:lnTo>
                        <a:pt x="201430" y="894"/>
                      </a:lnTo>
                      <a:lnTo>
                        <a:pt x="201430" y="1"/>
                      </a:lnTo>
                      <a:close/>
                      <a:moveTo>
                        <a:pt x="205169" y="1"/>
                      </a:moveTo>
                      <a:lnTo>
                        <a:pt x="205169" y="894"/>
                      </a:lnTo>
                      <a:lnTo>
                        <a:pt x="208907" y="894"/>
                      </a:lnTo>
                      <a:lnTo>
                        <a:pt x="208907" y="1"/>
                      </a:lnTo>
                      <a:close/>
                      <a:moveTo>
                        <a:pt x="212646" y="1"/>
                      </a:moveTo>
                      <a:lnTo>
                        <a:pt x="212646" y="894"/>
                      </a:lnTo>
                      <a:lnTo>
                        <a:pt x="216384" y="894"/>
                      </a:lnTo>
                      <a:lnTo>
                        <a:pt x="216384" y="1"/>
                      </a:lnTo>
                      <a:close/>
                      <a:moveTo>
                        <a:pt x="220123" y="1"/>
                      </a:moveTo>
                      <a:lnTo>
                        <a:pt x="220123" y="894"/>
                      </a:lnTo>
                      <a:lnTo>
                        <a:pt x="223861" y="894"/>
                      </a:lnTo>
                      <a:lnTo>
                        <a:pt x="223861" y="1"/>
                      </a:lnTo>
                      <a:close/>
                      <a:moveTo>
                        <a:pt x="227600" y="1"/>
                      </a:moveTo>
                      <a:lnTo>
                        <a:pt x="227600" y="894"/>
                      </a:lnTo>
                      <a:lnTo>
                        <a:pt x="231339" y="894"/>
                      </a:lnTo>
                      <a:lnTo>
                        <a:pt x="231339" y="1"/>
                      </a:lnTo>
                      <a:close/>
                      <a:moveTo>
                        <a:pt x="235077" y="1"/>
                      </a:moveTo>
                      <a:lnTo>
                        <a:pt x="235077" y="894"/>
                      </a:lnTo>
                      <a:lnTo>
                        <a:pt x="238816" y="894"/>
                      </a:lnTo>
                      <a:lnTo>
                        <a:pt x="238816" y="1"/>
                      </a:lnTo>
                      <a:close/>
                      <a:moveTo>
                        <a:pt x="242554" y="1"/>
                      </a:moveTo>
                      <a:lnTo>
                        <a:pt x="242554" y="894"/>
                      </a:lnTo>
                      <a:lnTo>
                        <a:pt x="246281" y="894"/>
                      </a:lnTo>
                      <a:lnTo>
                        <a:pt x="246293" y="1"/>
                      </a:lnTo>
                      <a:close/>
                      <a:moveTo>
                        <a:pt x="250031" y="1"/>
                      </a:moveTo>
                      <a:lnTo>
                        <a:pt x="250031" y="894"/>
                      </a:lnTo>
                      <a:lnTo>
                        <a:pt x="253770" y="894"/>
                      </a:lnTo>
                      <a:lnTo>
                        <a:pt x="253770" y="1"/>
                      </a:lnTo>
                      <a:close/>
                      <a:moveTo>
                        <a:pt x="257509" y="1"/>
                      </a:moveTo>
                      <a:lnTo>
                        <a:pt x="257509" y="894"/>
                      </a:lnTo>
                      <a:lnTo>
                        <a:pt x="261247" y="894"/>
                      </a:lnTo>
                      <a:lnTo>
                        <a:pt x="261247" y="1"/>
                      </a:lnTo>
                      <a:close/>
                      <a:moveTo>
                        <a:pt x="264986" y="1"/>
                      </a:moveTo>
                      <a:lnTo>
                        <a:pt x="264986" y="894"/>
                      </a:lnTo>
                      <a:lnTo>
                        <a:pt x="268724" y="894"/>
                      </a:lnTo>
                      <a:lnTo>
                        <a:pt x="268724" y="1"/>
                      </a:lnTo>
                      <a:close/>
                      <a:moveTo>
                        <a:pt x="13383" y="1"/>
                      </a:moveTo>
                      <a:cubicBezTo>
                        <a:pt x="12478" y="1"/>
                        <a:pt x="11573" y="96"/>
                        <a:pt x="10692" y="275"/>
                      </a:cubicBezTo>
                      <a:lnTo>
                        <a:pt x="10859" y="1156"/>
                      </a:lnTo>
                      <a:cubicBezTo>
                        <a:pt x="11692" y="989"/>
                        <a:pt x="12537" y="894"/>
                        <a:pt x="13383" y="894"/>
                      </a:cubicBezTo>
                      <a:lnTo>
                        <a:pt x="14502" y="894"/>
                      </a:lnTo>
                      <a:lnTo>
                        <a:pt x="14502" y="1"/>
                      </a:lnTo>
                      <a:close/>
                      <a:moveTo>
                        <a:pt x="272475" y="1"/>
                      </a:moveTo>
                      <a:lnTo>
                        <a:pt x="272475" y="894"/>
                      </a:lnTo>
                      <a:lnTo>
                        <a:pt x="273892" y="894"/>
                      </a:lnTo>
                      <a:lnTo>
                        <a:pt x="273892" y="2311"/>
                      </a:lnTo>
                      <a:lnTo>
                        <a:pt x="274785" y="2311"/>
                      </a:lnTo>
                      <a:lnTo>
                        <a:pt x="274785" y="1"/>
                      </a:lnTo>
                      <a:close/>
                      <a:moveTo>
                        <a:pt x="7061" y="1596"/>
                      </a:moveTo>
                      <a:cubicBezTo>
                        <a:pt x="5929" y="2203"/>
                        <a:pt x="4882" y="2977"/>
                        <a:pt x="3965" y="3882"/>
                      </a:cubicBezTo>
                      <a:lnTo>
                        <a:pt x="4596" y="4513"/>
                      </a:lnTo>
                      <a:cubicBezTo>
                        <a:pt x="5453" y="3668"/>
                        <a:pt x="6418" y="2942"/>
                        <a:pt x="7489" y="2382"/>
                      </a:cubicBezTo>
                      <a:lnTo>
                        <a:pt x="7489" y="2370"/>
                      </a:lnTo>
                      <a:lnTo>
                        <a:pt x="7061" y="1596"/>
                      </a:lnTo>
                      <a:close/>
                      <a:moveTo>
                        <a:pt x="1643" y="6954"/>
                      </a:moveTo>
                      <a:cubicBezTo>
                        <a:pt x="1024" y="8085"/>
                        <a:pt x="572" y="9299"/>
                        <a:pt x="310" y="10562"/>
                      </a:cubicBezTo>
                      <a:lnTo>
                        <a:pt x="1179" y="10752"/>
                      </a:lnTo>
                      <a:cubicBezTo>
                        <a:pt x="1429" y="9573"/>
                        <a:pt x="1846" y="8442"/>
                        <a:pt x="2429" y="7394"/>
                      </a:cubicBezTo>
                      <a:lnTo>
                        <a:pt x="2429" y="7383"/>
                      </a:lnTo>
                      <a:lnTo>
                        <a:pt x="1643" y="6954"/>
                      </a:lnTo>
                      <a:close/>
                      <a:moveTo>
                        <a:pt x="0" y="14383"/>
                      </a:moveTo>
                      <a:lnTo>
                        <a:pt x="0" y="18122"/>
                      </a:lnTo>
                      <a:lnTo>
                        <a:pt x="893" y="18122"/>
                      </a:lnTo>
                      <a:lnTo>
                        <a:pt x="893" y="14383"/>
                      </a:lnTo>
                      <a:close/>
                      <a:moveTo>
                        <a:pt x="0" y="21861"/>
                      </a:moveTo>
                      <a:lnTo>
                        <a:pt x="0" y="25599"/>
                      </a:lnTo>
                      <a:lnTo>
                        <a:pt x="893" y="25599"/>
                      </a:lnTo>
                      <a:lnTo>
                        <a:pt x="893" y="21861"/>
                      </a:lnTo>
                      <a:close/>
                      <a:moveTo>
                        <a:pt x="0" y="29338"/>
                      </a:moveTo>
                      <a:lnTo>
                        <a:pt x="0" y="33076"/>
                      </a:lnTo>
                      <a:lnTo>
                        <a:pt x="893" y="33076"/>
                      </a:lnTo>
                      <a:lnTo>
                        <a:pt x="893" y="29338"/>
                      </a:lnTo>
                      <a:close/>
                      <a:moveTo>
                        <a:pt x="0" y="36815"/>
                      </a:moveTo>
                      <a:lnTo>
                        <a:pt x="0" y="40553"/>
                      </a:lnTo>
                      <a:lnTo>
                        <a:pt x="893" y="40553"/>
                      </a:lnTo>
                      <a:lnTo>
                        <a:pt x="893" y="36815"/>
                      </a:lnTo>
                      <a:close/>
                      <a:moveTo>
                        <a:pt x="0" y="44292"/>
                      </a:moveTo>
                      <a:lnTo>
                        <a:pt x="0" y="48030"/>
                      </a:lnTo>
                      <a:lnTo>
                        <a:pt x="893" y="48030"/>
                      </a:lnTo>
                      <a:lnTo>
                        <a:pt x="893" y="44292"/>
                      </a:lnTo>
                      <a:close/>
                      <a:moveTo>
                        <a:pt x="0" y="51769"/>
                      </a:moveTo>
                      <a:lnTo>
                        <a:pt x="0" y="55508"/>
                      </a:lnTo>
                      <a:lnTo>
                        <a:pt x="893" y="55508"/>
                      </a:lnTo>
                      <a:lnTo>
                        <a:pt x="893" y="51769"/>
                      </a:lnTo>
                      <a:close/>
                      <a:moveTo>
                        <a:pt x="0" y="59246"/>
                      </a:moveTo>
                      <a:lnTo>
                        <a:pt x="0" y="62985"/>
                      </a:lnTo>
                      <a:lnTo>
                        <a:pt x="893" y="62985"/>
                      </a:lnTo>
                      <a:lnTo>
                        <a:pt x="893" y="59246"/>
                      </a:lnTo>
                      <a:close/>
                      <a:moveTo>
                        <a:pt x="0" y="66723"/>
                      </a:moveTo>
                      <a:lnTo>
                        <a:pt x="0" y="70462"/>
                      </a:lnTo>
                      <a:lnTo>
                        <a:pt x="893" y="70462"/>
                      </a:lnTo>
                      <a:lnTo>
                        <a:pt x="893" y="66723"/>
                      </a:lnTo>
                      <a:close/>
                      <a:moveTo>
                        <a:pt x="0" y="74200"/>
                      </a:moveTo>
                      <a:lnTo>
                        <a:pt x="0" y="77939"/>
                      </a:lnTo>
                      <a:lnTo>
                        <a:pt x="893" y="77939"/>
                      </a:lnTo>
                      <a:lnTo>
                        <a:pt x="893" y="74200"/>
                      </a:lnTo>
                      <a:close/>
                      <a:moveTo>
                        <a:pt x="0" y="81677"/>
                      </a:moveTo>
                      <a:lnTo>
                        <a:pt x="0" y="85416"/>
                      </a:lnTo>
                      <a:lnTo>
                        <a:pt x="893" y="85416"/>
                      </a:lnTo>
                      <a:lnTo>
                        <a:pt x="893" y="81677"/>
                      </a:lnTo>
                      <a:close/>
                      <a:moveTo>
                        <a:pt x="0" y="89155"/>
                      </a:moveTo>
                      <a:lnTo>
                        <a:pt x="0" y="92893"/>
                      </a:lnTo>
                      <a:lnTo>
                        <a:pt x="893" y="92893"/>
                      </a:lnTo>
                      <a:lnTo>
                        <a:pt x="893" y="89155"/>
                      </a:lnTo>
                      <a:close/>
                      <a:moveTo>
                        <a:pt x="0" y="96632"/>
                      </a:moveTo>
                      <a:lnTo>
                        <a:pt x="0" y="100370"/>
                      </a:lnTo>
                      <a:lnTo>
                        <a:pt x="893" y="100370"/>
                      </a:lnTo>
                      <a:lnTo>
                        <a:pt x="893" y="96632"/>
                      </a:lnTo>
                      <a:close/>
                      <a:moveTo>
                        <a:pt x="0" y="104109"/>
                      </a:moveTo>
                      <a:lnTo>
                        <a:pt x="0" y="107847"/>
                      </a:lnTo>
                      <a:lnTo>
                        <a:pt x="893" y="107847"/>
                      </a:lnTo>
                      <a:lnTo>
                        <a:pt x="893" y="104109"/>
                      </a:lnTo>
                      <a:close/>
                      <a:moveTo>
                        <a:pt x="0" y="111586"/>
                      </a:moveTo>
                      <a:lnTo>
                        <a:pt x="0" y="115324"/>
                      </a:lnTo>
                      <a:lnTo>
                        <a:pt x="893" y="115324"/>
                      </a:lnTo>
                      <a:lnTo>
                        <a:pt x="893" y="111586"/>
                      </a:lnTo>
                      <a:close/>
                      <a:moveTo>
                        <a:pt x="1179" y="118944"/>
                      </a:moveTo>
                      <a:lnTo>
                        <a:pt x="298" y="119134"/>
                      </a:lnTo>
                      <a:cubicBezTo>
                        <a:pt x="572" y="120396"/>
                        <a:pt x="1024" y="121611"/>
                        <a:pt x="1655" y="122742"/>
                      </a:cubicBezTo>
                      <a:lnTo>
                        <a:pt x="2441" y="122313"/>
                      </a:lnTo>
                      <a:cubicBezTo>
                        <a:pt x="1858" y="121254"/>
                        <a:pt x="1429" y="120123"/>
                        <a:pt x="1179" y="118944"/>
                      </a:cubicBezTo>
                      <a:close/>
                      <a:moveTo>
                        <a:pt x="4608" y="125183"/>
                      </a:moveTo>
                      <a:lnTo>
                        <a:pt x="3977" y="125814"/>
                      </a:lnTo>
                      <a:cubicBezTo>
                        <a:pt x="4894" y="126719"/>
                        <a:pt x="5941" y="127493"/>
                        <a:pt x="7072" y="128100"/>
                      </a:cubicBezTo>
                      <a:lnTo>
                        <a:pt x="7501" y="127314"/>
                      </a:lnTo>
                      <a:cubicBezTo>
                        <a:pt x="6430" y="126742"/>
                        <a:pt x="5465" y="126028"/>
                        <a:pt x="4608" y="125183"/>
                      </a:cubicBezTo>
                      <a:close/>
                      <a:moveTo>
                        <a:pt x="10882" y="128540"/>
                      </a:moveTo>
                      <a:lnTo>
                        <a:pt x="10704" y="129421"/>
                      </a:lnTo>
                      <a:cubicBezTo>
                        <a:pt x="11585" y="129600"/>
                        <a:pt x="12478" y="129683"/>
                        <a:pt x="13383" y="129683"/>
                      </a:cubicBezTo>
                      <a:lnTo>
                        <a:pt x="14514" y="129683"/>
                      </a:lnTo>
                      <a:lnTo>
                        <a:pt x="14514" y="128790"/>
                      </a:lnTo>
                      <a:lnTo>
                        <a:pt x="13383" y="128790"/>
                      </a:lnTo>
                      <a:cubicBezTo>
                        <a:pt x="12537" y="128790"/>
                        <a:pt x="11704" y="128707"/>
                        <a:pt x="10882" y="128540"/>
                      </a:cubicBezTo>
                      <a:close/>
                      <a:moveTo>
                        <a:pt x="18252" y="128790"/>
                      </a:moveTo>
                      <a:lnTo>
                        <a:pt x="18252" y="129683"/>
                      </a:lnTo>
                      <a:lnTo>
                        <a:pt x="21991" y="129683"/>
                      </a:lnTo>
                      <a:lnTo>
                        <a:pt x="21991" y="128790"/>
                      </a:lnTo>
                      <a:close/>
                      <a:moveTo>
                        <a:pt x="25730" y="128790"/>
                      </a:moveTo>
                      <a:lnTo>
                        <a:pt x="25730" y="129683"/>
                      </a:lnTo>
                      <a:lnTo>
                        <a:pt x="29468" y="129683"/>
                      </a:lnTo>
                      <a:lnTo>
                        <a:pt x="29468" y="128790"/>
                      </a:lnTo>
                      <a:close/>
                      <a:moveTo>
                        <a:pt x="33207" y="128790"/>
                      </a:moveTo>
                      <a:lnTo>
                        <a:pt x="33207" y="129683"/>
                      </a:lnTo>
                      <a:lnTo>
                        <a:pt x="36945" y="129683"/>
                      </a:lnTo>
                      <a:lnTo>
                        <a:pt x="36945" y="128790"/>
                      </a:lnTo>
                      <a:close/>
                      <a:moveTo>
                        <a:pt x="40684" y="128790"/>
                      </a:moveTo>
                      <a:lnTo>
                        <a:pt x="40684" y="129683"/>
                      </a:lnTo>
                      <a:lnTo>
                        <a:pt x="44422" y="129683"/>
                      </a:lnTo>
                      <a:lnTo>
                        <a:pt x="44422" y="128790"/>
                      </a:lnTo>
                      <a:close/>
                      <a:moveTo>
                        <a:pt x="48161" y="128790"/>
                      </a:moveTo>
                      <a:lnTo>
                        <a:pt x="48161" y="129683"/>
                      </a:lnTo>
                      <a:lnTo>
                        <a:pt x="51900" y="129683"/>
                      </a:lnTo>
                      <a:lnTo>
                        <a:pt x="51900" y="128790"/>
                      </a:lnTo>
                      <a:close/>
                      <a:moveTo>
                        <a:pt x="55638" y="128790"/>
                      </a:moveTo>
                      <a:lnTo>
                        <a:pt x="55638" y="129683"/>
                      </a:lnTo>
                      <a:lnTo>
                        <a:pt x="59377" y="129683"/>
                      </a:lnTo>
                      <a:lnTo>
                        <a:pt x="59377" y="128790"/>
                      </a:lnTo>
                      <a:close/>
                      <a:moveTo>
                        <a:pt x="63115" y="128790"/>
                      </a:moveTo>
                      <a:lnTo>
                        <a:pt x="63115" y="129683"/>
                      </a:lnTo>
                      <a:lnTo>
                        <a:pt x="66854" y="129683"/>
                      </a:lnTo>
                      <a:lnTo>
                        <a:pt x="66854" y="128790"/>
                      </a:lnTo>
                      <a:close/>
                      <a:moveTo>
                        <a:pt x="70592" y="128790"/>
                      </a:moveTo>
                      <a:lnTo>
                        <a:pt x="70592" y="129683"/>
                      </a:lnTo>
                      <a:lnTo>
                        <a:pt x="74331" y="129683"/>
                      </a:lnTo>
                      <a:lnTo>
                        <a:pt x="74331" y="128790"/>
                      </a:lnTo>
                      <a:close/>
                      <a:moveTo>
                        <a:pt x="78069" y="128790"/>
                      </a:moveTo>
                      <a:lnTo>
                        <a:pt x="78069" y="129683"/>
                      </a:lnTo>
                      <a:lnTo>
                        <a:pt x="81808" y="129683"/>
                      </a:lnTo>
                      <a:lnTo>
                        <a:pt x="81808" y="128790"/>
                      </a:lnTo>
                      <a:close/>
                      <a:moveTo>
                        <a:pt x="85547" y="128790"/>
                      </a:moveTo>
                      <a:lnTo>
                        <a:pt x="85547" y="129683"/>
                      </a:lnTo>
                      <a:lnTo>
                        <a:pt x="89285" y="129683"/>
                      </a:lnTo>
                      <a:lnTo>
                        <a:pt x="89285" y="128790"/>
                      </a:lnTo>
                      <a:close/>
                      <a:moveTo>
                        <a:pt x="93024" y="128790"/>
                      </a:moveTo>
                      <a:lnTo>
                        <a:pt x="93024" y="129683"/>
                      </a:lnTo>
                      <a:lnTo>
                        <a:pt x="96762" y="129683"/>
                      </a:lnTo>
                      <a:lnTo>
                        <a:pt x="96762" y="128790"/>
                      </a:lnTo>
                      <a:close/>
                      <a:moveTo>
                        <a:pt x="100501" y="128790"/>
                      </a:moveTo>
                      <a:lnTo>
                        <a:pt x="100501" y="129683"/>
                      </a:lnTo>
                      <a:lnTo>
                        <a:pt x="104239" y="129683"/>
                      </a:lnTo>
                      <a:lnTo>
                        <a:pt x="104239" y="128790"/>
                      </a:lnTo>
                      <a:close/>
                      <a:moveTo>
                        <a:pt x="107978" y="128790"/>
                      </a:moveTo>
                      <a:lnTo>
                        <a:pt x="107978" y="129683"/>
                      </a:lnTo>
                      <a:lnTo>
                        <a:pt x="111717" y="129683"/>
                      </a:lnTo>
                      <a:lnTo>
                        <a:pt x="111717" y="128790"/>
                      </a:lnTo>
                      <a:close/>
                      <a:moveTo>
                        <a:pt x="115455" y="128790"/>
                      </a:moveTo>
                      <a:lnTo>
                        <a:pt x="115455" y="129683"/>
                      </a:lnTo>
                      <a:lnTo>
                        <a:pt x="119194" y="129683"/>
                      </a:lnTo>
                      <a:lnTo>
                        <a:pt x="119194" y="128790"/>
                      </a:lnTo>
                      <a:close/>
                      <a:moveTo>
                        <a:pt x="122932" y="128790"/>
                      </a:moveTo>
                      <a:lnTo>
                        <a:pt x="122932" y="129683"/>
                      </a:lnTo>
                      <a:lnTo>
                        <a:pt x="126671" y="129683"/>
                      </a:lnTo>
                      <a:lnTo>
                        <a:pt x="126671" y="128790"/>
                      </a:lnTo>
                      <a:close/>
                      <a:moveTo>
                        <a:pt x="130409" y="128790"/>
                      </a:moveTo>
                      <a:lnTo>
                        <a:pt x="130409" y="129683"/>
                      </a:lnTo>
                      <a:lnTo>
                        <a:pt x="134148" y="129683"/>
                      </a:lnTo>
                      <a:lnTo>
                        <a:pt x="134148" y="128790"/>
                      </a:lnTo>
                      <a:close/>
                      <a:moveTo>
                        <a:pt x="137886" y="128790"/>
                      </a:moveTo>
                      <a:lnTo>
                        <a:pt x="137886" y="129683"/>
                      </a:lnTo>
                      <a:lnTo>
                        <a:pt x="141625" y="129683"/>
                      </a:lnTo>
                      <a:lnTo>
                        <a:pt x="141625" y="128790"/>
                      </a:lnTo>
                      <a:close/>
                      <a:moveTo>
                        <a:pt x="145364" y="128790"/>
                      </a:moveTo>
                      <a:lnTo>
                        <a:pt x="145364" y="129683"/>
                      </a:lnTo>
                      <a:lnTo>
                        <a:pt x="149102" y="129683"/>
                      </a:lnTo>
                      <a:lnTo>
                        <a:pt x="149102" y="128790"/>
                      </a:lnTo>
                      <a:close/>
                      <a:moveTo>
                        <a:pt x="152841" y="128790"/>
                      </a:moveTo>
                      <a:lnTo>
                        <a:pt x="152841" y="129683"/>
                      </a:lnTo>
                      <a:lnTo>
                        <a:pt x="156579" y="129683"/>
                      </a:lnTo>
                      <a:lnTo>
                        <a:pt x="156579" y="128790"/>
                      </a:lnTo>
                      <a:close/>
                      <a:moveTo>
                        <a:pt x="160318" y="128790"/>
                      </a:moveTo>
                      <a:lnTo>
                        <a:pt x="160318" y="129683"/>
                      </a:lnTo>
                      <a:lnTo>
                        <a:pt x="164056" y="129683"/>
                      </a:lnTo>
                      <a:lnTo>
                        <a:pt x="164056" y="128790"/>
                      </a:lnTo>
                      <a:close/>
                      <a:moveTo>
                        <a:pt x="167795" y="128790"/>
                      </a:moveTo>
                      <a:lnTo>
                        <a:pt x="167795" y="129683"/>
                      </a:lnTo>
                      <a:lnTo>
                        <a:pt x="171534" y="129683"/>
                      </a:lnTo>
                      <a:lnTo>
                        <a:pt x="171534" y="128790"/>
                      </a:lnTo>
                      <a:close/>
                      <a:moveTo>
                        <a:pt x="175272" y="128790"/>
                      </a:moveTo>
                      <a:lnTo>
                        <a:pt x="175272" y="129683"/>
                      </a:lnTo>
                      <a:lnTo>
                        <a:pt x="179011" y="129683"/>
                      </a:lnTo>
                      <a:lnTo>
                        <a:pt x="179011" y="128790"/>
                      </a:lnTo>
                      <a:close/>
                      <a:moveTo>
                        <a:pt x="182749" y="128790"/>
                      </a:moveTo>
                      <a:lnTo>
                        <a:pt x="182749" y="129683"/>
                      </a:lnTo>
                      <a:lnTo>
                        <a:pt x="186488" y="129683"/>
                      </a:lnTo>
                      <a:lnTo>
                        <a:pt x="186488" y="128790"/>
                      </a:lnTo>
                      <a:close/>
                      <a:moveTo>
                        <a:pt x="190226" y="128790"/>
                      </a:moveTo>
                      <a:lnTo>
                        <a:pt x="190226" y="129683"/>
                      </a:lnTo>
                      <a:lnTo>
                        <a:pt x="193965" y="129683"/>
                      </a:lnTo>
                      <a:lnTo>
                        <a:pt x="193965" y="128790"/>
                      </a:lnTo>
                      <a:close/>
                      <a:moveTo>
                        <a:pt x="197703" y="128790"/>
                      </a:moveTo>
                      <a:lnTo>
                        <a:pt x="197703" y="129683"/>
                      </a:lnTo>
                      <a:lnTo>
                        <a:pt x="201442" y="129683"/>
                      </a:lnTo>
                      <a:lnTo>
                        <a:pt x="201442" y="128790"/>
                      </a:lnTo>
                      <a:close/>
                      <a:moveTo>
                        <a:pt x="205181" y="128790"/>
                      </a:moveTo>
                      <a:lnTo>
                        <a:pt x="205181" y="129683"/>
                      </a:lnTo>
                      <a:lnTo>
                        <a:pt x="208919" y="129683"/>
                      </a:lnTo>
                      <a:lnTo>
                        <a:pt x="208919" y="128790"/>
                      </a:lnTo>
                      <a:close/>
                      <a:moveTo>
                        <a:pt x="212658" y="128790"/>
                      </a:moveTo>
                      <a:lnTo>
                        <a:pt x="212658" y="129683"/>
                      </a:lnTo>
                      <a:lnTo>
                        <a:pt x="216396" y="129683"/>
                      </a:lnTo>
                      <a:lnTo>
                        <a:pt x="216396" y="128790"/>
                      </a:lnTo>
                      <a:close/>
                      <a:moveTo>
                        <a:pt x="220135" y="128790"/>
                      </a:moveTo>
                      <a:lnTo>
                        <a:pt x="220135" y="129683"/>
                      </a:lnTo>
                      <a:lnTo>
                        <a:pt x="223873" y="129683"/>
                      </a:lnTo>
                      <a:lnTo>
                        <a:pt x="223873" y="128790"/>
                      </a:lnTo>
                      <a:close/>
                      <a:moveTo>
                        <a:pt x="227612" y="128790"/>
                      </a:moveTo>
                      <a:lnTo>
                        <a:pt x="227612" y="129683"/>
                      </a:lnTo>
                      <a:lnTo>
                        <a:pt x="231351" y="129683"/>
                      </a:lnTo>
                      <a:lnTo>
                        <a:pt x="231351" y="128790"/>
                      </a:lnTo>
                      <a:close/>
                      <a:moveTo>
                        <a:pt x="235089" y="128790"/>
                      </a:moveTo>
                      <a:lnTo>
                        <a:pt x="235089" y="129683"/>
                      </a:lnTo>
                      <a:lnTo>
                        <a:pt x="238828" y="129683"/>
                      </a:lnTo>
                      <a:lnTo>
                        <a:pt x="238828" y="128790"/>
                      </a:lnTo>
                      <a:close/>
                      <a:moveTo>
                        <a:pt x="242566" y="128790"/>
                      </a:moveTo>
                      <a:lnTo>
                        <a:pt x="242566" y="129683"/>
                      </a:lnTo>
                      <a:lnTo>
                        <a:pt x="246305" y="129683"/>
                      </a:lnTo>
                      <a:lnTo>
                        <a:pt x="246305" y="128790"/>
                      </a:lnTo>
                      <a:close/>
                      <a:moveTo>
                        <a:pt x="250043" y="128790"/>
                      </a:moveTo>
                      <a:lnTo>
                        <a:pt x="250043" y="129683"/>
                      </a:lnTo>
                      <a:lnTo>
                        <a:pt x="253782" y="129683"/>
                      </a:lnTo>
                      <a:lnTo>
                        <a:pt x="253782" y="128790"/>
                      </a:lnTo>
                      <a:close/>
                      <a:moveTo>
                        <a:pt x="257520" y="128790"/>
                      </a:moveTo>
                      <a:lnTo>
                        <a:pt x="257520" y="129683"/>
                      </a:lnTo>
                      <a:lnTo>
                        <a:pt x="261259" y="129683"/>
                      </a:lnTo>
                      <a:lnTo>
                        <a:pt x="261259" y="128790"/>
                      </a:lnTo>
                      <a:close/>
                      <a:moveTo>
                        <a:pt x="264998" y="128790"/>
                      </a:moveTo>
                      <a:lnTo>
                        <a:pt x="264998" y="129683"/>
                      </a:lnTo>
                      <a:lnTo>
                        <a:pt x="268736" y="129683"/>
                      </a:lnTo>
                      <a:lnTo>
                        <a:pt x="268736" y="128790"/>
                      </a:lnTo>
                      <a:close/>
                      <a:moveTo>
                        <a:pt x="273892" y="127374"/>
                      </a:moveTo>
                      <a:lnTo>
                        <a:pt x="273892" y="128790"/>
                      </a:lnTo>
                      <a:lnTo>
                        <a:pt x="272475" y="128790"/>
                      </a:lnTo>
                      <a:lnTo>
                        <a:pt x="272475" y="129683"/>
                      </a:lnTo>
                      <a:lnTo>
                        <a:pt x="274785" y="129683"/>
                      </a:lnTo>
                      <a:lnTo>
                        <a:pt x="274785" y="12737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8" name="Google Shape;78;g381fa1d55ea_0_64"/>
            <p:cNvSpPr/>
            <p:nvPr/>
          </p:nvSpPr>
          <p:spPr>
            <a:xfrm rot="-650748">
              <a:off x="8386920" y="674922"/>
              <a:ext cx="1817438" cy="1073413"/>
            </a:xfrm>
            <a:custGeom>
              <a:rect b="b" l="l" r="r" t="t"/>
              <a:pathLst>
                <a:path extrusionOk="0" h="11660" w="19742">
                  <a:moveTo>
                    <a:pt x="4214" y="1"/>
                  </a:moveTo>
                  <a:cubicBezTo>
                    <a:pt x="4088" y="1"/>
                    <a:pt x="3961" y="12"/>
                    <a:pt x="3834" y="33"/>
                  </a:cubicBezTo>
                  <a:cubicBezTo>
                    <a:pt x="3489" y="93"/>
                    <a:pt x="3168" y="224"/>
                    <a:pt x="2894" y="438"/>
                  </a:cubicBezTo>
                  <a:cubicBezTo>
                    <a:pt x="2834" y="498"/>
                    <a:pt x="2763" y="557"/>
                    <a:pt x="2715" y="617"/>
                  </a:cubicBezTo>
                  <a:cubicBezTo>
                    <a:pt x="2656" y="676"/>
                    <a:pt x="2596" y="748"/>
                    <a:pt x="2537" y="807"/>
                  </a:cubicBezTo>
                  <a:cubicBezTo>
                    <a:pt x="2429" y="938"/>
                    <a:pt x="2346" y="1081"/>
                    <a:pt x="2275" y="1236"/>
                  </a:cubicBezTo>
                  <a:cubicBezTo>
                    <a:pt x="2132" y="1545"/>
                    <a:pt x="2036" y="1867"/>
                    <a:pt x="2013" y="2212"/>
                  </a:cubicBezTo>
                  <a:cubicBezTo>
                    <a:pt x="1989" y="2534"/>
                    <a:pt x="1989" y="2867"/>
                    <a:pt x="2013" y="3200"/>
                  </a:cubicBezTo>
                  <a:cubicBezTo>
                    <a:pt x="2025" y="3355"/>
                    <a:pt x="2036" y="3522"/>
                    <a:pt x="2060" y="3689"/>
                  </a:cubicBezTo>
                  <a:cubicBezTo>
                    <a:pt x="2096" y="3843"/>
                    <a:pt x="2120" y="4010"/>
                    <a:pt x="2156" y="4177"/>
                  </a:cubicBezTo>
                  <a:cubicBezTo>
                    <a:pt x="2239" y="4498"/>
                    <a:pt x="2346" y="4808"/>
                    <a:pt x="2477" y="5105"/>
                  </a:cubicBezTo>
                  <a:cubicBezTo>
                    <a:pt x="2727" y="5713"/>
                    <a:pt x="3060" y="6272"/>
                    <a:pt x="3322" y="6856"/>
                  </a:cubicBezTo>
                  <a:cubicBezTo>
                    <a:pt x="3394" y="7010"/>
                    <a:pt x="3441" y="7153"/>
                    <a:pt x="3501" y="7308"/>
                  </a:cubicBezTo>
                  <a:cubicBezTo>
                    <a:pt x="3525" y="7391"/>
                    <a:pt x="3537" y="7463"/>
                    <a:pt x="3560" y="7534"/>
                  </a:cubicBezTo>
                  <a:cubicBezTo>
                    <a:pt x="3584" y="7606"/>
                    <a:pt x="3608" y="7689"/>
                    <a:pt x="3620" y="7761"/>
                  </a:cubicBezTo>
                  <a:lnTo>
                    <a:pt x="3656" y="7999"/>
                  </a:lnTo>
                  <a:cubicBezTo>
                    <a:pt x="3668" y="8082"/>
                    <a:pt x="3668" y="8153"/>
                    <a:pt x="3668" y="8237"/>
                  </a:cubicBezTo>
                  <a:lnTo>
                    <a:pt x="3668" y="8356"/>
                  </a:lnTo>
                  <a:cubicBezTo>
                    <a:pt x="3668" y="8392"/>
                    <a:pt x="3656" y="8427"/>
                    <a:pt x="3656" y="8463"/>
                  </a:cubicBezTo>
                  <a:lnTo>
                    <a:pt x="3632" y="8701"/>
                  </a:lnTo>
                  <a:cubicBezTo>
                    <a:pt x="3608" y="8784"/>
                    <a:pt x="3584" y="8856"/>
                    <a:pt x="3572" y="8927"/>
                  </a:cubicBezTo>
                  <a:cubicBezTo>
                    <a:pt x="3549" y="9011"/>
                    <a:pt x="3525" y="9082"/>
                    <a:pt x="3501" y="9154"/>
                  </a:cubicBezTo>
                  <a:lnTo>
                    <a:pt x="3406" y="9380"/>
                  </a:lnTo>
                  <a:cubicBezTo>
                    <a:pt x="3382" y="9415"/>
                    <a:pt x="3382" y="9451"/>
                    <a:pt x="3358" y="9487"/>
                  </a:cubicBezTo>
                  <a:cubicBezTo>
                    <a:pt x="3334" y="9511"/>
                    <a:pt x="3322" y="9546"/>
                    <a:pt x="3299" y="9582"/>
                  </a:cubicBezTo>
                  <a:cubicBezTo>
                    <a:pt x="3108" y="9832"/>
                    <a:pt x="2858" y="10035"/>
                    <a:pt x="2572" y="10177"/>
                  </a:cubicBezTo>
                  <a:cubicBezTo>
                    <a:pt x="2429" y="10249"/>
                    <a:pt x="2287" y="10308"/>
                    <a:pt x="2132" y="10356"/>
                  </a:cubicBezTo>
                  <a:cubicBezTo>
                    <a:pt x="1977" y="10392"/>
                    <a:pt x="1822" y="10416"/>
                    <a:pt x="1655" y="10428"/>
                  </a:cubicBezTo>
                  <a:cubicBezTo>
                    <a:pt x="1501" y="10428"/>
                    <a:pt x="1346" y="10404"/>
                    <a:pt x="1203" y="10356"/>
                  </a:cubicBezTo>
                  <a:cubicBezTo>
                    <a:pt x="1048" y="10308"/>
                    <a:pt x="917" y="10225"/>
                    <a:pt x="798" y="10130"/>
                  </a:cubicBezTo>
                  <a:cubicBezTo>
                    <a:pt x="560" y="9904"/>
                    <a:pt x="382" y="9630"/>
                    <a:pt x="286" y="9332"/>
                  </a:cubicBezTo>
                  <a:cubicBezTo>
                    <a:pt x="179" y="9023"/>
                    <a:pt x="120" y="8701"/>
                    <a:pt x="96" y="8392"/>
                  </a:cubicBezTo>
                  <a:cubicBezTo>
                    <a:pt x="36" y="7737"/>
                    <a:pt x="48" y="7094"/>
                    <a:pt x="131" y="6451"/>
                  </a:cubicBezTo>
                  <a:lnTo>
                    <a:pt x="131" y="6451"/>
                  </a:lnTo>
                  <a:cubicBezTo>
                    <a:pt x="36" y="7094"/>
                    <a:pt x="1" y="7737"/>
                    <a:pt x="36" y="8392"/>
                  </a:cubicBezTo>
                  <a:cubicBezTo>
                    <a:pt x="60" y="8713"/>
                    <a:pt x="120" y="9034"/>
                    <a:pt x="227" y="9356"/>
                  </a:cubicBezTo>
                  <a:cubicBezTo>
                    <a:pt x="310" y="9666"/>
                    <a:pt x="489" y="9951"/>
                    <a:pt x="727" y="10189"/>
                  </a:cubicBezTo>
                  <a:cubicBezTo>
                    <a:pt x="858" y="10297"/>
                    <a:pt x="1001" y="10380"/>
                    <a:pt x="1155" y="10439"/>
                  </a:cubicBezTo>
                  <a:cubicBezTo>
                    <a:pt x="1322" y="10499"/>
                    <a:pt x="1489" y="10523"/>
                    <a:pt x="1655" y="10523"/>
                  </a:cubicBezTo>
                  <a:cubicBezTo>
                    <a:pt x="1822" y="10523"/>
                    <a:pt x="1989" y="10499"/>
                    <a:pt x="2144" y="10451"/>
                  </a:cubicBezTo>
                  <a:cubicBezTo>
                    <a:pt x="2310" y="10404"/>
                    <a:pt x="2465" y="10344"/>
                    <a:pt x="2608" y="10273"/>
                  </a:cubicBezTo>
                  <a:cubicBezTo>
                    <a:pt x="2906" y="10130"/>
                    <a:pt x="3179" y="9916"/>
                    <a:pt x="3382" y="9654"/>
                  </a:cubicBezTo>
                  <a:cubicBezTo>
                    <a:pt x="3406" y="9618"/>
                    <a:pt x="3430" y="9582"/>
                    <a:pt x="3453" y="9546"/>
                  </a:cubicBezTo>
                  <a:cubicBezTo>
                    <a:pt x="3477" y="9511"/>
                    <a:pt x="3489" y="9475"/>
                    <a:pt x="3513" y="9439"/>
                  </a:cubicBezTo>
                  <a:lnTo>
                    <a:pt x="3608" y="9213"/>
                  </a:lnTo>
                  <a:cubicBezTo>
                    <a:pt x="3644" y="9130"/>
                    <a:pt x="3668" y="9058"/>
                    <a:pt x="3691" y="8975"/>
                  </a:cubicBezTo>
                  <a:cubicBezTo>
                    <a:pt x="3715" y="8892"/>
                    <a:pt x="3739" y="8820"/>
                    <a:pt x="3751" y="8737"/>
                  </a:cubicBezTo>
                  <a:lnTo>
                    <a:pt x="3787" y="8487"/>
                  </a:lnTo>
                  <a:cubicBezTo>
                    <a:pt x="3799" y="8451"/>
                    <a:pt x="3799" y="8403"/>
                    <a:pt x="3799" y="8368"/>
                  </a:cubicBezTo>
                  <a:lnTo>
                    <a:pt x="3799" y="8237"/>
                  </a:lnTo>
                  <a:lnTo>
                    <a:pt x="3799" y="7987"/>
                  </a:lnTo>
                  <a:lnTo>
                    <a:pt x="3763" y="7737"/>
                  </a:lnTo>
                  <a:cubicBezTo>
                    <a:pt x="3751" y="7653"/>
                    <a:pt x="3739" y="7582"/>
                    <a:pt x="3715" y="7499"/>
                  </a:cubicBezTo>
                  <a:cubicBezTo>
                    <a:pt x="3691" y="7415"/>
                    <a:pt x="3668" y="7332"/>
                    <a:pt x="3644" y="7260"/>
                  </a:cubicBezTo>
                  <a:cubicBezTo>
                    <a:pt x="3584" y="7094"/>
                    <a:pt x="3537" y="6951"/>
                    <a:pt x="3465" y="6796"/>
                  </a:cubicBezTo>
                  <a:cubicBezTo>
                    <a:pt x="3203" y="6201"/>
                    <a:pt x="2882" y="5641"/>
                    <a:pt x="2632" y="5046"/>
                  </a:cubicBezTo>
                  <a:cubicBezTo>
                    <a:pt x="2513" y="4748"/>
                    <a:pt x="2417" y="4451"/>
                    <a:pt x="2334" y="4141"/>
                  </a:cubicBezTo>
                  <a:cubicBezTo>
                    <a:pt x="2310" y="3986"/>
                    <a:pt x="2275" y="3820"/>
                    <a:pt x="2263" y="3665"/>
                  </a:cubicBezTo>
                  <a:cubicBezTo>
                    <a:pt x="2251" y="3510"/>
                    <a:pt x="2215" y="3343"/>
                    <a:pt x="2215" y="3189"/>
                  </a:cubicBezTo>
                  <a:cubicBezTo>
                    <a:pt x="2191" y="2867"/>
                    <a:pt x="2191" y="2546"/>
                    <a:pt x="2227" y="2236"/>
                  </a:cubicBezTo>
                  <a:cubicBezTo>
                    <a:pt x="2251" y="1915"/>
                    <a:pt x="2334" y="1617"/>
                    <a:pt x="2465" y="1343"/>
                  </a:cubicBezTo>
                  <a:cubicBezTo>
                    <a:pt x="2537" y="1200"/>
                    <a:pt x="2620" y="1069"/>
                    <a:pt x="2715" y="962"/>
                  </a:cubicBezTo>
                  <a:cubicBezTo>
                    <a:pt x="2822" y="843"/>
                    <a:pt x="2918" y="736"/>
                    <a:pt x="3037" y="629"/>
                  </a:cubicBezTo>
                  <a:cubicBezTo>
                    <a:pt x="3275" y="450"/>
                    <a:pt x="3560" y="331"/>
                    <a:pt x="3858" y="283"/>
                  </a:cubicBezTo>
                  <a:cubicBezTo>
                    <a:pt x="3964" y="267"/>
                    <a:pt x="4071" y="259"/>
                    <a:pt x="4176" y="259"/>
                  </a:cubicBezTo>
                  <a:cubicBezTo>
                    <a:pt x="4377" y="259"/>
                    <a:pt x="4575" y="288"/>
                    <a:pt x="4763" y="343"/>
                  </a:cubicBezTo>
                  <a:cubicBezTo>
                    <a:pt x="4906" y="379"/>
                    <a:pt x="5049" y="450"/>
                    <a:pt x="5168" y="533"/>
                  </a:cubicBezTo>
                  <a:cubicBezTo>
                    <a:pt x="5406" y="712"/>
                    <a:pt x="5608" y="950"/>
                    <a:pt x="5727" y="1236"/>
                  </a:cubicBezTo>
                  <a:cubicBezTo>
                    <a:pt x="5787" y="1379"/>
                    <a:pt x="5835" y="1522"/>
                    <a:pt x="5870" y="1676"/>
                  </a:cubicBezTo>
                  <a:cubicBezTo>
                    <a:pt x="5942" y="1986"/>
                    <a:pt x="5989" y="2296"/>
                    <a:pt x="6001" y="2617"/>
                  </a:cubicBezTo>
                  <a:cubicBezTo>
                    <a:pt x="6025" y="3260"/>
                    <a:pt x="6001" y="3891"/>
                    <a:pt x="5930" y="4534"/>
                  </a:cubicBezTo>
                  <a:cubicBezTo>
                    <a:pt x="5787" y="5808"/>
                    <a:pt x="5501" y="7082"/>
                    <a:pt x="5346" y="8380"/>
                  </a:cubicBezTo>
                  <a:cubicBezTo>
                    <a:pt x="5311" y="8701"/>
                    <a:pt x="5287" y="9034"/>
                    <a:pt x="5275" y="9356"/>
                  </a:cubicBezTo>
                  <a:cubicBezTo>
                    <a:pt x="5251" y="9689"/>
                    <a:pt x="5275" y="10023"/>
                    <a:pt x="5323" y="10356"/>
                  </a:cubicBezTo>
                  <a:cubicBezTo>
                    <a:pt x="5346" y="10523"/>
                    <a:pt x="5394" y="10689"/>
                    <a:pt x="5454" y="10856"/>
                  </a:cubicBezTo>
                  <a:cubicBezTo>
                    <a:pt x="5525" y="11023"/>
                    <a:pt x="5620" y="11178"/>
                    <a:pt x="5751" y="11309"/>
                  </a:cubicBezTo>
                  <a:cubicBezTo>
                    <a:pt x="5882" y="11440"/>
                    <a:pt x="6049" y="11535"/>
                    <a:pt x="6239" y="11582"/>
                  </a:cubicBezTo>
                  <a:lnTo>
                    <a:pt x="6370" y="11618"/>
                  </a:lnTo>
                  <a:lnTo>
                    <a:pt x="6501" y="11630"/>
                  </a:lnTo>
                  <a:lnTo>
                    <a:pt x="6751" y="11654"/>
                  </a:lnTo>
                  <a:cubicBezTo>
                    <a:pt x="6809" y="11658"/>
                    <a:pt x="6866" y="11660"/>
                    <a:pt x="6924" y="11660"/>
                  </a:cubicBezTo>
                  <a:cubicBezTo>
                    <a:pt x="7211" y="11660"/>
                    <a:pt x="7495" y="11610"/>
                    <a:pt x="7763" y="11511"/>
                  </a:cubicBezTo>
                  <a:cubicBezTo>
                    <a:pt x="8097" y="11380"/>
                    <a:pt x="8371" y="11130"/>
                    <a:pt x="8549" y="10809"/>
                  </a:cubicBezTo>
                  <a:cubicBezTo>
                    <a:pt x="8704" y="10511"/>
                    <a:pt x="8799" y="10166"/>
                    <a:pt x="8835" y="9832"/>
                  </a:cubicBezTo>
                  <a:cubicBezTo>
                    <a:pt x="8859" y="9499"/>
                    <a:pt x="8859" y="9165"/>
                    <a:pt x="8835" y="8832"/>
                  </a:cubicBezTo>
                  <a:cubicBezTo>
                    <a:pt x="8764" y="8177"/>
                    <a:pt x="8656" y="7534"/>
                    <a:pt x="8502" y="6891"/>
                  </a:cubicBezTo>
                  <a:lnTo>
                    <a:pt x="8263" y="5951"/>
                  </a:lnTo>
                  <a:cubicBezTo>
                    <a:pt x="8228" y="5796"/>
                    <a:pt x="8192" y="5629"/>
                    <a:pt x="8156" y="5486"/>
                  </a:cubicBezTo>
                  <a:cubicBezTo>
                    <a:pt x="8132" y="5332"/>
                    <a:pt x="8109" y="5177"/>
                    <a:pt x="8109" y="5022"/>
                  </a:cubicBezTo>
                  <a:cubicBezTo>
                    <a:pt x="8037" y="4391"/>
                    <a:pt x="8109" y="3760"/>
                    <a:pt x="8335" y="3177"/>
                  </a:cubicBezTo>
                  <a:cubicBezTo>
                    <a:pt x="8454" y="2891"/>
                    <a:pt x="8633" y="2641"/>
                    <a:pt x="8871" y="2450"/>
                  </a:cubicBezTo>
                  <a:cubicBezTo>
                    <a:pt x="9097" y="2248"/>
                    <a:pt x="9383" y="2129"/>
                    <a:pt x="9680" y="2093"/>
                  </a:cubicBezTo>
                  <a:cubicBezTo>
                    <a:pt x="9729" y="2089"/>
                    <a:pt x="9778" y="2087"/>
                    <a:pt x="9828" y="2087"/>
                  </a:cubicBezTo>
                  <a:cubicBezTo>
                    <a:pt x="10079" y="2087"/>
                    <a:pt x="10333" y="2139"/>
                    <a:pt x="10561" y="2248"/>
                  </a:cubicBezTo>
                  <a:cubicBezTo>
                    <a:pt x="10835" y="2379"/>
                    <a:pt x="11073" y="2581"/>
                    <a:pt x="11252" y="2819"/>
                  </a:cubicBezTo>
                  <a:cubicBezTo>
                    <a:pt x="11597" y="3343"/>
                    <a:pt x="11752" y="3974"/>
                    <a:pt x="11657" y="4593"/>
                  </a:cubicBezTo>
                  <a:cubicBezTo>
                    <a:pt x="11585" y="5225"/>
                    <a:pt x="11454" y="5867"/>
                    <a:pt x="11371" y="6510"/>
                  </a:cubicBezTo>
                  <a:cubicBezTo>
                    <a:pt x="11323" y="6832"/>
                    <a:pt x="11300" y="7165"/>
                    <a:pt x="11288" y="7487"/>
                  </a:cubicBezTo>
                  <a:cubicBezTo>
                    <a:pt x="11276" y="7820"/>
                    <a:pt x="11311" y="8153"/>
                    <a:pt x="11395" y="8475"/>
                  </a:cubicBezTo>
                  <a:cubicBezTo>
                    <a:pt x="11478" y="8808"/>
                    <a:pt x="11657" y="9106"/>
                    <a:pt x="11883" y="9356"/>
                  </a:cubicBezTo>
                  <a:cubicBezTo>
                    <a:pt x="12002" y="9487"/>
                    <a:pt x="12133" y="9594"/>
                    <a:pt x="12288" y="9677"/>
                  </a:cubicBezTo>
                  <a:cubicBezTo>
                    <a:pt x="12443" y="9761"/>
                    <a:pt x="12609" y="9808"/>
                    <a:pt x="12776" y="9820"/>
                  </a:cubicBezTo>
                  <a:cubicBezTo>
                    <a:pt x="12816" y="9823"/>
                    <a:pt x="12856" y="9824"/>
                    <a:pt x="12896" y="9824"/>
                  </a:cubicBezTo>
                  <a:cubicBezTo>
                    <a:pt x="13034" y="9824"/>
                    <a:pt x="13168" y="9807"/>
                    <a:pt x="13288" y="9761"/>
                  </a:cubicBezTo>
                  <a:cubicBezTo>
                    <a:pt x="13455" y="9713"/>
                    <a:pt x="13609" y="9642"/>
                    <a:pt x="13752" y="9546"/>
                  </a:cubicBezTo>
                  <a:cubicBezTo>
                    <a:pt x="14026" y="9380"/>
                    <a:pt x="14288" y="9154"/>
                    <a:pt x="14502" y="8904"/>
                  </a:cubicBezTo>
                  <a:cubicBezTo>
                    <a:pt x="14931" y="8415"/>
                    <a:pt x="15300" y="7868"/>
                    <a:pt x="15574" y="7272"/>
                  </a:cubicBezTo>
                  <a:cubicBezTo>
                    <a:pt x="15717" y="6987"/>
                    <a:pt x="15848" y="6677"/>
                    <a:pt x="15967" y="6379"/>
                  </a:cubicBezTo>
                  <a:cubicBezTo>
                    <a:pt x="16074" y="6070"/>
                    <a:pt x="16205" y="5784"/>
                    <a:pt x="16360" y="5498"/>
                  </a:cubicBezTo>
                  <a:cubicBezTo>
                    <a:pt x="16526" y="5225"/>
                    <a:pt x="16741" y="4974"/>
                    <a:pt x="16991" y="4784"/>
                  </a:cubicBezTo>
                  <a:cubicBezTo>
                    <a:pt x="17110" y="4689"/>
                    <a:pt x="17253" y="4605"/>
                    <a:pt x="17396" y="4534"/>
                  </a:cubicBezTo>
                  <a:cubicBezTo>
                    <a:pt x="17550" y="4474"/>
                    <a:pt x="17693" y="4427"/>
                    <a:pt x="17860" y="4403"/>
                  </a:cubicBezTo>
                  <a:cubicBezTo>
                    <a:pt x="17988" y="4384"/>
                    <a:pt x="18117" y="4374"/>
                    <a:pt x="18245" y="4374"/>
                  </a:cubicBezTo>
                  <a:cubicBezTo>
                    <a:pt x="18437" y="4374"/>
                    <a:pt x="18627" y="4396"/>
                    <a:pt x="18812" y="4439"/>
                  </a:cubicBezTo>
                  <a:cubicBezTo>
                    <a:pt x="19134" y="4510"/>
                    <a:pt x="19443" y="4605"/>
                    <a:pt x="19741" y="4736"/>
                  </a:cubicBezTo>
                  <a:cubicBezTo>
                    <a:pt x="19443" y="4605"/>
                    <a:pt x="19134" y="4486"/>
                    <a:pt x="18824" y="4415"/>
                  </a:cubicBezTo>
                  <a:cubicBezTo>
                    <a:pt x="18614" y="4360"/>
                    <a:pt x="18398" y="4336"/>
                    <a:pt x="18184" y="4336"/>
                  </a:cubicBezTo>
                  <a:cubicBezTo>
                    <a:pt x="18071" y="4336"/>
                    <a:pt x="17959" y="4343"/>
                    <a:pt x="17848" y="4355"/>
                  </a:cubicBezTo>
                  <a:cubicBezTo>
                    <a:pt x="17693" y="4379"/>
                    <a:pt x="17527" y="4427"/>
                    <a:pt x="17372" y="4486"/>
                  </a:cubicBezTo>
                  <a:cubicBezTo>
                    <a:pt x="17229" y="4558"/>
                    <a:pt x="17086" y="4629"/>
                    <a:pt x="16955" y="4724"/>
                  </a:cubicBezTo>
                  <a:cubicBezTo>
                    <a:pt x="16681" y="4927"/>
                    <a:pt x="16467" y="5177"/>
                    <a:pt x="16288" y="5463"/>
                  </a:cubicBezTo>
                  <a:cubicBezTo>
                    <a:pt x="16122" y="5736"/>
                    <a:pt x="15979" y="6034"/>
                    <a:pt x="15872" y="6344"/>
                  </a:cubicBezTo>
                  <a:cubicBezTo>
                    <a:pt x="15752" y="6641"/>
                    <a:pt x="15622" y="6939"/>
                    <a:pt x="15467" y="7225"/>
                  </a:cubicBezTo>
                  <a:cubicBezTo>
                    <a:pt x="15181" y="7796"/>
                    <a:pt x="14824" y="8332"/>
                    <a:pt x="14395" y="8808"/>
                  </a:cubicBezTo>
                  <a:cubicBezTo>
                    <a:pt x="14181" y="9046"/>
                    <a:pt x="13931" y="9249"/>
                    <a:pt x="13657" y="9415"/>
                  </a:cubicBezTo>
                  <a:cubicBezTo>
                    <a:pt x="13423" y="9572"/>
                    <a:pt x="13136" y="9655"/>
                    <a:pt x="12846" y="9655"/>
                  </a:cubicBezTo>
                  <a:cubicBezTo>
                    <a:pt x="12827" y="9655"/>
                    <a:pt x="12807" y="9654"/>
                    <a:pt x="12788" y="9654"/>
                  </a:cubicBezTo>
                  <a:cubicBezTo>
                    <a:pt x="12633" y="9642"/>
                    <a:pt x="12490" y="9594"/>
                    <a:pt x="12359" y="9523"/>
                  </a:cubicBezTo>
                  <a:cubicBezTo>
                    <a:pt x="12228" y="9451"/>
                    <a:pt x="12109" y="9356"/>
                    <a:pt x="12002" y="9237"/>
                  </a:cubicBezTo>
                  <a:cubicBezTo>
                    <a:pt x="11800" y="9011"/>
                    <a:pt x="11645" y="8737"/>
                    <a:pt x="11573" y="8427"/>
                  </a:cubicBezTo>
                  <a:cubicBezTo>
                    <a:pt x="11502" y="8130"/>
                    <a:pt x="11466" y="7808"/>
                    <a:pt x="11478" y="7499"/>
                  </a:cubicBezTo>
                  <a:cubicBezTo>
                    <a:pt x="11490" y="7177"/>
                    <a:pt x="11526" y="6856"/>
                    <a:pt x="11573" y="6534"/>
                  </a:cubicBezTo>
                  <a:cubicBezTo>
                    <a:pt x="11657" y="5903"/>
                    <a:pt x="11788" y="5272"/>
                    <a:pt x="11883" y="4617"/>
                  </a:cubicBezTo>
                  <a:cubicBezTo>
                    <a:pt x="11978" y="3939"/>
                    <a:pt x="11823" y="3248"/>
                    <a:pt x="11442" y="2677"/>
                  </a:cubicBezTo>
                  <a:cubicBezTo>
                    <a:pt x="11240" y="2403"/>
                    <a:pt x="10978" y="2177"/>
                    <a:pt x="10669" y="2022"/>
                  </a:cubicBezTo>
                  <a:cubicBezTo>
                    <a:pt x="10407" y="1896"/>
                    <a:pt x="10130" y="1833"/>
                    <a:pt x="9851" y="1833"/>
                  </a:cubicBezTo>
                  <a:cubicBezTo>
                    <a:pt x="9786" y="1833"/>
                    <a:pt x="9721" y="1836"/>
                    <a:pt x="9656" y="1843"/>
                  </a:cubicBezTo>
                  <a:cubicBezTo>
                    <a:pt x="9311" y="1879"/>
                    <a:pt x="8978" y="2022"/>
                    <a:pt x="8704" y="2248"/>
                  </a:cubicBezTo>
                  <a:cubicBezTo>
                    <a:pt x="8442" y="2462"/>
                    <a:pt x="8228" y="2748"/>
                    <a:pt x="8097" y="3069"/>
                  </a:cubicBezTo>
                  <a:cubicBezTo>
                    <a:pt x="7847" y="3689"/>
                    <a:pt x="7763" y="4367"/>
                    <a:pt x="7835" y="5034"/>
                  </a:cubicBezTo>
                  <a:cubicBezTo>
                    <a:pt x="7847" y="5201"/>
                    <a:pt x="7859" y="5367"/>
                    <a:pt x="7894" y="5534"/>
                  </a:cubicBezTo>
                  <a:cubicBezTo>
                    <a:pt x="7930" y="5701"/>
                    <a:pt x="7966" y="5856"/>
                    <a:pt x="8002" y="6022"/>
                  </a:cubicBezTo>
                  <a:lnTo>
                    <a:pt x="8228" y="6963"/>
                  </a:lnTo>
                  <a:cubicBezTo>
                    <a:pt x="8383" y="7582"/>
                    <a:pt x="8490" y="8213"/>
                    <a:pt x="8549" y="8856"/>
                  </a:cubicBezTo>
                  <a:cubicBezTo>
                    <a:pt x="8573" y="9165"/>
                    <a:pt x="8573" y="9487"/>
                    <a:pt x="8549" y="9796"/>
                  </a:cubicBezTo>
                  <a:cubicBezTo>
                    <a:pt x="8513" y="10106"/>
                    <a:pt x="8430" y="10404"/>
                    <a:pt x="8299" y="10678"/>
                  </a:cubicBezTo>
                  <a:cubicBezTo>
                    <a:pt x="8156" y="10928"/>
                    <a:pt x="7930" y="11130"/>
                    <a:pt x="7656" y="11237"/>
                  </a:cubicBezTo>
                  <a:cubicBezTo>
                    <a:pt x="7427" y="11323"/>
                    <a:pt x="7181" y="11363"/>
                    <a:pt x="6940" y="11363"/>
                  </a:cubicBezTo>
                  <a:cubicBezTo>
                    <a:pt x="6880" y="11363"/>
                    <a:pt x="6822" y="11361"/>
                    <a:pt x="6763" y="11356"/>
                  </a:cubicBezTo>
                  <a:lnTo>
                    <a:pt x="6525" y="11332"/>
                  </a:lnTo>
                  <a:lnTo>
                    <a:pt x="6418" y="11320"/>
                  </a:lnTo>
                  <a:lnTo>
                    <a:pt x="6311" y="11297"/>
                  </a:lnTo>
                  <a:cubicBezTo>
                    <a:pt x="6180" y="11261"/>
                    <a:pt x="6061" y="11201"/>
                    <a:pt x="5966" y="11106"/>
                  </a:cubicBezTo>
                  <a:cubicBezTo>
                    <a:pt x="5858" y="10999"/>
                    <a:pt x="5787" y="10880"/>
                    <a:pt x="5727" y="10749"/>
                  </a:cubicBezTo>
                  <a:cubicBezTo>
                    <a:pt x="5680" y="10594"/>
                    <a:pt x="5632" y="10451"/>
                    <a:pt x="5620" y="10297"/>
                  </a:cubicBezTo>
                  <a:cubicBezTo>
                    <a:pt x="5561" y="9987"/>
                    <a:pt x="5549" y="9666"/>
                    <a:pt x="5561" y="9356"/>
                  </a:cubicBezTo>
                  <a:cubicBezTo>
                    <a:pt x="5573" y="9034"/>
                    <a:pt x="5596" y="8725"/>
                    <a:pt x="5644" y="8403"/>
                  </a:cubicBezTo>
                  <a:cubicBezTo>
                    <a:pt x="5787" y="7118"/>
                    <a:pt x="6061" y="5856"/>
                    <a:pt x="6204" y="4546"/>
                  </a:cubicBezTo>
                  <a:cubicBezTo>
                    <a:pt x="6275" y="3903"/>
                    <a:pt x="6299" y="3248"/>
                    <a:pt x="6263" y="2593"/>
                  </a:cubicBezTo>
                  <a:cubicBezTo>
                    <a:pt x="6251" y="2260"/>
                    <a:pt x="6204" y="1926"/>
                    <a:pt x="6132" y="1605"/>
                  </a:cubicBezTo>
                  <a:cubicBezTo>
                    <a:pt x="6097" y="1438"/>
                    <a:pt x="6037" y="1272"/>
                    <a:pt x="5977" y="1117"/>
                  </a:cubicBezTo>
                  <a:cubicBezTo>
                    <a:pt x="5835" y="807"/>
                    <a:pt x="5608" y="522"/>
                    <a:pt x="5323" y="319"/>
                  </a:cubicBezTo>
                  <a:cubicBezTo>
                    <a:pt x="5180" y="224"/>
                    <a:pt x="5025" y="141"/>
                    <a:pt x="4858" y="93"/>
                  </a:cubicBezTo>
                  <a:cubicBezTo>
                    <a:pt x="4647" y="33"/>
                    <a:pt x="4431" y="1"/>
                    <a:pt x="4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g381fa1d55ea_0_64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0" name="Google Shape;80;g381fa1d55ea_0_64"/>
          <p:cNvSpPr txBox="1"/>
          <p:nvPr>
            <p:ph idx="1" type="body"/>
          </p:nvPr>
        </p:nvSpPr>
        <p:spPr>
          <a:xfrm>
            <a:off x="1611767" y="3460400"/>
            <a:ext cx="38169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1" name="Google Shape;81;g381fa1d55ea_0_64"/>
          <p:cNvSpPr txBox="1"/>
          <p:nvPr>
            <p:ph idx="2" type="body"/>
          </p:nvPr>
        </p:nvSpPr>
        <p:spPr>
          <a:xfrm>
            <a:off x="6763533" y="3460400"/>
            <a:ext cx="3816900" cy="18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2" name="Google Shape;82;g381fa1d55ea_0_64"/>
          <p:cNvSpPr txBox="1"/>
          <p:nvPr>
            <p:ph idx="3" type="title"/>
          </p:nvPr>
        </p:nvSpPr>
        <p:spPr>
          <a:xfrm>
            <a:off x="1764433" y="2853200"/>
            <a:ext cx="351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3" name="Google Shape;83;g381fa1d55ea_0_64"/>
          <p:cNvSpPr txBox="1"/>
          <p:nvPr>
            <p:ph idx="4" type="title"/>
          </p:nvPr>
        </p:nvSpPr>
        <p:spPr>
          <a:xfrm>
            <a:off x="6916133" y="2853200"/>
            <a:ext cx="351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381fa1d55ea_0_79"/>
          <p:cNvGrpSpPr/>
          <p:nvPr/>
        </p:nvGrpSpPr>
        <p:grpSpPr>
          <a:xfrm>
            <a:off x="-947260" y="0"/>
            <a:ext cx="13138950" cy="6857855"/>
            <a:chOff x="-710463" y="0"/>
            <a:chExt cx="9854459" cy="5143520"/>
          </a:xfrm>
        </p:grpSpPr>
        <p:grpSp>
          <p:nvGrpSpPr>
            <p:cNvPr id="86" name="Google Shape;86;g381fa1d55ea_0_79"/>
            <p:cNvGrpSpPr/>
            <p:nvPr/>
          </p:nvGrpSpPr>
          <p:grpSpPr>
            <a:xfrm>
              <a:off x="-3950" y="0"/>
              <a:ext cx="9147946" cy="5143520"/>
              <a:chOff x="-3950" y="0"/>
              <a:chExt cx="9147946" cy="5143520"/>
            </a:xfrm>
          </p:grpSpPr>
          <p:grpSp>
            <p:nvGrpSpPr>
              <p:cNvPr id="87" name="Google Shape;87;g381fa1d55ea_0_79"/>
              <p:cNvGrpSpPr/>
              <p:nvPr/>
            </p:nvGrpSpPr>
            <p:grpSpPr>
              <a:xfrm flipH="1">
                <a:off x="-4" y="0"/>
                <a:ext cx="9144000" cy="5143520"/>
                <a:chOff x="259" y="0"/>
                <a:chExt cx="9144000" cy="5143520"/>
              </a:xfrm>
            </p:grpSpPr>
            <p:sp>
              <p:nvSpPr>
                <p:cNvPr id="88" name="Google Shape;88;g381fa1d55ea_0_79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7549"/>
                      </a:lnTo>
                      <a:lnTo>
                        <a:pt x="285750" y="7549"/>
                      </a:lnTo>
                      <a:lnTo>
                        <a:pt x="285750" y="0"/>
                      </a:lnTo>
                      <a:close/>
                      <a:moveTo>
                        <a:pt x="0" y="17026"/>
                      </a:moveTo>
                      <a:lnTo>
                        <a:pt x="0" y="24574"/>
                      </a:lnTo>
                      <a:lnTo>
                        <a:pt x="285750" y="24574"/>
                      </a:lnTo>
                      <a:lnTo>
                        <a:pt x="285750" y="17026"/>
                      </a:lnTo>
                      <a:close/>
                      <a:moveTo>
                        <a:pt x="0" y="34040"/>
                      </a:moveTo>
                      <a:lnTo>
                        <a:pt x="0" y="41600"/>
                      </a:lnTo>
                      <a:lnTo>
                        <a:pt x="285750" y="41600"/>
                      </a:lnTo>
                      <a:lnTo>
                        <a:pt x="285750" y="34040"/>
                      </a:lnTo>
                      <a:close/>
                      <a:moveTo>
                        <a:pt x="0" y="51066"/>
                      </a:moveTo>
                      <a:lnTo>
                        <a:pt x="0" y="58614"/>
                      </a:lnTo>
                      <a:lnTo>
                        <a:pt x="285750" y="58614"/>
                      </a:lnTo>
                      <a:lnTo>
                        <a:pt x="285750" y="51066"/>
                      </a:lnTo>
                      <a:close/>
                      <a:moveTo>
                        <a:pt x="0" y="68080"/>
                      </a:moveTo>
                      <a:lnTo>
                        <a:pt x="0" y="75640"/>
                      </a:lnTo>
                      <a:lnTo>
                        <a:pt x="285750" y="75640"/>
                      </a:lnTo>
                      <a:lnTo>
                        <a:pt x="285750" y="68080"/>
                      </a:lnTo>
                      <a:close/>
                      <a:moveTo>
                        <a:pt x="0" y="85106"/>
                      </a:moveTo>
                      <a:lnTo>
                        <a:pt x="0" y="92654"/>
                      </a:lnTo>
                      <a:lnTo>
                        <a:pt x="285750" y="92654"/>
                      </a:lnTo>
                      <a:lnTo>
                        <a:pt x="285750" y="85106"/>
                      </a:lnTo>
                      <a:close/>
                      <a:moveTo>
                        <a:pt x="0" y="102120"/>
                      </a:moveTo>
                      <a:lnTo>
                        <a:pt x="0" y="109680"/>
                      </a:lnTo>
                      <a:lnTo>
                        <a:pt x="285750" y="109680"/>
                      </a:lnTo>
                      <a:lnTo>
                        <a:pt x="285750" y="102120"/>
                      </a:lnTo>
                      <a:close/>
                      <a:moveTo>
                        <a:pt x="0" y="119146"/>
                      </a:moveTo>
                      <a:lnTo>
                        <a:pt x="0" y="126694"/>
                      </a:lnTo>
                      <a:lnTo>
                        <a:pt x="285750" y="126694"/>
                      </a:lnTo>
                      <a:lnTo>
                        <a:pt x="285750" y="119146"/>
                      </a:lnTo>
                      <a:close/>
                      <a:moveTo>
                        <a:pt x="0" y="136160"/>
                      </a:moveTo>
                      <a:lnTo>
                        <a:pt x="0" y="143720"/>
                      </a:lnTo>
                      <a:lnTo>
                        <a:pt x="285750" y="143720"/>
                      </a:lnTo>
                      <a:lnTo>
                        <a:pt x="285750" y="136160"/>
                      </a:lnTo>
                      <a:close/>
                      <a:moveTo>
                        <a:pt x="0" y="153185"/>
                      </a:moveTo>
                      <a:lnTo>
                        <a:pt x="0" y="160734"/>
                      </a:lnTo>
                      <a:lnTo>
                        <a:pt x="285750" y="160734"/>
                      </a:lnTo>
                      <a:lnTo>
                        <a:pt x="285750" y="153185"/>
                      </a:lnTo>
                      <a:close/>
                    </a:path>
                  </a:pathLst>
                </a:custGeom>
                <a:solidFill>
                  <a:srgbClr val="F6A027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g381fa1d55ea_0_79"/>
                <p:cNvSpPr/>
                <p:nvPr/>
              </p:nvSpPr>
              <p:spPr>
                <a:xfrm>
                  <a:off x="259" y="0"/>
                  <a:ext cx="9144000" cy="5143520"/>
                </a:xfrm>
                <a:custGeom>
                  <a:rect b="b" l="l" r="r" t="t"/>
                  <a:pathLst>
                    <a:path extrusionOk="0" h="160735" w="285750">
                      <a:moveTo>
                        <a:pt x="0" y="0"/>
                      </a:moveTo>
                      <a:lnTo>
                        <a:pt x="0" y="160734"/>
                      </a:lnTo>
                      <a:lnTo>
                        <a:pt x="8644" y="160734"/>
                      </a:lnTo>
                      <a:lnTo>
                        <a:pt x="8644" y="0"/>
                      </a:lnTo>
                      <a:close/>
                      <a:moveTo>
                        <a:pt x="18479" y="0"/>
                      </a:moveTo>
                      <a:lnTo>
                        <a:pt x="18479" y="160734"/>
                      </a:lnTo>
                      <a:lnTo>
                        <a:pt x="27122" y="160734"/>
                      </a:lnTo>
                      <a:lnTo>
                        <a:pt x="27122" y="0"/>
                      </a:lnTo>
                      <a:close/>
                      <a:moveTo>
                        <a:pt x="36945" y="0"/>
                      </a:moveTo>
                      <a:lnTo>
                        <a:pt x="36945" y="160734"/>
                      </a:lnTo>
                      <a:lnTo>
                        <a:pt x="45589" y="160734"/>
                      </a:lnTo>
                      <a:lnTo>
                        <a:pt x="45589" y="0"/>
                      </a:lnTo>
                      <a:close/>
                      <a:moveTo>
                        <a:pt x="55424" y="0"/>
                      </a:moveTo>
                      <a:lnTo>
                        <a:pt x="55424" y="160734"/>
                      </a:lnTo>
                      <a:lnTo>
                        <a:pt x="64068" y="160734"/>
                      </a:lnTo>
                      <a:lnTo>
                        <a:pt x="64068" y="0"/>
                      </a:lnTo>
                      <a:close/>
                      <a:moveTo>
                        <a:pt x="73890" y="0"/>
                      </a:moveTo>
                      <a:lnTo>
                        <a:pt x="73890" y="160734"/>
                      </a:lnTo>
                      <a:lnTo>
                        <a:pt x="82546" y="160734"/>
                      </a:lnTo>
                      <a:lnTo>
                        <a:pt x="82546" y="0"/>
                      </a:lnTo>
                      <a:close/>
                      <a:moveTo>
                        <a:pt x="92369" y="0"/>
                      </a:moveTo>
                      <a:lnTo>
                        <a:pt x="92369" y="160734"/>
                      </a:lnTo>
                      <a:lnTo>
                        <a:pt x="101013" y="160734"/>
                      </a:lnTo>
                      <a:lnTo>
                        <a:pt x="101013" y="0"/>
                      </a:lnTo>
                      <a:close/>
                      <a:moveTo>
                        <a:pt x="110847" y="0"/>
                      </a:moveTo>
                      <a:lnTo>
                        <a:pt x="110847" y="160734"/>
                      </a:lnTo>
                      <a:lnTo>
                        <a:pt x="119491" y="160734"/>
                      </a:lnTo>
                      <a:lnTo>
                        <a:pt x="119491" y="0"/>
                      </a:lnTo>
                      <a:close/>
                      <a:moveTo>
                        <a:pt x="129314" y="0"/>
                      </a:moveTo>
                      <a:lnTo>
                        <a:pt x="129314" y="160734"/>
                      </a:lnTo>
                      <a:lnTo>
                        <a:pt x="137970" y="160734"/>
                      </a:lnTo>
                      <a:lnTo>
                        <a:pt x="137970" y="0"/>
                      </a:lnTo>
                      <a:close/>
                      <a:moveTo>
                        <a:pt x="147792" y="0"/>
                      </a:moveTo>
                      <a:lnTo>
                        <a:pt x="147792" y="160734"/>
                      </a:lnTo>
                      <a:lnTo>
                        <a:pt x="156436" y="160734"/>
                      </a:lnTo>
                      <a:lnTo>
                        <a:pt x="156436" y="0"/>
                      </a:lnTo>
                      <a:close/>
                      <a:moveTo>
                        <a:pt x="166259" y="0"/>
                      </a:moveTo>
                      <a:lnTo>
                        <a:pt x="166259" y="160734"/>
                      </a:lnTo>
                      <a:lnTo>
                        <a:pt x="174903" y="160734"/>
                      </a:lnTo>
                      <a:lnTo>
                        <a:pt x="174903" y="0"/>
                      </a:lnTo>
                      <a:close/>
                      <a:moveTo>
                        <a:pt x="184737" y="0"/>
                      </a:moveTo>
                      <a:lnTo>
                        <a:pt x="184737" y="160734"/>
                      </a:lnTo>
                      <a:lnTo>
                        <a:pt x="193381" y="160734"/>
                      </a:lnTo>
                      <a:lnTo>
                        <a:pt x="193381" y="0"/>
                      </a:lnTo>
                      <a:close/>
                      <a:moveTo>
                        <a:pt x="203204" y="0"/>
                      </a:moveTo>
                      <a:lnTo>
                        <a:pt x="203204" y="160734"/>
                      </a:lnTo>
                      <a:lnTo>
                        <a:pt x="211848" y="160734"/>
                      </a:lnTo>
                      <a:lnTo>
                        <a:pt x="211848" y="0"/>
                      </a:lnTo>
                      <a:close/>
                      <a:moveTo>
                        <a:pt x="221682" y="0"/>
                      </a:moveTo>
                      <a:lnTo>
                        <a:pt x="221682" y="160734"/>
                      </a:lnTo>
                      <a:lnTo>
                        <a:pt x="230326" y="160734"/>
                      </a:lnTo>
                      <a:lnTo>
                        <a:pt x="230326" y="0"/>
                      </a:lnTo>
                      <a:close/>
                      <a:moveTo>
                        <a:pt x="240161" y="0"/>
                      </a:moveTo>
                      <a:lnTo>
                        <a:pt x="240161" y="160734"/>
                      </a:lnTo>
                      <a:lnTo>
                        <a:pt x="248805" y="160734"/>
                      </a:lnTo>
                      <a:lnTo>
                        <a:pt x="248805" y="0"/>
                      </a:lnTo>
                      <a:close/>
                      <a:moveTo>
                        <a:pt x="258628" y="0"/>
                      </a:moveTo>
                      <a:lnTo>
                        <a:pt x="258628" y="160734"/>
                      </a:lnTo>
                      <a:lnTo>
                        <a:pt x="267272" y="160734"/>
                      </a:lnTo>
                      <a:lnTo>
                        <a:pt x="267272" y="0"/>
                      </a:lnTo>
                      <a:close/>
                      <a:moveTo>
                        <a:pt x="277106" y="0"/>
                      </a:moveTo>
                      <a:lnTo>
                        <a:pt x="277106" y="160734"/>
                      </a:lnTo>
                      <a:lnTo>
                        <a:pt x="285750" y="160734"/>
                      </a:lnTo>
                      <a:lnTo>
                        <a:pt x="285750" y="0"/>
                      </a:lnTo>
                      <a:close/>
                    </a:path>
                  </a:pathLst>
                </a:custGeom>
                <a:solidFill>
                  <a:srgbClr val="29AC96">
                    <a:alpha val="30980"/>
                  </a:srgbClr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0" name="Google Shape;90;g381fa1d55ea_0_79"/>
              <p:cNvSpPr/>
              <p:nvPr/>
            </p:nvSpPr>
            <p:spPr>
              <a:xfrm>
                <a:off x="-3950" y="387125"/>
                <a:ext cx="9145429" cy="4369262"/>
              </a:xfrm>
              <a:custGeom>
                <a:rect b="b" l="l" r="r" t="t"/>
                <a:pathLst>
                  <a:path extrusionOk="0" h="136946" w="285750">
                    <a:moveTo>
                      <a:pt x="0" y="0"/>
                    </a:moveTo>
                    <a:lnTo>
                      <a:pt x="0" y="136946"/>
                    </a:lnTo>
                    <a:lnTo>
                      <a:pt x="285750" y="136946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1" name="Google Shape;91;g381fa1d55ea_0_79"/>
              <p:cNvGrpSpPr/>
              <p:nvPr/>
            </p:nvGrpSpPr>
            <p:grpSpPr>
              <a:xfrm>
                <a:off x="121692" y="504155"/>
                <a:ext cx="8910874" cy="4158196"/>
                <a:chOff x="334550" y="1235100"/>
                <a:chExt cx="6946425" cy="3241500"/>
              </a:xfrm>
            </p:grpSpPr>
            <p:sp>
              <p:nvSpPr>
                <p:cNvPr id="92" name="Google Shape;92;g381fa1d55ea_0_79"/>
                <p:cNvSpPr/>
                <p:nvPr/>
              </p:nvSpPr>
              <p:spPr>
                <a:xfrm>
                  <a:off x="3345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g381fa1d55ea_0_79"/>
                <p:cNvSpPr/>
                <p:nvPr/>
              </p:nvSpPr>
              <p:spPr>
                <a:xfrm>
                  <a:off x="5197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94;g381fa1d55ea_0_79"/>
                <p:cNvSpPr/>
                <p:nvPr/>
              </p:nvSpPr>
              <p:spPr>
                <a:xfrm>
                  <a:off x="704850" y="445425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95;g381fa1d55ea_0_79"/>
                <p:cNvSpPr/>
                <p:nvPr/>
              </p:nvSpPr>
              <p:spPr>
                <a:xfrm>
                  <a:off x="8899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g381fa1d55ea_0_79"/>
                <p:cNvSpPr/>
                <p:nvPr/>
              </p:nvSpPr>
              <p:spPr>
                <a:xfrm>
                  <a:off x="107542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g381fa1d55ea_0_79"/>
                <p:cNvSpPr/>
                <p:nvPr/>
              </p:nvSpPr>
              <p:spPr>
                <a:xfrm>
                  <a:off x="12605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g381fa1d55ea_0_79"/>
                <p:cNvSpPr/>
                <p:nvPr/>
              </p:nvSpPr>
              <p:spPr>
                <a:xfrm>
                  <a:off x="14460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g381fa1d55ea_0_79"/>
                <p:cNvSpPr/>
                <p:nvPr/>
              </p:nvSpPr>
              <p:spPr>
                <a:xfrm>
                  <a:off x="16311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g381fa1d55ea_0_79"/>
                <p:cNvSpPr/>
                <p:nvPr/>
              </p:nvSpPr>
              <p:spPr>
                <a:xfrm>
                  <a:off x="18165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g381fa1d55ea_0_79"/>
                <p:cNvSpPr/>
                <p:nvPr/>
              </p:nvSpPr>
              <p:spPr>
                <a:xfrm>
                  <a:off x="200172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g381fa1d55ea_0_79"/>
                <p:cNvSpPr/>
                <p:nvPr/>
              </p:nvSpPr>
              <p:spPr>
                <a:xfrm>
                  <a:off x="2186575" y="445425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15" y="893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3;g381fa1d55ea_0_79"/>
                <p:cNvSpPr/>
                <p:nvPr/>
              </p:nvSpPr>
              <p:spPr>
                <a:xfrm>
                  <a:off x="23720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;g381fa1d55ea_0_79"/>
                <p:cNvSpPr/>
                <p:nvPr/>
              </p:nvSpPr>
              <p:spPr>
                <a:xfrm>
                  <a:off x="25571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g381fa1d55ea_0_79"/>
                <p:cNvSpPr/>
                <p:nvPr/>
              </p:nvSpPr>
              <p:spPr>
                <a:xfrm>
                  <a:off x="27426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g381fa1d55ea_0_79"/>
                <p:cNvSpPr/>
                <p:nvPr/>
              </p:nvSpPr>
              <p:spPr>
                <a:xfrm>
                  <a:off x="2927725" y="445425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16" y="893"/>
                      </a:lnTo>
                      <a:lnTo>
                        <a:pt x="371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g381fa1d55ea_0_79"/>
                <p:cNvSpPr/>
                <p:nvPr/>
              </p:nvSpPr>
              <p:spPr>
                <a:xfrm>
                  <a:off x="31131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g381fa1d55ea_0_79"/>
                <p:cNvSpPr/>
                <p:nvPr/>
              </p:nvSpPr>
              <p:spPr>
                <a:xfrm>
                  <a:off x="3298325" y="445425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g381fa1d55ea_0_79"/>
                <p:cNvSpPr/>
                <p:nvPr/>
              </p:nvSpPr>
              <p:spPr>
                <a:xfrm>
                  <a:off x="34834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g381fa1d55ea_0_79"/>
                <p:cNvSpPr/>
                <p:nvPr/>
              </p:nvSpPr>
              <p:spPr>
                <a:xfrm>
                  <a:off x="36686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g381fa1d55ea_0_79"/>
                <p:cNvSpPr/>
                <p:nvPr/>
              </p:nvSpPr>
              <p:spPr>
                <a:xfrm>
                  <a:off x="3853750" y="445425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15" y="893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g381fa1d55ea_0_79"/>
                <p:cNvSpPr/>
                <p:nvPr/>
              </p:nvSpPr>
              <p:spPr>
                <a:xfrm>
                  <a:off x="40391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" name="Google Shape;113;g381fa1d55ea_0_79"/>
                <p:cNvSpPr/>
                <p:nvPr/>
              </p:nvSpPr>
              <p:spPr>
                <a:xfrm>
                  <a:off x="422462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114;g381fa1d55ea_0_79"/>
                <p:cNvSpPr/>
                <p:nvPr/>
              </p:nvSpPr>
              <p:spPr>
                <a:xfrm>
                  <a:off x="4409775" y="445425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15;g381fa1d55ea_0_79"/>
                <p:cNvSpPr/>
                <p:nvPr/>
              </p:nvSpPr>
              <p:spPr>
                <a:xfrm>
                  <a:off x="45952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116;g381fa1d55ea_0_79"/>
                <p:cNvSpPr/>
                <p:nvPr/>
              </p:nvSpPr>
              <p:spPr>
                <a:xfrm>
                  <a:off x="47803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g381fa1d55ea_0_79"/>
                <p:cNvSpPr/>
                <p:nvPr/>
              </p:nvSpPr>
              <p:spPr>
                <a:xfrm>
                  <a:off x="4965200" y="445425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" name="Google Shape;118;g381fa1d55ea_0_79"/>
                <p:cNvSpPr/>
                <p:nvPr/>
              </p:nvSpPr>
              <p:spPr>
                <a:xfrm>
                  <a:off x="515062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" name="Google Shape;119;g381fa1d55ea_0_79"/>
                <p:cNvSpPr/>
                <p:nvPr/>
              </p:nvSpPr>
              <p:spPr>
                <a:xfrm>
                  <a:off x="53357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" name="Google Shape;120;g381fa1d55ea_0_79"/>
                <p:cNvSpPr/>
                <p:nvPr/>
              </p:nvSpPr>
              <p:spPr>
                <a:xfrm>
                  <a:off x="5521225" y="445425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" name="Google Shape;121;g381fa1d55ea_0_79"/>
                <p:cNvSpPr/>
                <p:nvPr/>
              </p:nvSpPr>
              <p:spPr>
                <a:xfrm>
                  <a:off x="570635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" name="Google Shape;122;g381fa1d55ea_0_79"/>
                <p:cNvSpPr/>
                <p:nvPr/>
              </p:nvSpPr>
              <p:spPr>
                <a:xfrm>
                  <a:off x="58918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" name="Google Shape;123;g381fa1d55ea_0_79"/>
                <p:cNvSpPr/>
                <p:nvPr/>
              </p:nvSpPr>
              <p:spPr>
                <a:xfrm>
                  <a:off x="6076950" y="445425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15" y="893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g381fa1d55ea_0_79"/>
                <p:cNvSpPr/>
                <p:nvPr/>
              </p:nvSpPr>
              <p:spPr>
                <a:xfrm>
                  <a:off x="62623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125;g381fa1d55ea_0_79"/>
                <p:cNvSpPr/>
                <p:nvPr/>
              </p:nvSpPr>
              <p:spPr>
                <a:xfrm>
                  <a:off x="644722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03" y="893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126;g381fa1d55ea_0_79"/>
                <p:cNvSpPr/>
                <p:nvPr/>
              </p:nvSpPr>
              <p:spPr>
                <a:xfrm>
                  <a:off x="6632375" y="445425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15" y="893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27;g381fa1d55ea_0_79"/>
                <p:cNvSpPr/>
                <p:nvPr/>
              </p:nvSpPr>
              <p:spPr>
                <a:xfrm>
                  <a:off x="6817800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g381fa1d55ea_0_79"/>
                <p:cNvSpPr/>
                <p:nvPr/>
              </p:nvSpPr>
              <p:spPr>
                <a:xfrm>
                  <a:off x="7002950" y="445425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0" y="0"/>
                      </a:moveTo>
                      <a:lnTo>
                        <a:pt x="0" y="893"/>
                      </a:lnTo>
                      <a:lnTo>
                        <a:pt x="3715" y="893"/>
                      </a:lnTo>
                      <a:lnTo>
                        <a:pt x="371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g381fa1d55ea_0_79"/>
                <p:cNvSpPr/>
                <p:nvPr/>
              </p:nvSpPr>
              <p:spPr>
                <a:xfrm>
                  <a:off x="7188375" y="445425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0"/>
                      </a:moveTo>
                      <a:lnTo>
                        <a:pt x="1" y="893"/>
                      </a:lnTo>
                      <a:lnTo>
                        <a:pt x="3704" y="893"/>
                      </a:lnTo>
                      <a:lnTo>
                        <a:pt x="370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g381fa1d55ea_0_79"/>
                <p:cNvSpPr/>
                <p:nvPr/>
              </p:nvSpPr>
              <p:spPr>
                <a:xfrm>
                  <a:off x="3345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g381fa1d55ea_0_79"/>
                <p:cNvSpPr/>
                <p:nvPr/>
              </p:nvSpPr>
              <p:spPr>
                <a:xfrm>
                  <a:off x="5197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g381fa1d55ea_0_79"/>
                <p:cNvSpPr/>
                <p:nvPr/>
              </p:nvSpPr>
              <p:spPr>
                <a:xfrm>
                  <a:off x="704850" y="123510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g381fa1d55ea_0_79"/>
                <p:cNvSpPr/>
                <p:nvPr/>
              </p:nvSpPr>
              <p:spPr>
                <a:xfrm>
                  <a:off x="8899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g381fa1d55ea_0_79"/>
                <p:cNvSpPr/>
                <p:nvPr/>
              </p:nvSpPr>
              <p:spPr>
                <a:xfrm>
                  <a:off x="107542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g381fa1d55ea_0_79"/>
                <p:cNvSpPr/>
                <p:nvPr/>
              </p:nvSpPr>
              <p:spPr>
                <a:xfrm>
                  <a:off x="12605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g381fa1d55ea_0_79"/>
                <p:cNvSpPr/>
                <p:nvPr/>
              </p:nvSpPr>
              <p:spPr>
                <a:xfrm>
                  <a:off x="14460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g381fa1d55ea_0_79"/>
                <p:cNvSpPr/>
                <p:nvPr/>
              </p:nvSpPr>
              <p:spPr>
                <a:xfrm>
                  <a:off x="16311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g381fa1d55ea_0_79"/>
                <p:cNvSpPr/>
                <p:nvPr/>
              </p:nvSpPr>
              <p:spPr>
                <a:xfrm>
                  <a:off x="18165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g381fa1d55ea_0_79"/>
                <p:cNvSpPr/>
                <p:nvPr/>
              </p:nvSpPr>
              <p:spPr>
                <a:xfrm>
                  <a:off x="200172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g381fa1d55ea_0_79"/>
                <p:cNvSpPr/>
                <p:nvPr/>
              </p:nvSpPr>
              <p:spPr>
                <a:xfrm>
                  <a:off x="2186575" y="123510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15" y="894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g381fa1d55ea_0_79"/>
                <p:cNvSpPr/>
                <p:nvPr/>
              </p:nvSpPr>
              <p:spPr>
                <a:xfrm>
                  <a:off x="23720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g381fa1d55ea_0_79"/>
                <p:cNvSpPr/>
                <p:nvPr/>
              </p:nvSpPr>
              <p:spPr>
                <a:xfrm>
                  <a:off x="25571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g381fa1d55ea_0_79"/>
                <p:cNvSpPr/>
                <p:nvPr/>
              </p:nvSpPr>
              <p:spPr>
                <a:xfrm>
                  <a:off x="27426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g381fa1d55ea_0_79"/>
                <p:cNvSpPr/>
                <p:nvPr/>
              </p:nvSpPr>
              <p:spPr>
                <a:xfrm>
                  <a:off x="2927725" y="123510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16" y="894"/>
                      </a:lnTo>
                      <a:lnTo>
                        <a:pt x="37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g381fa1d55ea_0_79"/>
                <p:cNvSpPr/>
                <p:nvPr/>
              </p:nvSpPr>
              <p:spPr>
                <a:xfrm>
                  <a:off x="31131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g381fa1d55ea_0_79"/>
                <p:cNvSpPr/>
                <p:nvPr/>
              </p:nvSpPr>
              <p:spPr>
                <a:xfrm>
                  <a:off x="3298325" y="123510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g381fa1d55ea_0_79"/>
                <p:cNvSpPr/>
                <p:nvPr/>
              </p:nvSpPr>
              <p:spPr>
                <a:xfrm>
                  <a:off x="34834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g381fa1d55ea_0_79"/>
                <p:cNvSpPr/>
                <p:nvPr/>
              </p:nvSpPr>
              <p:spPr>
                <a:xfrm>
                  <a:off x="36686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g381fa1d55ea_0_79"/>
                <p:cNvSpPr/>
                <p:nvPr/>
              </p:nvSpPr>
              <p:spPr>
                <a:xfrm>
                  <a:off x="3853750" y="123510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15" y="894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g381fa1d55ea_0_79"/>
                <p:cNvSpPr/>
                <p:nvPr/>
              </p:nvSpPr>
              <p:spPr>
                <a:xfrm>
                  <a:off x="40391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g381fa1d55ea_0_79"/>
                <p:cNvSpPr/>
                <p:nvPr/>
              </p:nvSpPr>
              <p:spPr>
                <a:xfrm>
                  <a:off x="422462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g381fa1d55ea_0_79"/>
                <p:cNvSpPr/>
                <p:nvPr/>
              </p:nvSpPr>
              <p:spPr>
                <a:xfrm>
                  <a:off x="4409775" y="123510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153;g381fa1d55ea_0_79"/>
                <p:cNvSpPr/>
                <p:nvPr/>
              </p:nvSpPr>
              <p:spPr>
                <a:xfrm>
                  <a:off x="45952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g381fa1d55ea_0_79"/>
                <p:cNvSpPr/>
                <p:nvPr/>
              </p:nvSpPr>
              <p:spPr>
                <a:xfrm>
                  <a:off x="47803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g381fa1d55ea_0_79"/>
                <p:cNvSpPr/>
                <p:nvPr/>
              </p:nvSpPr>
              <p:spPr>
                <a:xfrm>
                  <a:off x="4965200" y="123510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g381fa1d55ea_0_79"/>
                <p:cNvSpPr/>
                <p:nvPr/>
              </p:nvSpPr>
              <p:spPr>
                <a:xfrm>
                  <a:off x="515062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g381fa1d55ea_0_79"/>
                <p:cNvSpPr/>
                <p:nvPr/>
              </p:nvSpPr>
              <p:spPr>
                <a:xfrm>
                  <a:off x="53357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g381fa1d55ea_0_79"/>
                <p:cNvSpPr/>
                <p:nvPr/>
              </p:nvSpPr>
              <p:spPr>
                <a:xfrm>
                  <a:off x="5521225" y="1235100"/>
                  <a:ext cx="92575" cy="22350"/>
                </a:xfrm>
                <a:custGeom>
                  <a:rect b="b" l="l" r="r" t="t"/>
                  <a:pathLst>
                    <a:path extrusionOk="0" h="894" w="3703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g381fa1d55ea_0_79"/>
                <p:cNvSpPr/>
                <p:nvPr/>
              </p:nvSpPr>
              <p:spPr>
                <a:xfrm>
                  <a:off x="570635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g381fa1d55ea_0_79"/>
                <p:cNvSpPr/>
                <p:nvPr/>
              </p:nvSpPr>
              <p:spPr>
                <a:xfrm>
                  <a:off x="58918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g381fa1d55ea_0_79"/>
                <p:cNvSpPr/>
                <p:nvPr/>
              </p:nvSpPr>
              <p:spPr>
                <a:xfrm>
                  <a:off x="6076950" y="123510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15" y="894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g381fa1d55ea_0_79"/>
                <p:cNvSpPr/>
                <p:nvPr/>
              </p:nvSpPr>
              <p:spPr>
                <a:xfrm>
                  <a:off x="62623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g381fa1d55ea_0_79"/>
                <p:cNvSpPr/>
                <p:nvPr/>
              </p:nvSpPr>
              <p:spPr>
                <a:xfrm>
                  <a:off x="644722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03" y="894"/>
                      </a:lnTo>
                      <a:lnTo>
                        <a:pt x="370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g381fa1d55ea_0_79"/>
                <p:cNvSpPr/>
                <p:nvPr/>
              </p:nvSpPr>
              <p:spPr>
                <a:xfrm>
                  <a:off x="6632375" y="1235100"/>
                  <a:ext cx="92875" cy="22350"/>
                </a:xfrm>
                <a:custGeom>
                  <a:rect b="b" l="l" r="r" t="t"/>
                  <a:pathLst>
                    <a:path extrusionOk="0" h="894" w="3715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15" y="894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g381fa1d55ea_0_79"/>
                <p:cNvSpPr/>
                <p:nvPr/>
              </p:nvSpPr>
              <p:spPr>
                <a:xfrm>
                  <a:off x="6817800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g381fa1d55ea_0_79"/>
                <p:cNvSpPr/>
                <p:nvPr/>
              </p:nvSpPr>
              <p:spPr>
                <a:xfrm>
                  <a:off x="7002950" y="1235100"/>
                  <a:ext cx="92900" cy="22350"/>
                </a:xfrm>
                <a:custGeom>
                  <a:rect b="b" l="l" r="r" t="t"/>
                  <a:pathLst>
                    <a:path extrusionOk="0" h="894" w="3716">
                      <a:moveTo>
                        <a:pt x="0" y="1"/>
                      </a:moveTo>
                      <a:lnTo>
                        <a:pt x="0" y="894"/>
                      </a:lnTo>
                      <a:lnTo>
                        <a:pt x="3715" y="894"/>
                      </a:lnTo>
                      <a:lnTo>
                        <a:pt x="3715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g381fa1d55ea_0_79"/>
                <p:cNvSpPr/>
                <p:nvPr/>
              </p:nvSpPr>
              <p:spPr>
                <a:xfrm>
                  <a:off x="7188375" y="1235100"/>
                  <a:ext cx="92600" cy="22350"/>
                </a:xfrm>
                <a:custGeom>
                  <a:rect b="b" l="l" r="r" t="t"/>
                  <a:pathLst>
                    <a:path extrusionOk="0" h="894" w="3704">
                      <a:moveTo>
                        <a:pt x="1" y="1"/>
                      </a:moveTo>
                      <a:lnTo>
                        <a:pt x="1" y="894"/>
                      </a:lnTo>
                      <a:lnTo>
                        <a:pt x="3704" y="894"/>
                      </a:lnTo>
                      <a:lnTo>
                        <a:pt x="370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900"/>
                    <a:buFont typeface="Arial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8" name="Google Shape;168;g381fa1d55ea_0_79"/>
            <p:cNvSpPr/>
            <p:nvPr/>
          </p:nvSpPr>
          <p:spPr>
            <a:xfrm rot="-650748">
              <a:off x="-625705" y="674922"/>
              <a:ext cx="1817438" cy="1073413"/>
            </a:xfrm>
            <a:custGeom>
              <a:rect b="b" l="l" r="r" t="t"/>
              <a:pathLst>
                <a:path extrusionOk="0" h="11660" w="19742">
                  <a:moveTo>
                    <a:pt x="4214" y="1"/>
                  </a:moveTo>
                  <a:cubicBezTo>
                    <a:pt x="4088" y="1"/>
                    <a:pt x="3961" y="12"/>
                    <a:pt x="3834" y="33"/>
                  </a:cubicBezTo>
                  <a:cubicBezTo>
                    <a:pt x="3489" y="93"/>
                    <a:pt x="3168" y="224"/>
                    <a:pt x="2894" y="438"/>
                  </a:cubicBezTo>
                  <a:cubicBezTo>
                    <a:pt x="2834" y="498"/>
                    <a:pt x="2763" y="557"/>
                    <a:pt x="2715" y="617"/>
                  </a:cubicBezTo>
                  <a:cubicBezTo>
                    <a:pt x="2656" y="676"/>
                    <a:pt x="2596" y="748"/>
                    <a:pt x="2537" y="807"/>
                  </a:cubicBezTo>
                  <a:cubicBezTo>
                    <a:pt x="2429" y="938"/>
                    <a:pt x="2346" y="1081"/>
                    <a:pt x="2275" y="1236"/>
                  </a:cubicBezTo>
                  <a:cubicBezTo>
                    <a:pt x="2132" y="1545"/>
                    <a:pt x="2036" y="1867"/>
                    <a:pt x="2013" y="2212"/>
                  </a:cubicBezTo>
                  <a:cubicBezTo>
                    <a:pt x="1989" y="2534"/>
                    <a:pt x="1989" y="2867"/>
                    <a:pt x="2013" y="3200"/>
                  </a:cubicBezTo>
                  <a:cubicBezTo>
                    <a:pt x="2025" y="3355"/>
                    <a:pt x="2036" y="3522"/>
                    <a:pt x="2060" y="3689"/>
                  </a:cubicBezTo>
                  <a:cubicBezTo>
                    <a:pt x="2096" y="3843"/>
                    <a:pt x="2120" y="4010"/>
                    <a:pt x="2156" y="4177"/>
                  </a:cubicBezTo>
                  <a:cubicBezTo>
                    <a:pt x="2239" y="4498"/>
                    <a:pt x="2346" y="4808"/>
                    <a:pt x="2477" y="5105"/>
                  </a:cubicBezTo>
                  <a:cubicBezTo>
                    <a:pt x="2727" y="5713"/>
                    <a:pt x="3060" y="6272"/>
                    <a:pt x="3322" y="6856"/>
                  </a:cubicBezTo>
                  <a:cubicBezTo>
                    <a:pt x="3394" y="7010"/>
                    <a:pt x="3441" y="7153"/>
                    <a:pt x="3501" y="7308"/>
                  </a:cubicBezTo>
                  <a:cubicBezTo>
                    <a:pt x="3525" y="7391"/>
                    <a:pt x="3537" y="7463"/>
                    <a:pt x="3560" y="7534"/>
                  </a:cubicBezTo>
                  <a:cubicBezTo>
                    <a:pt x="3584" y="7606"/>
                    <a:pt x="3608" y="7689"/>
                    <a:pt x="3620" y="7761"/>
                  </a:cubicBezTo>
                  <a:lnTo>
                    <a:pt x="3656" y="7999"/>
                  </a:lnTo>
                  <a:cubicBezTo>
                    <a:pt x="3668" y="8082"/>
                    <a:pt x="3668" y="8153"/>
                    <a:pt x="3668" y="8237"/>
                  </a:cubicBezTo>
                  <a:lnTo>
                    <a:pt x="3668" y="8356"/>
                  </a:lnTo>
                  <a:cubicBezTo>
                    <a:pt x="3668" y="8392"/>
                    <a:pt x="3656" y="8427"/>
                    <a:pt x="3656" y="8463"/>
                  </a:cubicBezTo>
                  <a:lnTo>
                    <a:pt x="3632" y="8701"/>
                  </a:lnTo>
                  <a:cubicBezTo>
                    <a:pt x="3608" y="8784"/>
                    <a:pt x="3584" y="8856"/>
                    <a:pt x="3572" y="8927"/>
                  </a:cubicBezTo>
                  <a:cubicBezTo>
                    <a:pt x="3549" y="9011"/>
                    <a:pt x="3525" y="9082"/>
                    <a:pt x="3501" y="9154"/>
                  </a:cubicBezTo>
                  <a:lnTo>
                    <a:pt x="3406" y="9380"/>
                  </a:lnTo>
                  <a:cubicBezTo>
                    <a:pt x="3382" y="9415"/>
                    <a:pt x="3382" y="9451"/>
                    <a:pt x="3358" y="9487"/>
                  </a:cubicBezTo>
                  <a:cubicBezTo>
                    <a:pt x="3334" y="9511"/>
                    <a:pt x="3322" y="9546"/>
                    <a:pt x="3299" y="9582"/>
                  </a:cubicBezTo>
                  <a:cubicBezTo>
                    <a:pt x="3108" y="9832"/>
                    <a:pt x="2858" y="10035"/>
                    <a:pt x="2572" y="10177"/>
                  </a:cubicBezTo>
                  <a:cubicBezTo>
                    <a:pt x="2429" y="10249"/>
                    <a:pt x="2287" y="10308"/>
                    <a:pt x="2132" y="10356"/>
                  </a:cubicBezTo>
                  <a:cubicBezTo>
                    <a:pt x="1977" y="10392"/>
                    <a:pt x="1822" y="10416"/>
                    <a:pt x="1655" y="10428"/>
                  </a:cubicBezTo>
                  <a:cubicBezTo>
                    <a:pt x="1501" y="10428"/>
                    <a:pt x="1346" y="10404"/>
                    <a:pt x="1203" y="10356"/>
                  </a:cubicBezTo>
                  <a:cubicBezTo>
                    <a:pt x="1048" y="10308"/>
                    <a:pt x="917" y="10225"/>
                    <a:pt x="798" y="10130"/>
                  </a:cubicBezTo>
                  <a:cubicBezTo>
                    <a:pt x="560" y="9904"/>
                    <a:pt x="382" y="9630"/>
                    <a:pt x="286" y="9332"/>
                  </a:cubicBezTo>
                  <a:cubicBezTo>
                    <a:pt x="179" y="9023"/>
                    <a:pt x="120" y="8701"/>
                    <a:pt x="96" y="8392"/>
                  </a:cubicBezTo>
                  <a:cubicBezTo>
                    <a:pt x="36" y="7737"/>
                    <a:pt x="48" y="7094"/>
                    <a:pt x="131" y="6451"/>
                  </a:cubicBezTo>
                  <a:lnTo>
                    <a:pt x="131" y="6451"/>
                  </a:lnTo>
                  <a:cubicBezTo>
                    <a:pt x="36" y="7094"/>
                    <a:pt x="1" y="7737"/>
                    <a:pt x="36" y="8392"/>
                  </a:cubicBezTo>
                  <a:cubicBezTo>
                    <a:pt x="60" y="8713"/>
                    <a:pt x="120" y="9034"/>
                    <a:pt x="227" y="9356"/>
                  </a:cubicBezTo>
                  <a:cubicBezTo>
                    <a:pt x="310" y="9666"/>
                    <a:pt x="489" y="9951"/>
                    <a:pt x="727" y="10189"/>
                  </a:cubicBezTo>
                  <a:cubicBezTo>
                    <a:pt x="858" y="10297"/>
                    <a:pt x="1001" y="10380"/>
                    <a:pt x="1155" y="10439"/>
                  </a:cubicBezTo>
                  <a:cubicBezTo>
                    <a:pt x="1322" y="10499"/>
                    <a:pt x="1489" y="10523"/>
                    <a:pt x="1655" y="10523"/>
                  </a:cubicBezTo>
                  <a:cubicBezTo>
                    <a:pt x="1822" y="10523"/>
                    <a:pt x="1989" y="10499"/>
                    <a:pt x="2144" y="10451"/>
                  </a:cubicBezTo>
                  <a:cubicBezTo>
                    <a:pt x="2310" y="10404"/>
                    <a:pt x="2465" y="10344"/>
                    <a:pt x="2608" y="10273"/>
                  </a:cubicBezTo>
                  <a:cubicBezTo>
                    <a:pt x="2906" y="10130"/>
                    <a:pt x="3179" y="9916"/>
                    <a:pt x="3382" y="9654"/>
                  </a:cubicBezTo>
                  <a:cubicBezTo>
                    <a:pt x="3406" y="9618"/>
                    <a:pt x="3430" y="9582"/>
                    <a:pt x="3453" y="9546"/>
                  </a:cubicBezTo>
                  <a:cubicBezTo>
                    <a:pt x="3477" y="9511"/>
                    <a:pt x="3489" y="9475"/>
                    <a:pt x="3513" y="9439"/>
                  </a:cubicBezTo>
                  <a:lnTo>
                    <a:pt x="3608" y="9213"/>
                  </a:lnTo>
                  <a:cubicBezTo>
                    <a:pt x="3644" y="9130"/>
                    <a:pt x="3668" y="9058"/>
                    <a:pt x="3691" y="8975"/>
                  </a:cubicBezTo>
                  <a:cubicBezTo>
                    <a:pt x="3715" y="8892"/>
                    <a:pt x="3739" y="8820"/>
                    <a:pt x="3751" y="8737"/>
                  </a:cubicBezTo>
                  <a:lnTo>
                    <a:pt x="3787" y="8487"/>
                  </a:lnTo>
                  <a:cubicBezTo>
                    <a:pt x="3799" y="8451"/>
                    <a:pt x="3799" y="8403"/>
                    <a:pt x="3799" y="8368"/>
                  </a:cubicBezTo>
                  <a:lnTo>
                    <a:pt x="3799" y="8237"/>
                  </a:lnTo>
                  <a:lnTo>
                    <a:pt x="3799" y="7987"/>
                  </a:lnTo>
                  <a:lnTo>
                    <a:pt x="3763" y="7737"/>
                  </a:lnTo>
                  <a:cubicBezTo>
                    <a:pt x="3751" y="7653"/>
                    <a:pt x="3739" y="7582"/>
                    <a:pt x="3715" y="7499"/>
                  </a:cubicBezTo>
                  <a:cubicBezTo>
                    <a:pt x="3691" y="7415"/>
                    <a:pt x="3668" y="7332"/>
                    <a:pt x="3644" y="7260"/>
                  </a:cubicBezTo>
                  <a:cubicBezTo>
                    <a:pt x="3584" y="7094"/>
                    <a:pt x="3537" y="6951"/>
                    <a:pt x="3465" y="6796"/>
                  </a:cubicBezTo>
                  <a:cubicBezTo>
                    <a:pt x="3203" y="6201"/>
                    <a:pt x="2882" y="5641"/>
                    <a:pt x="2632" y="5046"/>
                  </a:cubicBezTo>
                  <a:cubicBezTo>
                    <a:pt x="2513" y="4748"/>
                    <a:pt x="2417" y="4451"/>
                    <a:pt x="2334" y="4141"/>
                  </a:cubicBezTo>
                  <a:cubicBezTo>
                    <a:pt x="2310" y="3986"/>
                    <a:pt x="2275" y="3820"/>
                    <a:pt x="2263" y="3665"/>
                  </a:cubicBezTo>
                  <a:cubicBezTo>
                    <a:pt x="2251" y="3510"/>
                    <a:pt x="2215" y="3343"/>
                    <a:pt x="2215" y="3189"/>
                  </a:cubicBezTo>
                  <a:cubicBezTo>
                    <a:pt x="2191" y="2867"/>
                    <a:pt x="2191" y="2546"/>
                    <a:pt x="2227" y="2236"/>
                  </a:cubicBezTo>
                  <a:cubicBezTo>
                    <a:pt x="2251" y="1915"/>
                    <a:pt x="2334" y="1617"/>
                    <a:pt x="2465" y="1343"/>
                  </a:cubicBezTo>
                  <a:cubicBezTo>
                    <a:pt x="2537" y="1200"/>
                    <a:pt x="2620" y="1069"/>
                    <a:pt x="2715" y="962"/>
                  </a:cubicBezTo>
                  <a:cubicBezTo>
                    <a:pt x="2822" y="843"/>
                    <a:pt x="2918" y="736"/>
                    <a:pt x="3037" y="629"/>
                  </a:cubicBezTo>
                  <a:cubicBezTo>
                    <a:pt x="3275" y="450"/>
                    <a:pt x="3560" y="331"/>
                    <a:pt x="3858" y="283"/>
                  </a:cubicBezTo>
                  <a:cubicBezTo>
                    <a:pt x="3964" y="267"/>
                    <a:pt x="4071" y="259"/>
                    <a:pt x="4176" y="259"/>
                  </a:cubicBezTo>
                  <a:cubicBezTo>
                    <a:pt x="4377" y="259"/>
                    <a:pt x="4575" y="288"/>
                    <a:pt x="4763" y="343"/>
                  </a:cubicBezTo>
                  <a:cubicBezTo>
                    <a:pt x="4906" y="379"/>
                    <a:pt x="5049" y="450"/>
                    <a:pt x="5168" y="533"/>
                  </a:cubicBezTo>
                  <a:cubicBezTo>
                    <a:pt x="5406" y="712"/>
                    <a:pt x="5608" y="950"/>
                    <a:pt x="5727" y="1236"/>
                  </a:cubicBezTo>
                  <a:cubicBezTo>
                    <a:pt x="5787" y="1379"/>
                    <a:pt x="5835" y="1522"/>
                    <a:pt x="5870" y="1676"/>
                  </a:cubicBezTo>
                  <a:cubicBezTo>
                    <a:pt x="5942" y="1986"/>
                    <a:pt x="5989" y="2296"/>
                    <a:pt x="6001" y="2617"/>
                  </a:cubicBezTo>
                  <a:cubicBezTo>
                    <a:pt x="6025" y="3260"/>
                    <a:pt x="6001" y="3891"/>
                    <a:pt x="5930" y="4534"/>
                  </a:cubicBezTo>
                  <a:cubicBezTo>
                    <a:pt x="5787" y="5808"/>
                    <a:pt x="5501" y="7082"/>
                    <a:pt x="5346" y="8380"/>
                  </a:cubicBezTo>
                  <a:cubicBezTo>
                    <a:pt x="5311" y="8701"/>
                    <a:pt x="5287" y="9034"/>
                    <a:pt x="5275" y="9356"/>
                  </a:cubicBezTo>
                  <a:cubicBezTo>
                    <a:pt x="5251" y="9689"/>
                    <a:pt x="5275" y="10023"/>
                    <a:pt x="5323" y="10356"/>
                  </a:cubicBezTo>
                  <a:cubicBezTo>
                    <a:pt x="5346" y="10523"/>
                    <a:pt x="5394" y="10689"/>
                    <a:pt x="5454" y="10856"/>
                  </a:cubicBezTo>
                  <a:cubicBezTo>
                    <a:pt x="5525" y="11023"/>
                    <a:pt x="5620" y="11178"/>
                    <a:pt x="5751" y="11309"/>
                  </a:cubicBezTo>
                  <a:cubicBezTo>
                    <a:pt x="5882" y="11440"/>
                    <a:pt x="6049" y="11535"/>
                    <a:pt x="6239" y="11582"/>
                  </a:cubicBezTo>
                  <a:lnTo>
                    <a:pt x="6370" y="11618"/>
                  </a:lnTo>
                  <a:lnTo>
                    <a:pt x="6501" y="11630"/>
                  </a:lnTo>
                  <a:lnTo>
                    <a:pt x="6751" y="11654"/>
                  </a:lnTo>
                  <a:cubicBezTo>
                    <a:pt x="6809" y="11658"/>
                    <a:pt x="6866" y="11660"/>
                    <a:pt x="6924" y="11660"/>
                  </a:cubicBezTo>
                  <a:cubicBezTo>
                    <a:pt x="7211" y="11660"/>
                    <a:pt x="7495" y="11610"/>
                    <a:pt x="7763" y="11511"/>
                  </a:cubicBezTo>
                  <a:cubicBezTo>
                    <a:pt x="8097" y="11380"/>
                    <a:pt x="8371" y="11130"/>
                    <a:pt x="8549" y="10809"/>
                  </a:cubicBezTo>
                  <a:cubicBezTo>
                    <a:pt x="8704" y="10511"/>
                    <a:pt x="8799" y="10166"/>
                    <a:pt x="8835" y="9832"/>
                  </a:cubicBezTo>
                  <a:cubicBezTo>
                    <a:pt x="8859" y="9499"/>
                    <a:pt x="8859" y="9165"/>
                    <a:pt x="8835" y="8832"/>
                  </a:cubicBezTo>
                  <a:cubicBezTo>
                    <a:pt x="8764" y="8177"/>
                    <a:pt x="8656" y="7534"/>
                    <a:pt x="8502" y="6891"/>
                  </a:cubicBezTo>
                  <a:lnTo>
                    <a:pt x="8263" y="5951"/>
                  </a:lnTo>
                  <a:cubicBezTo>
                    <a:pt x="8228" y="5796"/>
                    <a:pt x="8192" y="5629"/>
                    <a:pt x="8156" y="5486"/>
                  </a:cubicBezTo>
                  <a:cubicBezTo>
                    <a:pt x="8132" y="5332"/>
                    <a:pt x="8109" y="5177"/>
                    <a:pt x="8109" y="5022"/>
                  </a:cubicBezTo>
                  <a:cubicBezTo>
                    <a:pt x="8037" y="4391"/>
                    <a:pt x="8109" y="3760"/>
                    <a:pt x="8335" y="3177"/>
                  </a:cubicBezTo>
                  <a:cubicBezTo>
                    <a:pt x="8454" y="2891"/>
                    <a:pt x="8633" y="2641"/>
                    <a:pt x="8871" y="2450"/>
                  </a:cubicBezTo>
                  <a:cubicBezTo>
                    <a:pt x="9097" y="2248"/>
                    <a:pt x="9383" y="2129"/>
                    <a:pt x="9680" y="2093"/>
                  </a:cubicBezTo>
                  <a:cubicBezTo>
                    <a:pt x="9729" y="2089"/>
                    <a:pt x="9778" y="2087"/>
                    <a:pt x="9828" y="2087"/>
                  </a:cubicBezTo>
                  <a:cubicBezTo>
                    <a:pt x="10079" y="2087"/>
                    <a:pt x="10333" y="2139"/>
                    <a:pt x="10561" y="2248"/>
                  </a:cubicBezTo>
                  <a:cubicBezTo>
                    <a:pt x="10835" y="2379"/>
                    <a:pt x="11073" y="2581"/>
                    <a:pt x="11252" y="2819"/>
                  </a:cubicBezTo>
                  <a:cubicBezTo>
                    <a:pt x="11597" y="3343"/>
                    <a:pt x="11752" y="3974"/>
                    <a:pt x="11657" y="4593"/>
                  </a:cubicBezTo>
                  <a:cubicBezTo>
                    <a:pt x="11585" y="5225"/>
                    <a:pt x="11454" y="5867"/>
                    <a:pt x="11371" y="6510"/>
                  </a:cubicBezTo>
                  <a:cubicBezTo>
                    <a:pt x="11323" y="6832"/>
                    <a:pt x="11300" y="7165"/>
                    <a:pt x="11288" y="7487"/>
                  </a:cubicBezTo>
                  <a:cubicBezTo>
                    <a:pt x="11276" y="7820"/>
                    <a:pt x="11311" y="8153"/>
                    <a:pt x="11395" y="8475"/>
                  </a:cubicBezTo>
                  <a:cubicBezTo>
                    <a:pt x="11478" y="8808"/>
                    <a:pt x="11657" y="9106"/>
                    <a:pt x="11883" y="9356"/>
                  </a:cubicBezTo>
                  <a:cubicBezTo>
                    <a:pt x="12002" y="9487"/>
                    <a:pt x="12133" y="9594"/>
                    <a:pt x="12288" y="9677"/>
                  </a:cubicBezTo>
                  <a:cubicBezTo>
                    <a:pt x="12443" y="9761"/>
                    <a:pt x="12609" y="9808"/>
                    <a:pt x="12776" y="9820"/>
                  </a:cubicBezTo>
                  <a:cubicBezTo>
                    <a:pt x="12816" y="9823"/>
                    <a:pt x="12856" y="9824"/>
                    <a:pt x="12896" y="9824"/>
                  </a:cubicBezTo>
                  <a:cubicBezTo>
                    <a:pt x="13034" y="9824"/>
                    <a:pt x="13168" y="9807"/>
                    <a:pt x="13288" y="9761"/>
                  </a:cubicBezTo>
                  <a:cubicBezTo>
                    <a:pt x="13455" y="9713"/>
                    <a:pt x="13609" y="9642"/>
                    <a:pt x="13752" y="9546"/>
                  </a:cubicBezTo>
                  <a:cubicBezTo>
                    <a:pt x="14026" y="9380"/>
                    <a:pt x="14288" y="9154"/>
                    <a:pt x="14502" y="8904"/>
                  </a:cubicBezTo>
                  <a:cubicBezTo>
                    <a:pt x="14931" y="8415"/>
                    <a:pt x="15300" y="7868"/>
                    <a:pt x="15574" y="7272"/>
                  </a:cubicBezTo>
                  <a:cubicBezTo>
                    <a:pt x="15717" y="6987"/>
                    <a:pt x="15848" y="6677"/>
                    <a:pt x="15967" y="6379"/>
                  </a:cubicBezTo>
                  <a:cubicBezTo>
                    <a:pt x="16074" y="6070"/>
                    <a:pt x="16205" y="5784"/>
                    <a:pt x="16360" y="5498"/>
                  </a:cubicBezTo>
                  <a:cubicBezTo>
                    <a:pt x="16526" y="5225"/>
                    <a:pt x="16741" y="4974"/>
                    <a:pt x="16991" y="4784"/>
                  </a:cubicBezTo>
                  <a:cubicBezTo>
                    <a:pt x="17110" y="4689"/>
                    <a:pt x="17253" y="4605"/>
                    <a:pt x="17396" y="4534"/>
                  </a:cubicBezTo>
                  <a:cubicBezTo>
                    <a:pt x="17550" y="4474"/>
                    <a:pt x="17693" y="4427"/>
                    <a:pt x="17860" y="4403"/>
                  </a:cubicBezTo>
                  <a:cubicBezTo>
                    <a:pt x="17988" y="4384"/>
                    <a:pt x="18117" y="4374"/>
                    <a:pt x="18245" y="4374"/>
                  </a:cubicBezTo>
                  <a:cubicBezTo>
                    <a:pt x="18437" y="4374"/>
                    <a:pt x="18627" y="4396"/>
                    <a:pt x="18812" y="4439"/>
                  </a:cubicBezTo>
                  <a:cubicBezTo>
                    <a:pt x="19134" y="4510"/>
                    <a:pt x="19443" y="4605"/>
                    <a:pt x="19741" y="4736"/>
                  </a:cubicBezTo>
                  <a:cubicBezTo>
                    <a:pt x="19443" y="4605"/>
                    <a:pt x="19134" y="4486"/>
                    <a:pt x="18824" y="4415"/>
                  </a:cubicBezTo>
                  <a:cubicBezTo>
                    <a:pt x="18614" y="4360"/>
                    <a:pt x="18398" y="4336"/>
                    <a:pt x="18184" y="4336"/>
                  </a:cubicBezTo>
                  <a:cubicBezTo>
                    <a:pt x="18071" y="4336"/>
                    <a:pt x="17959" y="4343"/>
                    <a:pt x="17848" y="4355"/>
                  </a:cubicBezTo>
                  <a:cubicBezTo>
                    <a:pt x="17693" y="4379"/>
                    <a:pt x="17527" y="4427"/>
                    <a:pt x="17372" y="4486"/>
                  </a:cubicBezTo>
                  <a:cubicBezTo>
                    <a:pt x="17229" y="4558"/>
                    <a:pt x="17086" y="4629"/>
                    <a:pt x="16955" y="4724"/>
                  </a:cubicBezTo>
                  <a:cubicBezTo>
                    <a:pt x="16681" y="4927"/>
                    <a:pt x="16467" y="5177"/>
                    <a:pt x="16288" y="5463"/>
                  </a:cubicBezTo>
                  <a:cubicBezTo>
                    <a:pt x="16122" y="5736"/>
                    <a:pt x="15979" y="6034"/>
                    <a:pt x="15872" y="6344"/>
                  </a:cubicBezTo>
                  <a:cubicBezTo>
                    <a:pt x="15752" y="6641"/>
                    <a:pt x="15622" y="6939"/>
                    <a:pt x="15467" y="7225"/>
                  </a:cubicBezTo>
                  <a:cubicBezTo>
                    <a:pt x="15181" y="7796"/>
                    <a:pt x="14824" y="8332"/>
                    <a:pt x="14395" y="8808"/>
                  </a:cubicBezTo>
                  <a:cubicBezTo>
                    <a:pt x="14181" y="9046"/>
                    <a:pt x="13931" y="9249"/>
                    <a:pt x="13657" y="9415"/>
                  </a:cubicBezTo>
                  <a:cubicBezTo>
                    <a:pt x="13423" y="9572"/>
                    <a:pt x="13136" y="9655"/>
                    <a:pt x="12846" y="9655"/>
                  </a:cubicBezTo>
                  <a:cubicBezTo>
                    <a:pt x="12827" y="9655"/>
                    <a:pt x="12807" y="9654"/>
                    <a:pt x="12788" y="9654"/>
                  </a:cubicBezTo>
                  <a:cubicBezTo>
                    <a:pt x="12633" y="9642"/>
                    <a:pt x="12490" y="9594"/>
                    <a:pt x="12359" y="9523"/>
                  </a:cubicBezTo>
                  <a:cubicBezTo>
                    <a:pt x="12228" y="9451"/>
                    <a:pt x="12109" y="9356"/>
                    <a:pt x="12002" y="9237"/>
                  </a:cubicBezTo>
                  <a:cubicBezTo>
                    <a:pt x="11800" y="9011"/>
                    <a:pt x="11645" y="8737"/>
                    <a:pt x="11573" y="8427"/>
                  </a:cubicBezTo>
                  <a:cubicBezTo>
                    <a:pt x="11502" y="8130"/>
                    <a:pt x="11466" y="7808"/>
                    <a:pt x="11478" y="7499"/>
                  </a:cubicBezTo>
                  <a:cubicBezTo>
                    <a:pt x="11490" y="7177"/>
                    <a:pt x="11526" y="6856"/>
                    <a:pt x="11573" y="6534"/>
                  </a:cubicBezTo>
                  <a:cubicBezTo>
                    <a:pt x="11657" y="5903"/>
                    <a:pt x="11788" y="5272"/>
                    <a:pt x="11883" y="4617"/>
                  </a:cubicBezTo>
                  <a:cubicBezTo>
                    <a:pt x="11978" y="3939"/>
                    <a:pt x="11823" y="3248"/>
                    <a:pt x="11442" y="2677"/>
                  </a:cubicBezTo>
                  <a:cubicBezTo>
                    <a:pt x="11240" y="2403"/>
                    <a:pt x="10978" y="2177"/>
                    <a:pt x="10669" y="2022"/>
                  </a:cubicBezTo>
                  <a:cubicBezTo>
                    <a:pt x="10407" y="1896"/>
                    <a:pt x="10130" y="1833"/>
                    <a:pt x="9851" y="1833"/>
                  </a:cubicBezTo>
                  <a:cubicBezTo>
                    <a:pt x="9786" y="1833"/>
                    <a:pt x="9721" y="1836"/>
                    <a:pt x="9656" y="1843"/>
                  </a:cubicBezTo>
                  <a:cubicBezTo>
                    <a:pt x="9311" y="1879"/>
                    <a:pt x="8978" y="2022"/>
                    <a:pt x="8704" y="2248"/>
                  </a:cubicBezTo>
                  <a:cubicBezTo>
                    <a:pt x="8442" y="2462"/>
                    <a:pt x="8228" y="2748"/>
                    <a:pt x="8097" y="3069"/>
                  </a:cubicBezTo>
                  <a:cubicBezTo>
                    <a:pt x="7847" y="3689"/>
                    <a:pt x="7763" y="4367"/>
                    <a:pt x="7835" y="5034"/>
                  </a:cubicBezTo>
                  <a:cubicBezTo>
                    <a:pt x="7847" y="5201"/>
                    <a:pt x="7859" y="5367"/>
                    <a:pt x="7894" y="5534"/>
                  </a:cubicBezTo>
                  <a:cubicBezTo>
                    <a:pt x="7930" y="5701"/>
                    <a:pt x="7966" y="5856"/>
                    <a:pt x="8002" y="6022"/>
                  </a:cubicBezTo>
                  <a:lnTo>
                    <a:pt x="8228" y="6963"/>
                  </a:lnTo>
                  <a:cubicBezTo>
                    <a:pt x="8383" y="7582"/>
                    <a:pt x="8490" y="8213"/>
                    <a:pt x="8549" y="8856"/>
                  </a:cubicBezTo>
                  <a:cubicBezTo>
                    <a:pt x="8573" y="9165"/>
                    <a:pt x="8573" y="9487"/>
                    <a:pt x="8549" y="9796"/>
                  </a:cubicBezTo>
                  <a:cubicBezTo>
                    <a:pt x="8513" y="10106"/>
                    <a:pt x="8430" y="10404"/>
                    <a:pt x="8299" y="10678"/>
                  </a:cubicBezTo>
                  <a:cubicBezTo>
                    <a:pt x="8156" y="10928"/>
                    <a:pt x="7930" y="11130"/>
                    <a:pt x="7656" y="11237"/>
                  </a:cubicBezTo>
                  <a:cubicBezTo>
                    <a:pt x="7427" y="11323"/>
                    <a:pt x="7181" y="11363"/>
                    <a:pt x="6940" y="11363"/>
                  </a:cubicBezTo>
                  <a:cubicBezTo>
                    <a:pt x="6880" y="11363"/>
                    <a:pt x="6822" y="11361"/>
                    <a:pt x="6763" y="11356"/>
                  </a:cubicBezTo>
                  <a:lnTo>
                    <a:pt x="6525" y="11332"/>
                  </a:lnTo>
                  <a:lnTo>
                    <a:pt x="6418" y="11320"/>
                  </a:lnTo>
                  <a:lnTo>
                    <a:pt x="6311" y="11297"/>
                  </a:lnTo>
                  <a:cubicBezTo>
                    <a:pt x="6180" y="11261"/>
                    <a:pt x="6061" y="11201"/>
                    <a:pt x="5966" y="11106"/>
                  </a:cubicBezTo>
                  <a:cubicBezTo>
                    <a:pt x="5858" y="10999"/>
                    <a:pt x="5787" y="10880"/>
                    <a:pt x="5727" y="10749"/>
                  </a:cubicBezTo>
                  <a:cubicBezTo>
                    <a:pt x="5680" y="10594"/>
                    <a:pt x="5632" y="10451"/>
                    <a:pt x="5620" y="10297"/>
                  </a:cubicBezTo>
                  <a:cubicBezTo>
                    <a:pt x="5561" y="9987"/>
                    <a:pt x="5549" y="9666"/>
                    <a:pt x="5561" y="9356"/>
                  </a:cubicBezTo>
                  <a:cubicBezTo>
                    <a:pt x="5573" y="9034"/>
                    <a:pt x="5596" y="8725"/>
                    <a:pt x="5644" y="8403"/>
                  </a:cubicBezTo>
                  <a:cubicBezTo>
                    <a:pt x="5787" y="7118"/>
                    <a:pt x="6061" y="5856"/>
                    <a:pt x="6204" y="4546"/>
                  </a:cubicBezTo>
                  <a:cubicBezTo>
                    <a:pt x="6275" y="3903"/>
                    <a:pt x="6299" y="3248"/>
                    <a:pt x="6263" y="2593"/>
                  </a:cubicBezTo>
                  <a:cubicBezTo>
                    <a:pt x="6251" y="2260"/>
                    <a:pt x="6204" y="1926"/>
                    <a:pt x="6132" y="1605"/>
                  </a:cubicBezTo>
                  <a:cubicBezTo>
                    <a:pt x="6097" y="1438"/>
                    <a:pt x="6037" y="1272"/>
                    <a:pt x="5977" y="1117"/>
                  </a:cubicBezTo>
                  <a:cubicBezTo>
                    <a:pt x="5835" y="807"/>
                    <a:pt x="5608" y="522"/>
                    <a:pt x="5323" y="319"/>
                  </a:cubicBezTo>
                  <a:cubicBezTo>
                    <a:pt x="5180" y="224"/>
                    <a:pt x="5025" y="141"/>
                    <a:pt x="4858" y="93"/>
                  </a:cubicBezTo>
                  <a:cubicBezTo>
                    <a:pt x="4647" y="33"/>
                    <a:pt x="4431" y="1"/>
                    <a:pt x="4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g381fa1d55ea_0_79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70" name="Google Shape;170;g381fa1d55ea_0_79"/>
          <p:cNvSpPr txBox="1"/>
          <p:nvPr>
            <p:ph idx="2" type="title"/>
          </p:nvPr>
        </p:nvSpPr>
        <p:spPr>
          <a:xfrm>
            <a:off x="5273819" y="2346200"/>
            <a:ext cx="16443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1" name="Google Shape;171;g381fa1d55ea_0_79"/>
          <p:cNvSpPr txBox="1"/>
          <p:nvPr>
            <p:ph idx="3" type="title"/>
          </p:nvPr>
        </p:nvSpPr>
        <p:spPr>
          <a:xfrm>
            <a:off x="4340417" y="3055000"/>
            <a:ext cx="35112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2" name="Google Shape;172;g381fa1d55ea_0_79"/>
          <p:cNvSpPr txBox="1"/>
          <p:nvPr>
            <p:ph idx="4" type="title"/>
          </p:nvPr>
        </p:nvSpPr>
        <p:spPr>
          <a:xfrm>
            <a:off x="4416815" y="3662200"/>
            <a:ext cx="33585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3" name="Google Shape;173;g381fa1d55ea_0_79"/>
          <p:cNvSpPr txBox="1"/>
          <p:nvPr>
            <p:ph idx="5" type="title"/>
          </p:nvPr>
        </p:nvSpPr>
        <p:spPr>
          <a:xfrm>
            <a:off x="1608373" y="2346200"/>
            <a:ext cx="16443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4" name="Google Shape;174;g381fa1d55ea_0_79"/>
          <p:cNvSpPr txBox="1"/>
          <p:nvPr>
            <p:ph idx="6" type="title"/>
          </p:nvPr>
        </p:nvSpPr>
        <p:spPr>
          <a:xfrm>
            <a:off x="674833" y="3055000"/>
            <a:ext cx="35115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5" name="Google Shape;175;g381fa1d55ea_0_79"/>
          <p:cNvSpPr txBox="1"/>
          <p:nvPr>
            <p:ph idx="7" type="title"/>
          </p:nvPr>
        </p:nvSpPr>
        <p:spPr>
          <a:xfrm>
            <a:off x="751367" y="3662200"/>
            <a:ext cx="33585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76" name="Google Shape;176;g381fa1d55ea_0_79"/>
          <p:cNvSpPr txBox="1"/>
          <p:nvPr>
            <p:ph idx="8" type="title"/>
          </p:nvPr>
        </p:nvSpPr>
        <p:spPr>
          <a:xfrm>
            <a:off x="8939263" y="2346200"/>
            <a:ext cx="16443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7" name="Google Shape;177;g381fa1d55ea_0_79"/>
          <p:cNvSpPr txBox="1"/>
          <p:nvPr>
            <p:ph idx="9" type="title"/>
          </p:nvPr>
        </p:nvSpPr>
        <p:spPr>
          <a:xfrm>
            <a:off x="8005767" y="3055000"/>
            <a:ext cx="35112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b="1" sz="24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8" name="Google Shape;178;g381fa1d55ea_0_79"/>
          <p:cNvSpPr txBox="1"/>
          <p:nvPr>
            <p:ph idx="13" type="title"/>
          </p:nvPr>
        </p:nvSpPr>
        <p:spPr>
          <a:xfrm>
            <a:off x="8082264" y="3662200"/>
            <a:ext cx="3358500" cy="1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b="0" sz="21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None/>
              <a:defRPr sz="19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g381fa1d55ea_0_174"/>
          <p:cNvGrpSpPr/>
          <p:nvPr/>
        </p:nvGrpSpPr>
        <p:grpSpPr>
          <a:xfrm>
            <a:off x="-134222" y="0"/>
            <a:ext cx="12326262" cy="6857855"/>
            <a:chOff x="-100669" y="0"/>
            <a:chExt cx="9244928" cy="5143520"/>
          </a:xfrm>
        </p:grpSpPr>
        <p:grpSp>
          <p:nvGrpSpPr>
            <p:cNvPr id="181" name="Google Shape;181;g381fa1d55ea_0_174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182" name="Google Shape;182;g381fa1d55ea_0_174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381fa1d55ea_0_174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" name="Google Shape;184;g381fa1d55ea_0_174"/>
            <p:cNvGrpSpPr/>
            <p:nvPr/>
          </p:nvGrpSpPr>
          <p:grpSpPr>
            <a:xfrm flipH="1">
              <a:off x="-100669" y="387171"/>
              <a:ext cx="8895816" cy="4369262"/>
              <a:chOff x="454200" y="1144025"/>
              <a:chExt cx="6970550" cy="3423650"/>
            </a:xfrm>
          </p:grpSpPr>
          <p:sp>
            <p:nvSpPr>
              <p:cNvPr id="185" name="Google Shape;185;g381fa1d55ea_0_174"/>
              <p:cNvSpPr/>
              <p:nvPr/>
            </p:nvSpPr>
            <p:spPr>
              <a:xfrm>
                <a:off x="454200" y="1144025"/>
                <a:ext cx="6927675" cy="3423650"/>
              </a:xfrm>
              <a:custGeom>
                <a:rect b="b" l="l" r="r" t="t"/>
                <a:pathLst>
                  <a:path extrusionOk="0" h="136946" w="277107">
                    <a:moveTo>
                      <a:pt x="16563" y="0"/>
                    </a:moveTo>
                    <a:cubicBezTo>
                      <a:pt x="7419" y="0"/>
                      <a:pt x="1" y="7418"/>
                      <a:pt x="1" y="16562"/>
                    </a:cubicBezTo>
                    <a:lnTo>
                      <a:pt x="1" y="120384"/>
                    </a:lnTo>
                    <a:cubicBezTo>
                      <a:pt x="1" y="129528"/>
                      <a:pt x="7419" y="136946"/>
                      <a:pt x="16563" y="136946"/>
                    </a:cubicBezTo>
                    <a:lnTo>
                      <a:pt x="277107" y="136946"/>
                    </a:lnTo>
                    <a:lnTo>
                      <a:pt x="27710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g381fa1d55ea_0_174"/>
              <p:cNvSpPr/>
              <p:nvPr/>
            </p:nvSpPr>
            <p:spPr>
              <a:xfrm>
                <a:off x="555125" y="1234800"/>
                <a:ext cx="6869625" cy="3242100"/>
              </a:xfrm>
              <a:custGeom>
                <a:rect b="b" l="l" r="r" t="t"/>
                <a:pathLst>
                  <a:path extrusionOk="0" h="129684" w="274785">
                    <a:moveTo>
                      <a:pt x="18241" y="1"/>
                    </a:moveTo>
                    <a:lnTo>
                      <a:pt x="18241" y="894"/>
                    </a:lnTo>
                    <a:lnTo>
                      <a:pt x="21979" y="894"/>
                    </a:lnTo>
                    <a:lnTo>
                      <a:pt x="21979" y="1"/>
                    </a:lnTo>
                    <a:close/>
                    <a:moveTo>
                      <a:pt x="25718" y="1"/>
                    </a:moveTo>
                    <a:lnTo>
                      <a:pt x="25718" y="894"/>
                    </a:lnTo>
                    <a:lnTo>
                      <a:pt x="29456" y="894"/>
                    </a:lnTo>
                    <a:lnTo>
                      <a:pt x="29456" y="1"/>
                    </a:lnTo>
                    <a:close/>
                    <a:moveTo>
                      <a:pt x="33195" y="1"/>
                    </a:moveTo>
                    <a:lnTo>
                      <a:pt x="33195" y="894"/>
                    </a:lnTo>
                    <a:lnTo>
                      <a:pt x="36933" y="894"/>
                    </a:lnTo>
                    <a:lnTo>
                      <a:pt x="36933" y="1"/>
                    </a:lnTo>
                    <a:close/>
                    <a:moveTo>
                      <a:pt x="40672" y="1"/>
                    </a:moveTo>
                    <a:lnTo>
                      <a:pt x="40672" y="894"/>
                    </a:lnTo>
                    <a:lnTo>
                      <a:pt x="44410" y="894"/>
                    </a:lnTo>
                    <a:lnTo>
                      <a:pt x="44410" y="1"/>
                    </a:lnTo>
                    <a:close/>
                    <a:moveTo>
                      <a:pt x="48149" y="1"/>
                    </a:moveTo>
                    <a:lnTo>
                      <a:pt x="48149" y="894"/>
                    </a:lnTo>
                    <a:lnTo>
                      <a:pt x="51888" y="894"/>
                    </a:lnTo>
                    <a:lnTo>
                      <a:pt x="51888" y="1"/>
                    </a:lnTo>
                    <a:close/>
                    <a:moveTo>
                      <a:pt x="55626" y="1"/>
                    </a:moveTo>
                    <a:lnTo>
                      <a:pt x="55626" y="894"/>
                    </a:lnTo>
                    <a:lnTo>
                      <a:pt x="59353" y="894"/>
                    </a:lnTo>
                    <a:lnTo>
                      <a:pt x="59365" y="1"/>
                    </a:lnTo>
                    <a:close/>
                    <a:moveTo>
                      <a:pt x="63103" y="1"/>
                    </a:moveTo>
                    <a:lnTo>
                      <a:pt x="63103" y="894"/>
                    </a:lnTo>
                    <a:lnTo>
                      <a:pt x="66842" y="894"/>
                    </a:lnTo>
                    <a:lnTo>
                      <a:pt x="66842" y="1"/>
                    </a:lnTo>
                    <a:close/>
                    <a:moveTo>
                      <a:pt x="70580" y="1"/>
                    </a:moveTo>
                    <a:lnTo>
                      <a:pt x="70580" y="894"/>
                    </a:lnTo>
                    <a:lnTo>
                      <a:pt x="74319" y="894"/>
                    </a:lnTo>
                    <a:lnTo>
                      <a:pt x="74319" y="1"/>
                    </a:lnTo>
                    <a:close/>
                    <a:moveTo>
                      <a:pt x="78058" y="1"/>
                    </a:moveTo>
                    <a:lnTo>
                      <a:pt x="78058" y="894"/>
                    </a:lnTo>
                    <a:lnTo>
                      <a:pt x="81796" y="894"/>
                    </a:lnTo>
                    <a:lnTo>
                      <a:pt x="81796" y="1"/>
                    </a:lnTo>
                    <a:close/>
                    <a:moveTo>
                      <a:pt x="85535" y="1"/>
                    </a:moveTo>
                    <a:lnTo>
                      <a:pt x="85535" y="894"/>
                    </a:lnTo>
                    <a:lnTo>
                      <a:pt x="89273" y="894"/>
                    </a:lnTo>
                    <a:lnTo>
                      <a:pt x="89273" y="1"/>
                    </a:lnTo>
                    <a:close/>
                    <a:moveTo>
                      <a:pt x="93012" y="1"/>
                    </a:moveTo>
                    <a:lnTo>
                      <a:pt x="93012" y="894"/>
                    </a:lnTo>
                    <a:lnTo>
                      <a:pt x="96750" y="894"/>
                    </a:lnTo>
                    <a:lnTo>
                      <a:pt x="96750" y="1"/>
                    </a:lnTo>
                    <a:close/>
                    <a:moveTo>
                      <a:pt x="100489" y="1"/>
                    </a:moveTo>
                    <a:lnTo>
                      <a:pt x="100489" y="894"/>
                    </a:lnTo>
                    <a:lnTo>
                      <a:pt x="104227" y="894"/>
                    </a:lnTo>
                    <a:lnTo>
                      <a:pt x="104227" y="1"/>
                    </a:lnTo>
                    <a:close/>
                    <a:moveTo>
                      <a:pt x="107966" y="1"/>
                    </a:moveTo>
                    <a:lnTo>
                      <a:pt x="107966" y="894"/>
                    </a:lnTo>
                    <a:lnTo>
                      <a:pt x="111705" y="894"/>
                    </a:lnTo>
                    <a:lnTo>
                      <a:pt x="111705" y="1"/>
                    </a:lnTo>
                    <a:close/>
                    <a:moveTo>
                      <a:pt x="115443" y="1"/>
                    </a:moveTo>
                    <a:lnTo>
                      <a:pt x="115443" y="894"/>
                    </a:lnTo>
                    <a:lnTo>
                      <a:pt x="119182" y="894"/>
                    </a:lnTo>
                    <a:lnTo>
                      <a:pt x="119182" y="1"/>
                    </a:lnTo>
                    <a:close/>
                    <a:moveTo>
                      <a:pt x="122920" y="1"/>
                    </a:moveTo>
                    <a:lnTo>
                      <a:pt x="122920" y="894"/>
                    </a:lnTo>
                    <a:lnTo>
                      <a:pt x="126659" y="894"/>
                    </a:lnTo>
                    <a:lnTo>
                      <a:pt x="126659" y="1"/>
                    </a:lnTo>
                    <a:close/>
                    <a:moveTo>
                      <a:pt x="130397" y="1"/>
                    </a:moveTo>
                    <a:lnTo>
                      <a:pt x="130397" y="894"/>
                    </a:lnTo>
                    <a:lnTo>
                      <a:pt x="134136" y="894"/>
                    </a:lnTo>
                    <a:lnTo>
                      <a:pt x="134136" y="1"/>
                    </a:lnTo>
                    <a:close/>
                    <a:moveTo>
                      <a:pt x="137875" y="1"/>
                    </a:moveTo>
                    <a:lnTo>
                      <a:pt x="137875" y="894"/>
                    </a:lnTo>
                    <a:lnTo>
                      <a:pt x="141613" y="894"/>
                    </a:lnTo>
                    <a:lnTo>
                      <a:pt x="141613" y="1"/>
                    </a:lnTo>
                    <a:close/>
                    <a:moveTo>
                      <a:pt x="145352" y="1"/>
                    </a:moveTo>
                    <a:lnTo>
                      <a:pt x="145352" y="894"/>
                    </a:lnTo>
                    <a:lnTo>
                      <a:pt x="149078" y="894"/>
                    </a:lnTo>
                    <a:lnTo>
                      <a:pt x="149090" y="1"/>
                    </a:lnTo>
                    <a:close/>
                    <a:moveTo>
                      <a:pt x="152817" y="1"/>
                    </a:moveTo>
                    <a:lnTo>
                      <a:pt x="152817" y="894"/>
                    </a:lnTo>
                    <a:lnTo>
                      <a:pt x="156555" y="894"/>
                    </a:lnTo>
                    <a:lnTo>
                      <a:pt x="156567" y="1"/>
                    </a:lnTo>
                    <a:close/>
                    <a:moveTo>
                      <a:pt x="160306" y="1"/>
                    </a:moveTo>
                    <a:lnTo>
                      <a:pt x="160306" y="894"/>
                    </a:lnTo>
                    <a:lnTo>
                      <a:pt x="164044" y="894"/>
                    </a:lnTo>
                    <a:lnTo>
                      <a:pt x="164044" y="1"/>
                    </a:lnTo>
                    <a:close/>
                    <a:moveTo>
                      <a:pt x="167783" y="1"/>
                    </a:moveTo>
                    <a:lnTo>
                      <a:pt x="167783" y="894"/>
                    </a:lnTo>
                    <a:lnTo>
                      <a:pt x="171522" y="894"/>
                    </a:lnTo>
                    <a:lnTo>
                      <a:pt x="171522" y="1"/>
                    </a:lnTo>
                    <a:close/>
                    <a:moveTo>
                      <a:pt x="175260" y="1"/>
                    </a:moveTo>
                    <a:lnTo>
                      <a:pt x="175260" y="894"/>
                    </a:lnTo>
                    <a:lnTo>
                      <a:pt x="178999" y="894"/>
                    </a:lnTo>
                    <a:lnTo>
                      <a:pt x="178999" y="1"/>
                    </a:lnTo>
                    <a:close/>
                    <a:moveTo>
                      <a:pt x="182737" y="1"/>
                    </a:moveTo>
                    <a:lnTo>
                      <a:pt x="182737" y="894"/>
                    </a:lnTo>
                    <a:lnTo>
                      <a:pt x="186476" y="894"/>
                    </a:lnTo>
                    <a:lnTo>
                      <a:pt x="186476" y="1"/>
                    </a:lnTo>
                    <a:close/>
                    <a:moveTo>
                      <a:pt x="190214" y="1"/>
                    </a:moveTo>
                    <a:lnTo>
                      <a:pt x="190214" y="894"/>
                    </a:lnTo>
                    <a:lnTo>
                      <a:pt x="193953" y="894"/>
                    </a:lnTo>
                    <a:lnTo>
                      <a:pt x="193953" y="1"/>
                    </a:lnTo>
                    <a:close/>
                    <a:moveTo>
                      <a:pt x="197692" y="1"/>
                    </a:moveTo>
                    <a:lnTo>
                      <a:pt x="197692" y="894"/>
                    </a:lnTo>
                    <a:lnTo>
                      <a:pt x="201430" y="894"/>
                    </a:lnTo>
                    <a:lnTo>
                      <a:pt x="201430" y="1"/>
                    </a:lnTo>
                    <a:close/>
                    <a:moveTo>
                      <a:pt x="205169" y="1"/>
                    </a:moveTo>
                    <a:lnTo>
                      <a:pt x="205169" y="894"/>
                    </a:lnTo>
                    <a:lnTo>
                      <a:pt x="208907" y="894"/>
                    </a:lnTo>
                    <a:lnTo>
                      <a:pt x="208907" y="1"/>
                    </a:lnTo>
                    <a:close/>
                    <a:moveTo>
                      <a:pt x="212646" y="1"/>
                    </a:moveTo>
                    <a:lnTo>
                      <a:pt x="212646" y="894"/>
                    </a:lnTo>
                    <a:lnTo>
                      <a:pt x="216384" y="894"/>
                    </a:lnTo>
                    <a:lnTo>
                      <a:pt x="216384" y="1"/>
                    </a:lnTo>
                    <a:close/>
                    <a:moveTo>
                      <a:pt x="220123" y="1"/>
                    </a:moveTo>
                    <a:lnTo>
                      <a:pt x="220123" y="894"/>
                    </a:lnTo>
                    <a:lnTo>
                      <a:pt x="223861" y="894"/>
                    </a:lnTo>
                    <a:lnTo>
                      <a:pt x="223861" y="1"/>
                    </a:lnTo>
                    <a:close/>
                    <a:moveTo>
                      <a:pt x="227600" y="1"/>
                    </a:moveTo>
                    <a:lnTo>
                      <a:pt x="227600" y="894"/>
                    </a:lnTo>
                    <a:lnTo>
                      <a:pt x="231339" y="894"/>
                    </a:lnTo>
                    <a:lnTo>
                      <a:pt x="231339" y="1"/>
                    </a:lnTo>
                    <a:close/>
                    <a:moveTo>
                      <a:pt x="235077" y="1"/>
                    </a:moveTo>
                    <a:lnTo>
                      <a:pt x="235077" y="894"/>
                    </a:lnTo>
                    <a:lnTo>
                      <a:pt x="238816" y="894"/>
                    </a:lnTo>
                    <a:lnTo>
                      <a:pt x="238816" y="1"/>
                    </a:lnTo>
                    <a:close/>
                    <a:moveTo>
                      <a:pt x="242554" y="1"/>
                    </a:moveTo>
                    <a:lnTo>
                      <a:pt x="242554" y="894"/>
                    </a:lnTo>
                    <a:lnTo>
                      <a:pt x="246281" y="894"/>
                    </a:lnTo>
                    <a:lnTo>
                      <a:pt x="246293" y="1"/>
                    </a:lnTo>
                    <a:close/>
                    <a:moveTo>
                      <a:pt x="250031" y="1"/>
                    </a:moveTo>
                    <a:lnTo>
                      <a:pt x="250031" y="894"/>
                    </a:lnTo>
                    <a:lnTo>
                      <a:pt x="253770" y="894"/>
                    </a:lnTo>
                    <a:lnTo>
                      <a:pt x="253770" y="1"/>
                    </a:lnTo>
                    <a:close/>
                    <a:moveTo>
                      <a:pt x="257509" y="1"/>
                    </a:moveTo>
                    <a:lnTo>
                      <a:pt x="257509" y="894"/>
                    </a:lnTo>
                    <a:lnTo>
                      <a:pt x="261247" y="894"/>
                    </a:lnTo>
                    <a:lnTo>
                      <a:pt x="261247" y="1"/>
                    </a:lnTo>
                    <a:close/>
                    <a:moveTo>
                      <a:pt x="264986" y="1"/>
                    </a:moveTo>
                    <a:lnTo>
                      <a:pt x="264986" y="894"/>
                    </a:lnTo>
                    <a:lnTo>
                      <a:pt x="268724" y="894"/>
                    </a:lnTo>
                    <a:lnTo>
                      <a:pt x="268724" y="1"/>
                    </a:lnTo>
                    <a:close/>
                    <a:moveTo>
                      <a:pt x="13383" y="1"/>
                    </a:moveTo>
                    <a:cubicBezTo>
                      <a:pt x="12478" y="1"/>
                      <a:pt x="11573" y="96"/>
                      <a:pt x="10692" y="275"/>
                    </a:cubicBezTo>
                    <a:lnTo>
                      <a:pt x="10859" y="1156"/>
                    </a:lnTo>
                    <a:cubicBezTo>
                      <a:pt x="11692" y="989"/>
                      <a:pt x="12537" y="894"/>
                      <a:pt x="13383" y="894"/>
                    </a:cubicBezTo>
                    <a:lnTo>
                      <a:pt x="14502" y="894"/>
                    </a:lnTo>
                    <a:lnTo>
                      <a:pt x="14502" y="1"/>
                    </a:lnTo>
                    <a:close/>
                    <a:moveTo>
                      <a:pt x="272475" y="1"/>
                    </a:moveTo>
                    <a:lnTo>
                      <a:pt x="272475" y="894"/>
                    </a:lnTo>
                    <a:lnTo>
                      <a:pt x="273892" y="894"/>
                    </a:lnTo>
                    <a:lnTo>
                      <a:pt x="273892" y="2311"/>
                    </a:lnTo>
                    <a:lnTo>
                      <a:pt x="274785" y="2311"/>
                    </a:lnTo>
                    <a:lnTo>
                      <a:pt x="274785" y="1"/>
                    </a:lnTo>
                    <a:close/>
                    <a:moveTo>
                      <a:pt x="7061" y="1596"/>
                    </a:moveTo>
                    <a:cubicBezTo>
                      <a:pt x="5929" y="2203"/>
                      <a:pt x="4882" y="2977"/>
                      <a:pt x="3965" y="3882"/>
                    </a:cubicBezTo>
                    <a:lnTo>
                      <a:pt x="4596" y="4513"/>
                    </a:lnTo>
                    <a:cubicBezTo>
                      <a:pt x="5453" y="3668"/>
                      <a:pt x="6418" y="2942"/>
                      <a:pt x="7489" y="2382"/>
                    </a:cubicBezTo>
                    <a:lnTo>
                      <a:pt x="7489" y="2370"/>
                    </a:lnTo>
                    <a:lnTo>
                      <a:pt x="7061" y="1596"/>
                    </a:lnTo>
                    <a:close/>
                    <a:moveTo>
                      <a:pt x="1643" y="6954"/>
                    </a:moveTo>
                    <a:cubicBezTo>
                      <a:pt x="1024" y="8085"/>
                      <a:pt x="572" y="9299"/>
                      <a:pt x="310" y="10562"/>
                    </a:cubicBezTo>
                    <a:lnTo>
                      <a:pt x="1179" y="10752"/>
                    </a:lnTo>
                    <a:cubicBezTo>
                      <a:pt x="1429" y="9573"/>
                      <a:pt x="1846" y="8442"/>
                      <a:pt x="2429" y="7394"/>
                    </a:cubicBezTo>
                    <a:lnTo>
                      <a:pt x="2429" y="7383"/>
                    </a:lnTo>
                    <a:lnTo>
                      <a:pt x="1643" y="6954"/>
                    </a:lnTo>
                    <a:close/>
                    <a:moveTo>
                      <a:pt x="0" y="14383"/>
                    </a:moveTo>
                    <a:lnTo>
                      <a:pt x="0" y="18122"/>
                    </a:lnTo>
                    <a:lnTo>
                      <a:pt x="893" y="18122"/>
                    </a:lnTo>
                    <a:lnTo>
                      <a:pt x="893" y="14383"/>
                    </a:lnTo>
                    <a:close/>
                    <a:moveTo>
                      <a:pt x="0" y="21861"/>
                    </a:moveTo>
                    <a:lnTo>
                      <a:pt x="0" y="25599"/>
                    </a:lnTo>
                    <a:lnTo>
                      <a:pt x="893" y="25599"/>
                    </a:lnTo>
                    <a:lnTo>
                      <a:pt x="893" y="21861"/>
                    </a:lnTo>
                    <a:close/>
                    <a:moveTo>
                      <a:pt x="0" y="29338"/>
                    </a:moveTo>
                    <a:lnTo>
                      <a:pt x="0" y="33076"/>
                    </a:lnTo>
                    <a:lnTo>
                      <a:pt x="893" y="33076"/>
                    </a:lnTo>
                    <a:lnTo>
                      <a:pt x="893" y="29338"/>
                    </a:lnTo>
                    <a:close/>
                    <a:moveTo>
                      <a:pt x="0" y="36815"/>
                    </a:moveTo>
                    <a:lnTo>
                      <a:pt x="0" y="40553"/>
                    </a:lnTo>
                    <a:lnTo>
                      <a:pt x="893" y="40553"/>
                    </a:lnTo>
                    <a:lnTo>
                      <a:pt x="893" y="36815"/>
                    </a:lnTo>
                    <a:close/>
                    <a:moveTo>
                      <a:pt x="0" y="44292"/>
                    </a:moveTo>
                    <a:lnTo>
                      <a:pt x="0" y="48030"/>
                    </a:lnTo>
                    <a:lnTo>
                      <a:pt x="893" y="48030"/>
                    </a:lnTo>
                    <a:lnTo>
                      <a:pt x="893" y="44292"/>
                    </a:lnTo>
                    <a:close/>
                    <a:moveTo>
                      <a:pt x="0" y="51769"/>
                    </a:moveTo>
                    <a:lnTo>
                      <a:pt x="0" y="55508"/>
                    </a:lnTo>
                    <a:lnTo>
                      <a:pt x="893" y="55508"/>
                    </a:lnTo>
                    <a:lnTo>
                      <a:pt x="893" y="51769"/>
                    </a:lnTo>
                    <a:close/>
                    <a:moveTo>
                      <a:pt x="0" y="59246"/>
                    </a:moveTo>
                    <a:lnTo>
                      <a:pt x="0" y="62985"/>
                    </a:lnTo>
                    <a:lnTo>
                      <a:pt x="893" y="62985"/>
                    </a:lnTo>
                    <a:lnTo>
                      <a:pt x="893" y="59246"/>
                    </a:lnTo>
                    <a:close/>
                    <a:moveTo>
                      <a:pt x="0" y="66723"/>
                    </a:moveTo>
                    <a:lnTo>
                      <a:pt x="0" y="70462"/>
                    </a:lnTo>
                    <a:lnTo>
                      <a:pt x="893" y="70462"/>
                    </a:lnTo>
                    <a:lnTo>
                      <a:pt x="893" y="66723"/>
                    </a:lnTo>
                    <a:close/>
                    <a:moveTo>
                      <a:pt x="0" y="74200"/>
                    </a:moveTo>
                    <a:lnTo>
                      <a:pt x="0" y="77939"/>
                    </a:lnTo>
                    <a:lnTo>
                      <a:pt x="893" y="77939"/>
                    </a:lnTo>
                    <a:lnTo>
                      <a:pt x="893" y="74200"/>
                    </a:lnTo>
                    <a:close/>
                    <a:moveTo>
                      <a:pt x="0" y="81677"/>
                    </a:moveTo>
                    <a:lnTo>
                      <a:pt x="0" y="85416"/>
                    </a:lnTo>
                    <a:lnTo>
                      <a:pt x="893" y="85416"/>
                    </a:lnTo>
                    <a:lnTo>
                      <a:pt x="893" y="81677"/>
                    </a:lnTo>
                    <a:close/>
                    <a:moveTo>
                      <a:pt x="0" y="89155"/>
                    </a:moveTo>
                    <a:lnTo>
                      <a:pt x="0" y="92893"/>
                    </a:lnTo>
                    <a:lnTo>
                      <a:pt x="893" y="92893"/>
                    </a:lnTo>
                    <a:lnTo>
                      <a:pt x="893" y="89155"/>
                    </a:lnTo>
                    <a:close/>
                    <a:moveTo>
                      <a:pt x="0" y="96632"/>
                    </a:moveTo>
                    <a:lnTo>
                      <a:pt x="0" y="100370"/>
                    </a:lnTo>
                    <a:lnTo>
                      <a:pt x="893" y="100370"/>
                    </a:lnTo>
                    <a:lnTo>
                      <a:pt x="893" y="96632"/>
                    </a:lnTo>
                    <a:close/>
                    <a:moveTo>
                      <a:pt x="0" y="104109"/>
                    </a:moveTo>
                    <a:lnTo>
                      <a:pt x="0" y="107847"/>
                    </a:lnTo>
                    <a:lnTo>
                      <a:pt x="893" y="107847"/>
                    </a:lnTo>
                    <a:lnTo>
                      <a:pt x="893" y="104109"/>
                    </a:lnTo>
                    <a:close/>
                    <a:moveTo>
                      <a:pt x="0" y="111586"/>
                    </a:moveTo>
                    <a:lnTo>
                      <a:pt x="0" y="115324"/>
                    </a:lnTo>
                    <a:lnTo>
                      <a:pt x="893" y="115324"/>
                    </a:lnTo>
                    <a:lnTo>
                      <a:pt x="893" y="111586"/>
                    </a:lnTo>
                    <a:close/>
                    <a:moveTo>
                      <a:pt x="1179" y="118944"/>
                    </a:moveTo>
                    <a:lnTo>
                      <a:pt x="298" y="119134"/>
                    </a:lnTo>
                    <a:cubicBezTo>
                      <a:pt x="572" y="120396"/>
                      <a:pt x="1024" y="121611"/>
                      <a:pt x="1655" y="122742"/>
                    </a:cubicBezTo>
                    <a:lnTo>
                      <a:pt x="2441" y="122313"/>
                    </a:lnTo>
                    <a:cubicBezTo>
                      <a:pt x="1858" y="121254"/>
                      <a:pt x="1429" y="120123"/>
                      <a:pt x="1179" y="118944"/>
                    </a:cubicBezTo>
                    <a:close/>
                    <a:moveTo>
                      <a:pt x="4608" y="125183"/>
                    </a:moveTo>
                    <a:lnTo>
                      <a:pt x="3977" y="125814"/>
                    </a:lnTo>
                    <a:cubicBezTo>
                      <a:pt x="4894" y="126719"/>
                      <a:pt x="5941" y="127493"/>
                      <a:pt x="7072" y="128100"/>
                    </a:cubicBezTo>
                    <a:lnTo>
                      <a:pt x="7501" y="127314"/>
                    </a:lnTo>
                    <a:cubicBezTo>
                      <a:pt x="6430" y="126742"/>
                      <a:pt x="5465" y="126028"/>
                      <a:pt x="4608" y="125183"/>
                    </a:cubicBezTo>
                    <a:close/>
                    <a:moveTo>
                      <a:pt x="10882" y="128540"/>
                    </a:moveTo>
                    <a:lnTo>
                      <a:pt x="10704" y="129421"/>
                    </a:lnTo>
                    <a:cubicBezTo>
                      <a:pt x="11585" y="129600"/>
                      <a:pt x="12478" y="129683"/>
                      <a:pt x="13383" y="129683"/>
                    </a:cubicBezTo>
                    <a:lnTo>
                      <a:pt x="14514" y="129683"/>
                    </a:lnTo>
                    <a:lnTo>
                      <a:pt x="14514" y="128790"/>
                    </a:lnTo>
                    <a:lnTo>
                      <a:pt x="13383" y="128790"/>
                    </a:lnTo>
                    <a:cubicBezTo>
                      <a:pt x="12537" y="128790"/>
                      <a:pt x="11704" y="128707"/>
                      <a:pt x="10882" y="128540"/>
                    </a:cubicBezTo>
                    <a:close/>
                    <a:moveTo>
                      <a:pt x="18252" y="128790"/>
                    </a:moveTo>
                    <a:lnTo>
                      <a:pt x="18252" y="129683"/>
                    </a:lnTo>
                    <a:lnTo>
                      <a:pt x="21991" y="129683"/>
                    </a:lnTo>
                    <a:lnTo>
                      <a:pt x="21991" y="128790"/>
                    </a:lnTo>
                    <a:close/>
                    <a:moveTo>
                      <a:pt x="25730" y="128790"/>
                    </a:moveTo>
                    <a:lnTo>
                      <a:pt x="25730" y="129683"/>
                    </a:lnTo>
                    <a:lnTo>
                      <a:pt x="29468" y="129683"/>
                    </a:lnTo>
                    <a:lnTo>
                      <a:pt x="29468" y="128790"/>
                    </a:lnTo>
                    <a:close/>
                    <a:moveTo>
                      <a:pt x="33207" y="128790"/>
                    </a:moveTo>
                    <a:lnTo>
                      <a:pt x="33207" y="129683"/>
                    </a:lnTo>
                    <a:lnTo>
                      <a:pt x="36945" y="129683"/>
                    </a:lnTo>
                    <a:lnTo>
                      <a:pt x="36945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22" y="129683"/>
                    </a:lnTo>
                    <a:lnTo>
                      <a:pt x="44422" y="128790"/>
                    </a:lnTo>
                    <a:close/>
                    <a:moveTo>
                      <a:pt x="48161" y="128790"/>
                    </a:moveTo>
                    <a:lnTo>
                      <a:pt x="48161" y="129683"/>
                    </a:lnTo>
                    <a:lnTo>
                      <a:pt x="51900" y="129683"/>
                    </a:lnTo>
                    <a:lnTo>
                      <a:pt x="51900" y="128790"/>
                    </a:lnTo>
                    <a:close/>
                    <a:moveTo>
                      <a:pt x="55638" y="128790"/>
                    </a:moveTo>
                    <a:lnTo>
                      <a:pt x="55638" y="129683"/>
                    </a:lnTo>
                    <a:lnTo>
                      <a:pt x="59377" y="129683"/>
                    </a:lnTo>
                    <a:lnTo>
                      <a:pt x="59377" y="128790"/>
                    </a:lnTo>
                    <a:close/>
                    <a:moveTo>
                      <a:pt x="63115" y="128790"/>
                    </a:moveTo>
                    <a:lnTo>
                      <a:pt x="63115" y="129683"/>
                    </a:lnTo>
                    <a:lnTo>
                      <a:pt x="66854" y="129683"/>
                    </a:lnTo>
                    <a:lnTo>
                      <a:pt x="66854" y="128790"/>
                    </a:lnTo>
                    <a:close/>
                    <a:moveTo>
                      <a:pt x="70592" y="128790"/>
                    </a:moveTo>
                    <a:lnTo>
                      <a:pt x="70592" y="129683"/>
                    </a:lnTo>
                    <a:lnTo>
                      <a:pt x="74331" y="129683"/>
                    </a:lnTo>
                    <a:lnTo>
                      <a:pt x="74331" y="128790"/>
                    </a:lnTo>
                    <a:close/>
                    <a:moveTo>
                      <a:pt x="78069" y="128790"/>
                    </a:moveTo>
                    <a:lnTo>
                      <a:pt x="78069" y="129683"/>
                    </a:lnTo>
                    <a:lnTo>
                      <a:pt x="81808" y="129683"/>
                    </a:lnTo>
                    <a:lnTo>
                      <a:pt x="81808" y="128790"/>
                    </a:lnTo>
                    <a:close/>
                    <a:moveTo>
                      <a:pt x="85547" y="128790"/>
                    </a:moveTo>
                    <a:lnTo>
                      <a:pt x="85547" y="129683"/>
                    </a:lnTo>
                    <a:lnTo>
                      <a:pt x="89285" y="129683"/>
                    </a:lnTo>
                    <a:lnTo>
                      <a:pt x="89285" y="128790"/>
                    </a:lnTo>
                    <a:close/>
                    <a:moveTo>
                      <a:pt x="93024" y="128790"/>
                    </a:moveTo>
                    <a:lnTo>
                      <a:pt x="93024" y="129683"/>
                    </a:lnTo>
                    <a:lnTo>
                      <a:pt x="96762" y="129683"/>
                    </a:lnTo>
                    <a:lnTo>
                      <a:pt x="96762" y="128790"/>
                    </a:lnTo>
                    <a:close/>
                    <a:moveTo>
                      <a:pt x="100501" y="128790"/>
                    </a:moveTo>
                    <a:lnTo>
                      <a:pt x="100501" y="129683"/>
                    </a:lnTo>
                    <a:lnTo>
                      <a:pt x="104239" y="129683"/>
                    </a:lnTo>
                    <a:lnTo>
                      <a:pt x="104239" y="128790"/>
                    </a:lnTo>
                    <a:close/>
                    <a:moveTo>
                      <a:pt x="107978" y="128790"/>
                    </a:moveTo>
                    <a:lnTo>
                      <a:pt x="107978" y="129683"/>
                    </a:lnTo>
                    <a:lnTo>
                      <a:pt x="111717" y="129683"/>
                    </a:lnTo>
                    <a:lnTo>
                      <a:pt x="111717" y="128790"/>
                    </a:lnTo>
                    <a:close/>
                    <a:moveTo>
                      <a:pt x="115455" y="128790"/>
                    </a:moveTo>
                    <a:lnTo>
                      <a:pt x="115455" y="129683"/>
                    </a:lnTo>
                    <a:lnTo>
                      <a:pt x="119194" y="129683"/>
                    </a:lnTo>
                    <a:lnTo>
                      <a:pt x="119194" y="128790"/>
                    </a:lnTo>
                    <a:close/>
                    <a:moveTo>
                      <a:pt x="122932" y="128790"/>
                    </a:moveTo>
                    <a:lnTo>
                      <a:pt x="122932" y="129683"/>
                    </a:lnTo>
                    <a:lnTo>
                      <a:pt x="126671" y="129683"/>
                    </a:lnTo>
                    <a:lnTo>
                      <a:pt x="126671" y="128790"/>
                    </a:lnTo>
                    <a:close/>
                    <a:moveTo>
                      <a:pt x="130409" y="128790"/>
                    </a:moveTo>
                    <a:lnTo>
                      <a:pt x="130409" y="129683"/>
                    </a:lnTo>
                    <a:lnTo>
                      <a:pt x="134148" y="129683"/>
                    </a:lnTo>
                    <a:lnTo>
                      <a:pt x="134148" y="128790"/>
                    </a:lnTo>
                    <a:close/>
                    <a:moveTo>
                      <a:pt x="137886" y="128790"/>
                    </a:moveTo>
                    <a:lnTo>
                      <a:pt x="137886" y="129683"/>
                    </a:lnTo>
                    <a:lnTo>
                      <a:pt x="141625" y="129683"/>
                    </a:lnTo>
                    <a:lnTo>
                      <a:pt x="141625" y="128790"/>
                    </a:lnTo>
                    <a:close/>
                    <a:moveTo>
                      <a:pt x="145364" y="128790"/>
                    </a:moveTo>
                    <a:lnTo>
                      <a:pt x="145364" y="129683"/>
                    </a:lnTo>
                    <a:lnTo>
                      <a:pt x="149102" y="129683"/>
                    </a:lnTo>
                    <a:lnTo>
                      <a:pt x="149102" y="128790"/>
                    </a:lnTo>
                    <a:close/>
                    <a:moveTo>
                      <a:pt x="152841" y="128790"/>
                    </a:moveTo>
                    <a:lnTo>
                      <a:pt x="152841" y="129683"/>
                    </a:lnTo>
                    <a:lnTo>
                      <a:pt x="156579" y="129683"/>
                    </a:lnTo>
                    <a:lnTo>
                      <a:pt x="156579" y="128790"/>
                    </a:lnTo>
                    <a:close/>
                    <a:moveTo>
                      <a:pt x="160318" y="128790"/>
                    </a:moveTo>
                    <a:lnTo>
                      <a:pt x="160318" y="129683"/>
                    </a:lnTo>
                    <a:lnTo>
                      <a:pt x="164056" y="129683"/>
                    </a:lnTo>
                    <a:lnTo>
                      <a:pt x="164056" y="128790"/>
                    </a:lnTo>
                    <a:close/>
                    <a:moveTo>
                      <a:pt x="167795" y="128790"/>
                    </a:moveTo>
                    <a:lnTo>
                      <a:pt x="167795" y="129683"/>
                    </a:lnTo>
                    <a:lnTo>
                      <a:pt x="171534" y="129683"/>
                    </a:lnTo>
                    <a:lnTo>
                      <a:pt x="171534" y="128790"/>
                    </a:lnTo>
                    <a:close/>
                    <a:moveTo>
                      <a:pt x="175272" y="128790"/>
                    </a:moveTo>
                    <a:lnTo>
                      <a:pt x="175272" y="129683"/>
                    </a:lnTo>
                    <a:lnTo>
                      <a:pt x="179011" y="129683"/>
                    </a:lnTo>
                    <a:lnTo>
                      <a:pt x="179011" y="128790"/>
                    </a:lnTo>
                    <a:close/>
                    <a:moveTo>
                      <a:pt x="182749" y="128790"/>
                    </a:moveTo>
                    <a:lnTo>
                      <a:pt x="182749" y="129683"/>
                    </a:lnTo>
                    <a:lnTo>
                      <a:pt x="186488" y="129683"/>
                    </a:lnTo>
                    <a:lnTo>
                      <a:pt x="186488" y="128790"/>
                    </a:lnTo>
                    <a:close/>
                    <a:moveTo>
                      <a:pt x="190226" y="128790"/>
                    </a:moveTo>
                    <a:lnTo>
                      <a:pt x="190226" y="129683"/>
                    </a:lnTo>
                    <a:lnTo>
                      <a:pt x="193965" y="129683"/>
                    </a:lnTo>
                    <a:lnTo>
                      <a:pt x="193965" y="128790"/>
                    </a:lnTo>
                    <a:close/>
                    <a:moveTo>
                      <a:pt x="197703" y="128790"/>
                    </a:moveTo>
                    <a:lnTo>
                      <a:pt x="197703" y="129683"/>
                    </a:lnTo>
                    <a:lnTo>
                      <a:pt x="201442" y="129683"/>
                    </a:lnTo>
                    <a:lnTo>
                      <a:pt x="201442" y="128790"/>
                    </a:lnTo>
                    <a:close/>
                    <a:moveTo>
                      <a:pt x="205181" y="128790"/>
                    </a:moveTo>
                    <a:lnTo>
                      <a:pt x="205181" y="129683"/>
                    </a:lnTo>
                    <a:lnTo>
                      <a:pt x="208919" y="129683"/>
                    </a:lnTo>
                    <a:lnTo>
                      <a:pt x="208919" y="128790"/>
                    </a:lnTo>
                    <a:close/>
                    <a:moveTo>
                      <a:pt x="212658" y="128790"/>
                    </a:moveTo>
                    <a:lnTo>
                      <a:pt x="212658" y="129683"/>
                    </a:lnTo>
                    <a:lnTo>
                      <a:pt x="216396" y="129683"/>
                    </a:lnTo>
                    <a:lnTo>
                      <a:pt x="216396" y="128790"/>
                    </a:lnTo>
                    <a:close/>
                    <a:moveTo>
                      <a:pt x="220135" y="128790"/>
                    </a:moveTo>
                    <a:lnTo>
                      <a:pt x="220135" y="129683"/>
                    </a:lnTo>
                    <a:lnTo>
                      <a:pt x="223873" y="129683"/>
                    </a:lnTo>
                    <a:lnTo>
                      <a:pt x="223873" y="128790"/>
                    </a:lnTo>
                    <a:close/>
                    <a:moveTo>
                      <a:pt x="227612" y="128790"/>
                    </a:moveTo>
                    <a:lnTo>
                      <a:pt x="227612" y="129683"/>
                    </a:lnTo>
                    <a:lnTo>
                      <a:pt x="231351" y="129683"/>
                    </a:lnTo>
                    <a:lnTo>
                      <a:pt x="231351" y="128790"/>
                    </a:lnTo>
                    <a:close/>
                    <a:moveTo>
                      <a:pt x="235089" y="128790"/>
                    </a:moveTo>
                    <a:lnTo>
                      <a:pt x="235089" y="129683"/>
                    </a:lnTo>
                    <a:lnTo>
                      <a:pt x="238828" y="129683"/>
                    </a:lnTo>
                    <a:lnTo>
                      <a:pt x="238828" y="128790"/>
                    </a:lnTo>
                    <a:close/>
                    <a:moveTo>
                      <a:pt x="242566" y="128790"/>
                    </a:moveTo>
                    <a:lnTo>
                      <a:pt x="242566" y="129683"/>
                    </a:lnTo>
                    <a:lnTo>
                      <a:pt x="246305" y="129683"/>
                    </a:lnTo>
                    <a:lnTo>
                      <a:pt x="246305" y="128790"/>
                    </a:lnTo>
                    <a:close/>
                    <a:moveTo>
                      <a:pt x="250043" y="128790"/>
                    </a:moveTo>
                    <a:lnTo>
                      <a:pt x="250043" y="129683"/>
                    </a:lnTo>
                    <a:lnTo>
                      <a:pt x="253782" y="129683"/>
                    </a:lnTo>
                    <a:lnTo>
                      <a:pt x="253782" y="128790"/>
                    </a:lnTo>
                    <a:close/>
                    <a:moveTo>
                      <a:pt x="257520" y="128790"/>
                    </a:moveTo>
                    <a:lnTo>
                      <a:pt x="257520" y="129683"/>
                    </a:lnTo>
                    <a:lnTo>
                      <a:pt x="261259" y="129683"/>
                    </a:lnTo>
                    <a:lnTo>
                      <a:pt x="261259" y="128790"/>
                    </a:lnTo>
                    <a:close/>
                    <a:moveTo>
                      <a:pt x="264998" y="128790"/>
                    </a:moveTo>
                    <a:lnTo>
                      <a:pt x="264998" y="129683"/>
                    </a:lnTo>
                    <a:lnTo>
                      <a:pt x="268736" y="129683"/>
                    </a:lnTo>
                    <a:lnTo>
                      <a:pt x="268736" y="128790"/>
                    </a:lnTo>
                    <a:close/>
                    <a:moveTo>
                      <a:pt x="273892" y="127374"/>
                    </a:moveTo>
                    <a:lnTo>
                      <a:pt x="273892" y="128790"/>
                    </a:lnTo>
                    <a:lnTo>
                      <a:pt x="272475" y="128790"/>
                    </a:lnTo>
                    <a:lnTo>
                      <a:pt x="272475" y="129683"/>
                    </a:lnTo>
                    <a:lnTo>
                      <a:pt x="274785" y="129683"/>
                    </a:lnTo>
                    <a:lnTo>
                      <a:pt x="274785" y="1273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7" name="Google Shape;187;g381fa1d55ea_0_174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381fa1d55ea_0_183"/>
          <p:cNvGrpSpPr/>
          <p:nvPr/>
        </p:nvGrpSpPr>
        <p:grpSpPr>
          <a:xfrm>
            <a:off x="345" y="0"/>
            <a:ext cx="12191695" cy="6857855"/>
            <a:chOff x="259" y="0"/>
            <a:chExt cx="9144000" cy="5143520"/>
          </a:xfrm>
        </p:grpSpPr>
        <p:grpSp>
          <p:nvGrpSpPr>
            <p:cNvPr id="190" name="Google Shape;190;g381fa1d55ea_0_183"/>
            <p:cNvGrpSpPr/>
            <p:nvPr/>
          </p:nvGrpSpPr>
          <p:grpSpPr>
            <a:xfrm>
              <a:off x="259" y="0"/>
              <a:ext cx="9144000" cy="5143520"/>
              <a:chOff x="259" y="0"/>
              <a:chExt cx="9144000" cy="5143520"/>
            </a:xfrm>
          </p:grpSpPr>
          <p:sp>
            <p:nvSpPr>
              <p:cNvPr id="191" name="Google Shape;191;g381fa1d55ea_0_18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7549"/>
                    </a:lnTo>
                    <a:lnTo>
                      <a:pt x="285750" y="7549"/>
                    </a:lnTo>
                    <a:lnTo>
                      <a:pt x="285750" y="0"/>
                    </a:lnTo>
                    <a:close/>
                    <a:moveTo>
                      <a:pt x="0" y="17026"/>
                    </a:moveTo>
                    <a:lnTo>
                      <a:pt x="0" y="24574"/>
                    </a:lnTo>
                    <a:lnTo>
                      <a:pt x="285750" y="24574"/>
                    </a:lnTo>
                    <a:lnTo>
                      <a:pt x="285750" y="17026"/>
                    </a:lnTo>
                    <a:close/>
                    <a:moveTo>
                      <a:pt x="0" y="34040"/>
                    </a:moveTo>
                    <a:lnTo>
                      <a:pt x="0" y="41600"/>
                    </a:lnTo>
                    <a:lnTo>
                      <a:pt x="285750" y="41600"/>
                    </a:lnTo>
                    <a:lnTo>
                      <a:pt x="285750" y="34040"/>
                    </a:lnTo>
                    <a:close/>
                    <a:moveTo>
                      <a:pt x="0" y="51066"/>
                    </a:moveTo>
                    <a:lnTo>
                      <a:pt x="0" y="58614"/>
                    </a:lnTo>
                    <a:lnTo>
                      <a:pt x="285750" y="58614"/>
                    </a:lnTo>
                    <a:lnTo>
                      <a:pt x="285750" y="51066"/>
                    </a:lnTo>
                    <a:close/>
                    <a:moveTo>
                      <a:pt x="0" y="68080"/>
                    </a:moveTo>
                    <a:lnTo>
                      <a:pt x="0" y="75640"/>
                    </a:lnTo>
                    <a:lnTo>
                      <a:pt x="285750" y="75640"/>
                    </a:lnTo>
                    <a:lnTo>
                      <a:pt x="285750" y="68080"/>
                    </a:lnTo>
                    <a:close/>
                    <a:moveTo>
                      <a:pt x="0" y="85106"/>
                    </a:moveTo>
                    <a:lnTo>
                      <a:pt x="0" y="92654"/>
                    </a:lnTo>
                    <a:lnTo>
                      <a:pt x="285750" y="92654"/>
                    </a:lnTo>
                    <a:lnTo>
                      <a:pt x="285750" y="85106"/>
                    </a:lnTo>
                    <a:close/>
                    <a:moveTo>
                      <a:pt x="0" y="102120"/>
                    </a:moveTo>
                    <a:lnTo>
                      <a:pt x="0" y="109680"/>
                    </a:lnTo>
                    <a:lnTo>
                      <a:pt x="285750" y="109680"/>
                    </a:lnTo>
                    <a:lnTo>
                      <a:pt x="285750" y="102120"/>
                    </a:lnTo>
                    <a:close/>
                    <a:moveTo>
                      <a:pt x="0" y="119146"/>
                    </a:moveTo>
                    <a:lnTo>
                      <a:pt x="0" y="126694"/>
                    </a:lnTo>
                    <a:lnTo>
                      <a:pt x="285750" y="126694"/>
                    </a:lnTo>
                    <a:lnTo>
                      <a:pt x="285750" y="119146"/>
                    </a:lnTo>
                    <a:close/>
                    <a:moveTo>
                      <a:pt x="0" y="136160"/>
                    </a:moveTo>
                    <a:lnTo>
                      <a:pt x="0" y="143720"/>
                    </a:lnTo>
                    <a:lnTo>
                      <a:pt x="285750" y="143720"/>
                    </a:lnTo>
                    <a:lnTo>
                      <a:pt x="285750" y="136160"/>
                    </a:lnTo>
                    <a:close/>
                    <a:moveTo>
                      <a:pt x="0" y="153185"/>
                    </a:moveTo>
                    <a:lnTo>
                      <a:pt x="0" y="160734"/>
                    </a:lnTo>
                    <a:lnTo>
                      <a:pt x="285750" y="160734"/>
                    </a:lnTo>
                    <a:lnTo>
                      <a:pt x="285750" y="153185"/>
                    </a:lnTo>
                    <a:close/>
                  </a:path>
                </a:pathLst>
              </a:custGeom>
              <a:solidFill>
                <a:srgbClr val="F6A027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381fa1d55ea_0_183"/>
              <p:cNvSpPr/>
              <p:nvPr/>
            </p:nvSpPr>
            <p:spPr>
              <a:xfrm>
                <a:off x="259" y="0"/>
                <a:ext cx="9144000" cy="5143520"/>
              </a:xfrm>
              <a:custGeom>
                <a:rect b="b" l="l" r="r" t="t"/>
                <a:pathLst>
                  <a:path extrusionOk="0" h="160735" w="285750">
                    <a:moveTo>
                      <a:pt x="0" y="0"/>
                    </a:moveTo>
                    <a:lnTo>
                      <a:pt x="0" y="160734"/>
                    </a:lnTo>
                    <a:lnTo>
                      <a:pt x="8644" y="160734"/>
                    </a:lnTo>
                    <a:lnTo>
                      <a:pt x="8644" y="0"/>
                    </a:lnTo>
                    <a:close/>
                    <a:moveTo>
                      <a:pt x="18479" y="0"/>
                    </a:moveTo>
                    <a:lnTo>
                      <a:pt x="18479" y="160734"/>
                    </a:lnTo>
                    <a:lnTo>
                      <a:pt x="27122" y="160734"/>
                    </a:lnTo>
                    <a:lnTo>
                      <a:pt x="27122" y="0"/>
                    </a:lnTo>
                    <a:close/>
                    <a:moveTo>
                      <a:pt x="36945" y="0"/>
                    </a:moveTo>
                    <a:lnTo>
                      <a:pt x="36945" y="160734"/>
                    </a:lnTo>
                    <a:lnTo>
                      <a:pt x="45589" y="160734"/>
                    </a:lnTo>
                    <a:lnTo>
                      <a:pt x="45589" y="0"/>
                    </a:lnTo>
                    <a:close/>
                    <a:moveTo>
                      <a:pt x="55424" y="0"/>
                    </a:moveTo>
                    <a:lnTo>
                      <a:pt x="55424" y="160734"/>
                    </a:lnTo>
                    <a:lnTo>
                      <a:pt x="64068" y="160734"/>
                    </a:lnTo>
                    <a:lnTo>
                      <a:pt x="64068" y="0"/>
                    </a:lnTo>
                    <a:close/>
                    <a:moveTo>
                      <a:pt x="73890" y="0"/>
                    </a:moveTo>
                    <a:lnTo>
                      <a:pt x="73890" y="160734"/>
                    </a:lnTo>
                    <a:lnTo>
                      <a:pt x="82546" y="160734"/>
                    </a:lnTo>
                    <a:lnTo>
                      <a:pt x="82546" y="0"/>
                    </a:lnTo>
                    <a:close/>
                    <a:moveTo>
                      <a:pt x="92369" y="0"/>
                    </a:moveTo>
                    <a:lnTo>
                      <a:pt x="92369" y="160734"/>
                    </a:lnTo>
                    <a:lnTo>
                      <a:pt x="101013" y="160734"/>
                    </a:lnTo>
                    <a:lnTo>
                      <a:pt x="101013" y="0"/>
                    </a:lnTo>
                    <a:close/>
                    <a:moveTo>
                      <a:pt x="110847" y="0"/>
                    </a:moveTo>
                    <a:lnTo>
                      <a:pt x="110847" y="160734"/>
                    </a:lnTo>
                    <a:lnTo>
                      <a:pt x="119491" y="160734"/>
                    </a:lnTo>
                    <a:lnTo>
                      <a:pt x="119491" y="0"/>
                    </a:lnTo>
                    <a:close/>
                    <a:moveTo>
                      <a:pt x="129314" y="0"/>
                    </a:moveTo>
                    <a:lnTo>
                      <a:pt x="129314" y="160734"/>
                    </a:lnTo>
                    <a:lnTo>
                      <a:pt x="137970" y="160734"/>
                    </a:lnTo>
                    <a:lnTo>
                      <a:pt x="137970" y="0"/>
                    </a:lnTo>
                    <a:close/>
                    <a:moveTo>
                      <a:pt x="147792" y="0"/>
                    </a:moveTo>
                    <a:lnTo>
                      <a:pt x="147792" y="160734"/>
                    </a:lnTo>
                    <a:lnTo>
                      <a:pt x="156436" y="160734"/>
                    </a:lnTo>
                    <a:lnTo>
                      <a:pt x="156436" y="0"/>
                    </a:lnTo>
                    <a:close/>
                    <a:moveTo>
                      <a:pt x="166259" y="0"/>
                    </a:moveTo>
                    <a:lnTo>
                      <a:pt x="166259" y="160734"/>
                    </a:lnTo>
                    <a:lnTo>
                      <a:pt x="174903" y="160734"/>
                    </a:lnTo>
                    <a:lnTo>
                      <a:pt x="174903" y="0"/>
                    </a:lnTo>
                    <a:close/>
                    <a:moveTo>
                      <a:pt x="184737" y="0"/>
                    </a:moveTo>
                    <a:lnTo>
                      <a:pt x="184737" y="160734"/>
                    </a:lnTo>
                    <a:lnTo>
                      <a:pt x="193381" y="160734"/>
                    </a:lnTo>
                    <a:lnTo>
                      <a:pt x="193381" y="0"/>
                    </a:lnTo>
                    <a:close/>
                    <a:moveTo>
                      <a:pt x="203204" y="0"/>
                    </a:moveTo>
                    <a:lnTo>
                      <a:pt x="203204" y="160734"/>
                    </a:lnTo>
                    <a:lnTo>
                      <a:pt x="211848" y="160734"/>
                    </a:lnTo>
                    <a:lnTo>
                      <a:pt x="211848" y="0"/>
                    </a:lnTo>
                    <a:close/>
                    <a:moveTo>
                      <a:pt x="221682" y="0"/>
                    </a:moveTo>
                    <a:lnTo>
                      <a:pt x="221682" y="160734"/>
                    </a:lnTo>
                    <a:lnTo>
                      <a:pt x="230326" y="160734"/>
                    </a:lnTo>
                    <a:lnTo>
                      <a:pt x="230326" y="0"/>
                    </a:lnTo>
                    <a:close/>
                    <a:moveTo>
                      <a:pt x="240161" y="0"/>
                    </a:moveTo>
                    <a:lnTo>
                      <a:pt x="240161" y="160734"/>
                    </a:lnTo>
                    <a:lnTo>
                      <a:pt x="248805" y="160734"/>
                    </a:lnTo>
                    <a:lnTo>
                      <a:pt x="248805" y="0"/>
                    </a:lnTo>
                    <a:close/>
                    <a:moveTo>
                      <a:pt x="258628" y="0"/>
                    </a:moveTo>
                    <a:lnTo>
                      <a:pt x="258628" y="160734"/>
                    </a:lnTo>
                    <a:lnTo>
                      <a:pt x="267272" y="160734"/>
                    </a:lnTo>
                    <a:lnTo>
                      <a:pt x="267272" y="0"/>
                    </a:lnTo>
                    <a:close/>
                    <a:moveTo>
                      <a:pt x="277106" y="0"/>
                    </a:moveTo>
                    <a:lnTo>
                      <a:pt x="277106" y="160734"/>
                    </a:lnTo>
                    <a:lnTo>
                      <a:pt x="285750" y="160734"/>
                    </a:lnTo>
                    <a:lnTo>
                      <a:pt x="285750" y="0"/>
                    </a:lnTo>
                    <a:close/>
                  </a:path>
                </a:pathLst>
              </a:custGeom>
              <a:solidFill>
                <a:srgbClr val="29AC96">
                  <a:alpha val="30980"/>
                </a:srgbClr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3" name="Google Shape;193;g381fa1d55ea_0_183"/>
            <p:cNvGrpSpPr/>
            <p:nvPr/>
          </p:nvGrpSpPr>
          <p:grpSpPr>
            <a:xfrm>
              <a:off x="413399" y="387196"/>
              <a:ext cx="8317201" cy="4369262"/>
              <a:chOff x="472975" y="1144025"/>
              <a:chExt cx="6674050" cy="3423650"/>
            </a:xfrm>
          </p:grpSpPr>
          <p:sp>
            <p:nvSpPr>
              <p:cNvPr id="194" name="Google Shape;194;g381fa1d55ea_0_183"/>
              <p:cNvSpPr/>
              <p:nvPr/>
            </p:nvSpPr>
            <p:spPr>
              <a:xfrm>
                <a:off x="472975" y="1144025"/>
                <a:ext cx="6674050" cy="3423650"/>
              </a:xfrm>
              <a:custGeom>
                <a:rect b="b" l="l" r="r" t="t"/>
                <a:pathLst>
                  <a:path extrusionOk="0" h="136946" w="266962">
                    <a:moveTo>
                      <a:pt x="16562" y="0"/>
                    </a:moveTo>
                    <a:cubicBezTo>
                      <a:pt x="7406" y="0"/>
                      <a:pt x="0" y="7418"/>
                      <a:pt x="0" y="16562"/>
                    </a:cubicBezTo>
                    <a:lnTo>
                      <a:pt x="0" y="120384"/>
                    </a:lnTo>
                    <a:cubicBezTo>
                      <a:pt x="0" y="129528"/>
                      <a:pt x="7406" y="136946"/>
                      <a:pt x="16562" y="136946"/>
                    </a:cubicBezTo>
                    <a:lnTo>
                      <a:pt x="250412" y="136946"/>
                    </a:lnTo>
                    <a:cubicBezTo>
                      <a:pt x="259556" y="136946"/>
                      <a:pt x="266962" y="129528"/>
                      <a:pt x="266962" y="120384"/>
                    </a:cubicBezTo>
                    <a:lnTo>
                      <a:pt x="266962" y="16562"/>
                    </a:lnTo>
                    <a:cubicBezTo>
                      <a:pt x="266962" y="7418"/>
                      <a:pt x="259556" y="0"/>
                      <a:pt x="2504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381fa1d55ea_0_183"/>
              <p:cNvSpPr/>
              <p:nvPr/>
            </p:nvSpPr>
            <p:spPr>
              <a:xfrm>
                <a:off x="583100" y="1234800"/>
                <a:ext cx="6468100" cy="3242100"/>
              </a:xfrm>
              <a:custGeom>
                <a:rect b="b" l="l" r="r" t="t"/>
                <a:pathLst>
                  <a:path extrusionOk="0" h="129684" w="258724">
                    <a:moveTo>
                      <a:pt x="17074" y="1"/>
                    </a:moveTo>
                    <a:lnTo>
                      <a:pt x="17074" y="894"/>
                    </a:lnTo>
                    <a:lnTo>
                      <a:pt x="20789" y="894"/>
                    </a:lnTo>
                    <a:lnTo>
                      <a:pt x="20789" y="1"/>
                    </a:lnTo>
                    <a:close/>
                    <a:moveTo>
                      <a:pt x="24515" y="1"/>
                    </a:moveTo>
                    <a:lnTo>
                      <a:pt x="24515" y="894"/>
                    </a:lnTo>
                    <a:lnTo>
                      <a:pt x="28230" y="894"/>
                    </a:lnTo>
                    <a:lnTo>
                      <a:pt x="28230" y="1"/>
                    </a:lnTo>
                    <a:close/>
                    <a:moveTo>
                      <a:pt x="31945" y="1"/>
                    </a:moveTo>
                    <a:lnTo>
                      <a:pt x="31945" y="894"/>
                    </a:lnTo>
                    <a:lnTo>
                      <a:pt x="35671" y="894"/>
                    </a:lnTo>
                    <a:lnTo>
                      <a:pt x="35671" y="1"/>
                    </a:lnTo>
                    <a:close/>
                    <a:moveTo>
                      <a:pt x="39374" y="1"/>
                    </a:moveTo>
                    <a:lnTo>
                      <a:pt x="39374" y="894"/>
                    </a:lnTo>
                    <a:lnTo>
                      <a:pt x="43101" y="894"/>
                    </a:lnTo>
                    <a:lnTo>
                      <a:pt x="43101" y="1"/>
                    </a:lnTo>
                    <a:close/>
                    <a:moveTo>
                      <a:pt x="46923" y="1"/>
                    </a:moveTo>
                    <a:lnTo>
                      <a:pt x="46923" y="894"/>
                    </a:lnTo>
                    <a:lnTo>
                      <a:pt x="50530" y="894"/>
                    </a:lnTo>
                    <a:lnTo>
                      <a:pt x="50650" y="1"/>
                    </a:lnTo>
                    <a:close/>
                    <a:moveTo>
                      <a:pt x="54364" y="1"/>
                    </a:moveTo>
                    <a:lnTo>
                      <a:pt x="54364" y="894"/>
                    </a:lnTo>
                    <a:lnTo>
                      <a:pt x="57972" y="894"/>
                    </a:lnTo>
                    <a:lnTo>
                      <a:pt x="58091" y="1"/>
                    </a:lnTo>
                    <a:close/>
                    <a:moveTo>
                      <a:pt x="61687" y="1"/>
                    </a:moveTo>
                    <a:lnTo>
                      <a:pt x="61687" y="894"/>
                    </a:lnTo>
                    <a:lnTo>
                      <a:pt x="65413" y="894"/>
                    </a:lnTo>
                    <a:lnTo>
                      <a:pt x="65413" y="1"/>
                    </a:lnTo>
                    <a:close/>
                    <a:moveTo>
                      <a:pt x="69116" y="1"/>
                    </a:moveTo>
                    <a:lnTo>
                      <a:pt x="69116" y="894"/>
                    </a:lnTo>
                    <a:lnTo>
                      <a:pt x="72843" y="894"/>
                    </a:lnTo>
                    <a:lnTo>
                      <a:pt x="72843" y="1"/>
                    </a:lnTo>
                    <a:close/>
                    <a:moveTo>
                      <a:pt x="76558" y="1"/>
                    </a:moveTo>
                    <a:lnTo>
                      <a:pt x="76558" y="894"/>
                    </a:lnTo>
                    <a:lnTo>
                      <a:pt x="80272" y="894"/>
                    </a:lnTo>
                    <a:lnTo>
                      <a:pt x="80272" y="1"/>
                    </a:lnTo>
                    <a:close/>
                    <a:moveTo>
                      <a:pt x="83999" y="1"/>
                    </a:moveTo>
                    <a:lnTo>
                      <a:pt x="83999" y="894"/>
                    </a:lnTo>
                    <a:lnTo>
                      <a:pt x="87714" y="894"/>
                    </a:lnTo>
                    <a:lnTo>
                      <a:pt x="87714" y="1"/>
                    </a:lnTo>
                    <a:close/>
                    <a:moveTo>
                      <a:pt x="91440" y="1"/>
                    </a:moveTo>
                    <a:lnTo>
                      <a:pt x="91440" y="894"/>
                    </a:lnTo>
                    <a:lnTo>
                      <a:pt x="95155" y="894"/>
                    </a:lnTo>
                    <a:lnTo>
                      <a:pt x="95155" y="1"/>
                    </a:lnTo>
                    <a:close/>
                    <a:moveTo>
                      <a:pt x="98870" y="1"/>
                    </a:moveTo>
                    <a:lnTo>
                      <a:pt x="98870" y="894"/>
                    </a:lnTo>
                    <a:lnTo>
                      <a:pt x="102597" y="894"/>
                    </a:lnTo>
                    <a:lnTo>
                      <a:pt x="102597" y="1"/>
                    </a:lnTo>
                    <a:close/>
                    <a:moveTo>
                      <a:pt x="106311" y="1"/>
                    </a:moveTo>
                    <a:lnTo>
                      <a:pt x="106311" y="894"/>
                    </a:lnTo>
                    <a:lnTo>
                      <a:pt x="110038" y="894"/>
                    </a:lnTo>
                    <a:lnTo>
                      <a:pt x="110038" y="1"/>
                    </a:lnTo>
                    <a:close/>
                    <a:moveTo>
                      <a:pt x="113753" y="1"/>
                    </a:moveTo>
                    <a:lnTo>
                      <a:pt x="113753" y="894"/>
                    </a:lnTo>
                    <a:lnTo>
                      <a:pt x="117467" y="894"/>
                    </a:lnTo>
                    <a:lnTo>
                      <a:pt x="117467" y="1"/>
                    </a:lnTo>
                    <a:close/>
                    <a:moveTo>
                      <a:pt x="121182" y="1"/>
                    </a:moveTo>
                    <a:lnTo>
                      <a:pt x="121182" y="894"/>
                    </a:lnTo>
                    <a:lnTo>
                      <a:pt x="124897" y="894"/>
                    </a:lnTo>
                    <a:lnTo>
                      <a:pt x="124897" y="1"/>
                    </a:lnTo>
                    <a:close/>
                    <a:moveTo>
                      <a:pt x="128624" y="1"/>
                    </a:moveTo>
                    <a:lnTo>
                      <a:pt x="128624" y="894"/>
                    </a:lnTo>
                    <a:lnTo>
                      <a:pt x="132338" y="894"/>
                    </a:lnTo>
                    <a:lnTo>
                      <a:pt x="132338" y="1"/>
                    </a:lnTo>
                    <a:close/>
                    <a:moveTo>
                      <a:pt x="136065" y="1"/>
                    </a:moveTo>
                    <a:lnTo>
                      <a:pt x="136065" y="894"/>
                    </a:lnTo>
                    <a:lnTo>
                      <a:pt x="139780" y="894"/>
                    </a:lnTo>
                    <a:lnTo>
                      <a:pt x="139780" y="1"/>
                    </a:lnTo>
                    <a:close/>
                    <a:moveTo>
                      <a:pt x="143494" y="1"/>
                    </a:moveTo>
                    <a:lnTo>
                      <a:pt x="143494" y="894"/>
                    </a:lnTo>
                    <a:lnTo>
                      <a:pt x="147221" y="894"/>
                    </a:lnTo>
                    <a:lnTo>
                      <a:pt x="147221" y="1"/>
                    </a:lnTo>
                    <a:close/>
                    <a:moveTo>
                      <a:pt x="150936" y="1"/>
                    </a:moveTo>
                    <a:lnTo>
                      <a:pt x="150936" y="894"/>
                    </a:lnTo>
                    <a:lnTo>
                      <a:pt x="154663" y="894"/>
                    </a:lnTo>
                    <a:lnTo>
                      <a:pt x="154663" y="1"/>
                    </a:lnTo>
                    <a:close/>
                    <a:moveTo>
                      <a:pt x="158377" y="1"/>
                    </a:moveTo>
                    <a:lnTo>
                      <a:pt x="158377" y="894"/>
                    </a:lnTo>
                    <a:lnTo>
                      <a:pt x="162104" y="894"/>
                    </a:lnTo>
                    <a:lnTo>
                      <a:pt x="162104" y="1"/>
                    </a:lnTo>
                    <a:close/>
                    <a:moveTo>
                      <a:pt x="165819" y="1"/>
                    </a:moveTo>
                    <a:lnTo>
                      <a:pt x="165819" y="894"/>
                    </a:lnTo>
                    <a:lnTo>
                      <a:pt x="169545" y="894"/>
                    </a:lnTo>
                    <a:lnTo>
                      <a:pt x="169545" y="1"/>
                    </a:lnTo>
                    <a:close/>
                    <a:moveTo>
                      <a:pt x="173248" y="1"/>
                    </a:moveTo>
                    <a:lnTo>
                      <a:pt x="173248" y="894"/>
                    </a:lnTo>
                    <a:lnTo>
                      <a:pt x="176975" y="894"/>
                    </a:lnTo>
                    <a:lnTo>
                      <a:pt x="176975" y="1"/>
                    </a:lnTo>
                    <a:close/>
                    <a:moveTo>
                      <a:pt x="180690" y="1"/>
                    </a:moveTo>
                    <a:lnTo>
                      <a:pt x="180690" y="894"/>
                    </a:lnTo>
                    <a:lnTo>
                      <a:pt x="184404" y="894"/>
                    </a:lnTo>
                    <a:lnTo>
                      <a:pt x="184404" y="1"/>
                    </a:lnTo>
                    <a:close/>
                    <a:moveTo>
                      <a:pt x="188131" y="1"/>
                    </a:moveTo>
                    <a:lnTo>
                      <a:pt x="188131" y="894"/>
                    </a:lnTo>
                    <a:lnTo>
                      <a:pt x="191846" y="894"/>
                    </a:lnTo>
                    <a:lnTo>
                      <a:pt x="191846" y="1"/>
                    </a:lnTo>
                    <a:close/>
                    <a:moveTo>
                      <a:pt x="195572" y="1"/>
                    </a:moveTo>
                    <a:lnTo>
                      <a:pt x="195572" y="894"/>
                    </a:lnTo>
                    <a:lnTo>
                      <a:pt x="199287" y="894"/>
                    </a:lnTo>
                    <a:lnTo>
                      <a:pt x="199287" y="1"/>
                    </a:lnTo>
                    <a:close/>
                    <a:moveTo>
                      <a:pt x="203014" y="1"/>
                    </a:moveTo>
                    <a:lnTo>
                      <a:pt x="203014" y="894"/>
                    </a:lnTo>
                    <a:lnTo>
                      <a:pt x="206729" y="894"/>
                    </a:lnTo>
                    <a:lnTo>
                      <a:pt x="206729" y="1"/>
                    </a:lnTo>
                    <a:close/>
                    <a:moveTo>
                      <a:pt x="210455" y="1"/>
                    </a:moveTo>
                    <a:lnTo>
                      <a:pt x="210455" y="894"/>
                    </a:lnTo>
                    <a:lnTo>
                      <a:pt x="214170" y="894"/>
                    </a:lnTo>
                    <a:lnTo>
                      <a:pt x="214170" y="1"/>
                    </a:lnTo>
                    <a:close/>
                    <a:moveTo>
                      <a:pt x="217885" y="1"/>
                    </a:moveTo>
                    <a:lnTo>
                      <a:pt x="217885" y="894"/>
                    </a:lnTo>
                    <a:lnTo>
                      <a:pt x="221611" y="894"/>
                    </a:lnTo>
                    <a:lnTo>
                      <a:pt x="221611" y="1"/>
                    </a:lnTo>
                    <a:close/>
                    <a:moveTo>
                      <a:pt x="225326" y="1"/>
                    </a:moveTo>
                    <a:lnTo>
                      <a:pt x="225326" y="894"/>
                    </a:lnTo>
                    <a:lnTo>
                      <a:pt x="229041" y="894"/>
                    </a:lnTo>
                    <a:lnTo>
                      <a:pt x="229041" y="1"/>
                    </a:lnTo>
                    <a:close/>
                    <a:moveTo>
                      <a:pt x="232768" y="1"/>
                    </a:moveTo>
                    <a:lnTo>
                      <a:pt x="232768" y="894"/>
                    </a:lnTo>
                    <a:lnTo>
                      <a:pt x="236482" y="894"/>
                    </a:lnTo>
                    <a:lnTo>
                      <a:pt x="236482" y="1"/>
                    </a:lnTo>
                    <a:close/>
                    <a:moveTo>
                      <a:pt x="240209" y="1"/>
                    </a:moveTo>
                    <a:lnTo>
                      <a:pt x="240209" y="894"/>
                    </a:lnTo>
                    <a:lnTo>
                      <a:pt x="243924" y="894"/>
                    </a:lnTo>
                    <a:lnTo>
                      <a:pt x="243924" y="1"/>
                    </a:lnTo>
                    <a:close/>
                    <a:moveTo>
                      <a:pt x="13478" y="1"/>
                    </a:moveTo>
                    <a:cubicBezTo>
                      <a:pt x="12192" y="1"/>
                      <a:pt x="10918" y="191"/>
                      <a:pt x="9692" y="548"/>
                    </a:cubicBezTo>
                    <a:lnTo>
                      <a:pt x="9942" y="1406"/>
                    </a:lnTo>
                    <a:cubicBezTo>
                      <a:pt x="11085" y="1072"/>
                      <a:pt x="12276" y="894"/>
                      <a:pt x="13478" y="894"/>
                    </a:cubicBezTo>
                    <a:lnTo>
                      <a:pt x="13478" y="1"/>
                    </a:lnTo>
                    <a:close/>
                    <a:moveTo>
                      <a:pt x="247710" y="239"/>
                    </a:moveTo>
                    <a:lnTo>
                      <a:pt x="247543" y="1108"/>
                    </a:lnTo>
                    <a:cubicBezTo>
                      <a:pt x="248722" y="1334"/>
                      <a:pt x="249865" y="1715"/>
                      <a:pt x="250936" y="2263"/>
                    </a:cubicBezTo>
                    <a:lnTo>
                      <a:pt x="251329" y="1465"/>
                    </a:lnTo>
                    <a:cubicBezTo>
                      <a:pt x="250186" y="882"/>
                      <a:pt x="248972" y="465"/>
                      <a:pt x="247710" y="239"/>
                    </a:cubicBezTo>
                    <a:close/>
                    <a:moveTo>
                      <a:pt x="6204" y="2144"/>
                    </a:moveTo>
                    <a:cubicBezTo>
                      <a:pt x="5120" y="2834"/>
                      <a:pt x="4144" y="3680"/>
                      <a:pt x="3310" y="4656"/>
                    </a:cubicBezTo>
                    <a:lnTo>
                      <a:pt x="3977" y="5239"/>
                    </a:lnTo>
                    <a:cubicBezTo>
                      <a:pt x="4763" y="4335"/>
                      <a:pt x="5680" y="3537"/>
                      <a:pt x="6692" y="2894"/>
                    </a:cubicBezTo>
                    <a:lnTo>
                      <a:pt x="6204" y="2144"/>
                    </a:lnTo>
                    <a:close/>
                    <a:moveTo>
                      <a:pt x="254473" y="3668"/>
                    </a:moveTo>
                    <a:lnTo>
                      <a:pt x="253854" y="4323"/>
                    </a:lnTo>
                    <a:cubicBezTo>
                      <a:pt x="254735" y="5144"/>
                      <a:pt x="255485" y="6085"/>
                      <a:pt x="256092" y="7109"/>
                    </a:cubicBezTo>
                    <a:lnTo>
                      <a:pt x="256854" y="6656"/>
                    </a:lnTo>
                    <a:cubicBezTo>
                      <a:pt x="256211" y="5549"/>
                      <a:pt x="255401" y="4549"/>
                      <a:pt x="254473" y="3668"/>
                    </a:cubicBezTo>
                    <a:close/>
                    <a:moveTo>
                      <a:pt x="1239" y="7871"/>
                    </a:moveTo>
                    <a:cubicBezTo>
                      <a:pt x="691" y="9038"/>
                      <a:pt x="322" y="10276"/>
                      <a:pt x="143" y="11550"/>
                    </a:cubicBezTo>
                    <a:lnTo>
                      <a:pt x="1024" y="11669"/>
                    </a:lnTo>
                    <a:cubicBezTo>
                      <a:pt x="1203" y="10490"/>
                      <a:pt x="1536" y="9335"/>
                      <a:pt x="2048" y="8240"/>
                    </a:cubicBezTo>
                    <a:lnTo>
                      <a:pt x="1239" y="7871"/>
                    </a:lnTo>
                    <a:close/>
                    <a:moveTo>
                      <a:pt x="258306" y="10216"/>
                    </a:moveTo>
                    <a:lnTo>
                      <a:pt x="257449" y="10431"/>
                    </a:lnTo>
                    <a:cubicBezTo>
                      <a:pt x="257699" y="11431"/>
                      <a:pt x="257818" y="12467"/>
                      <a:pt x="257818" y="13502"/>
                    </a:cubicBezTo>
                    <a:lnTo>
                      <a:pt x="257818" y="14002"/>
                    </a:lnTo>
                    <a:lnTo>
                      <a:pt x="258711" y="14002"/>
                    </a:lnTo>
                    <a:lnTo>
                      <a:pt x="258711" y="13490"/>
                    </a:lnTo>
                    <a:cubicBezTo>
                      <a:pt x="258711" y="12395"/>
                      <a:pt x="258580" y="11288"/>
                      <a:pt x="258306" y="10216"/>
                    </a:cubicBezTo>
                    <a:close/>
                    <a:moveTo>
                      <a:pt x="0" y="15312"/>
                    </a:moveTo>
                    <a:lnTo>
                      <a:pt x="0" y="19039"/>
                    </a:lnTo>
                    <a:lnTo>
                      <a:pt x="893" y="19039"/>
                    </a:lnTo>
                    <a:lnTo>
                      <a:pt x="893" y="15312"/>
                    </a:lnTo>
                    <a:close/>
                    <a:moveTo>
                      <a:pt x="257818" y="17717"/>
                    </a:moveTo>
                    <a:lnTo>
                      <a:pt x="257818" y="21432"/>
                    </a:lnTo>
                    <a:lnTo>
                      <a:pt x="258711" y="21432"/>
                    </a:lnTo>
                    <a:lnTo>
                      <a:pt x="258711" y="17717"/>
                    </a:lnTo>
                    <a:close/>
                    <a:moveTo>
                      <a:pt x="0" y="22754"/>
                    </a:moveTo>
                    <a:lnTo>
                      <a:pt x="0" y="26468"/>
                    </a:lnTo>
                    <a:lnTo>
                      <a:pt x="893" y="26468"/>
                    </a:lnTo>
                    <a:lnTo>
                      <a:pt x="893" y="22754"/>
                    </a:lnTo>
                    <a:close/>
                    <a:moveTo>
                      <a:pt x="257818" y="25147"/>
                    </a:moveTo>
                    <a:lnTo>
                      <a:pt x="257818" y="28861"/>
                    </a:lnTo>
                    <a:lnTo>
                      <a:pt x="258711" y="28861"/>
                    </a:lnTo>
                    <a:lnTo>
                      <a:pt x="258711" y="25147"/>
                    </a:lnTo>
                    <a:close/>
                    <a:moveTo>
                      <a:pt x="0" y="30183"/>
                    </a:moveTo>
                    <a:lnTo>
                      <a:pt x="0" y="33898"/>
                    </a:lnTo>
                    <a:lnTo>
                      <a:pt x="893" y="33898"/>
                    </a:lnTo>
                    <a:lnTo>
                      <a:pt x="893" y="30183"/>
                    </a:lnTo>
                    <a:close/>
                    <a:moveTo>
                      <a:pt x="257818" y="32576"/>
                    </a:moveTo>
                    <a:lnTo>
                      <a:pt x="257818" y="36303"/>
                    </a:lnTo>
                    <a:lnTo>
                      <a:pt x="258711" y="36303"/>
                    </a:lnTo>
                    <a:lnTo>
                      <a:pt x="258711" y="32576"/>
                    </a:lnTo>
                    <a:close/>
                    <a:moveTo>
                      <a:pt x="0" y="37612"/>
                    </a:moveTo>
                    <a:lnTo>
                      <a:pt x="0" y="41339"/>
                    </a:lnTo>
                    <a:lnTo>
                      <a:pt x="893" y="41339"/>
                    </a:lnTo>
                    <a:lnTo>
                      <a:pt x="893" y="37612"/>
                    </a:lnTo>
                    <a:close/>
                    <a:moveTo>
                      <a:pt x="257818" y="40018"/>
                    </a:moveTo>
                    <a:lnTo>
                      <a:pt x="257818" y="43732"/>
                    </a:lnTo>
                    <a:lnTo>
                      <a:pt x="258711" y="43732"/>
                    </a:lnTo>
                    <a:lnTo>
                      <a:pt x="258711" y="40018"/>
                    </a:lnTo>
                    <a:close/>
                    <a:moveTo>
                      <a:pt x="0" y="45054"/>
                    </a:moveTo>
                    <a:lnTo>
                      <a:pt x="0" y="48769"/>
                    </a:lnTo>
                    <a:lnTo>
                      <a:pt x="893" y="48769"/>
                    </a:lnTo>
                    <a:lnTo>
                      <a:pt x="893" y="45054"/>
                    </a:lnTo>
                    <a:close/>
                    <a:moveTo>
                      <a:pt x="257818" y="47459"/>
                    </a:moveTo>
                    <a:lnTo>
                      <a:pt x="257818" y="51174"/>
                    </a:lnTo>
                    <a:lnTo>
                      <a:pt x="258711" y="51174"/>
                    </a:lnTo>
                    <a:lnTo>
                      <a:pt x="258711" y="47459"/>
                    </a:lnTo>
                    <a:close/>
                    <a:moveTo>
                      <a:pt x="0" y="52495"/>
                    </a:moveTo>
                    <a:lnTo>
                      <a:pt x="0" y="56210"/>
                    </a:lnTo>
                    <a:lnTo>
                      <a:pt x="893" y="56210"/>
                    </a:lnTo>
                    <a:lnTo>
                      <a:pt x="893" y="52495"/>
                    </a:lnTo>
                    <a:close/>
                    <a:moveTo>
                      <a:pt x="257818" y="54877"/>
                    </a:moveTo>
                    <a:lnTo>
                      <a:pt x="257818" y="58603"/>
                    </a:lnTo>
                    <a:lnTo>
                      <a:pt x="258711" y="58603"/>
                    </a:lnTo>
                    <a:lnTo>
                      <a:pt x="258711" y="54877"/>
                    </a:lnTo>
                    <a:close/>
                    <a:moveTo>
                      <a:pt x="0" y="59913"/>
                    </a:moveTo>
                    <a:lnTo>
                      <a:pt x="0" y="63639"/>
                    </a:lnTo>
                    <a:lnTo>
                      <a:pt x="893" y="63639"/>
                    </a:lnTo>
                    <a:lnTo>
                      <a:pt x="893" y="59913"/>
                    </a:lnTo>
                    <a:close/>
                    <a:moveTo>
                      <a:pt x="257818" y="62318"/>
                    </a:moveTo>
                    <a:lnTo>
                      <a:pt x="257818" y="66033"/>
                    </a:lnTo>
                    <a:lnTo>
                      <a:pt x="258711" y="66033"/>
                    </a:lnTo>
                    <a:lnTo>
                      <a:pt x="258711" y="62318"/>
                    </a:lnTo>
                    <a:close/>
                    <a:moveTo>
                      <a:pt x="0" y="67354"/>
                    </a:moveTo>
                    <a:lnTo>
                      <a:pt x="0" y="71069"/>
                    </a:lnTo>
                    <a:lnTo>
                      <a:pt x="893" y="71069"/>
                    </a:lnTo>
                    <a:lnTo>
                      <a:pt x="893" y="67354"/>
                    </a:lnTo>
                    <a:close/>
                    <a:moveTo>
                      <a:pt x="257818" y="69759"/>
                    </a:moveTo>
                    <a:lnTo>
                      <a:pt x="257818" y="73474"/>
                    </a:lnTo>
                    <a:lnTo>
                      <a:pt x="258711" y="73474"/>
                    </a:lnTo>
                    <a:lnTo>
                      <a:pt x="258711" y="69759"/>
                    </a:lnTo>
                    <a:close/>
                    <a:moveTo>
                      <a:pt x="0" y="74784"/>
                    </a:moveTo>
                    <a:lnTo>
                      <a:pt x="0" y="78498"/>
                    </a:lnTo>
                    <a:lnTo>
                      <a:pt x="893" y="78498"/>
                    </a:lnTo>
                    <a:lnTo>
                      <a:pt x="893" y="74784"/>
                    </a:lnTo>
                    <a:close/>
                    <a:moveTo>
                      <a:pt x="257818" y="77177"/>
                    </a:moveTo>
                    <a:lnTo>
                      <a:pt x="257818" y="80904"/>
                    </a:lnTo>
                    <a:lnTo>
                      <a:pt x="258711" y="80904"/>
                    </a:lnTo>
                    <a:lnTo>
                      <a:pt x="258711" y="77177"/>
                    </a:lnTo>
                    <a:close/>
                    <a:moveTo>
                      <a:pt x="0" y="82213"/>
                    </a:moveTo>
                    <a:lnTo>
                      <a:pt x="0" y="85940"/>
                    </a:lnTo>
                    <a:lnTo>
                      <a:pt x="893" y="85940"/>
                    </a:lnTo>
                    <a:lnTo>
                      <a:pt x="893" y="82213"/>
                    </a:lnTo>
                    <a:close/>
                    <a:moveTo>
                      <a:pt x="257818" y="84618"/>
                    </a:moveTo>
                    <a:lnTo>
                      <a:pt x="257818" y="88333"/>
                    </a:lnTo>
                    <a:lnTo>
                      <a:pt x="258711" y="88333"/>
                    </a:lnTo>
                    <a:lnTo>
                      <a:pt x="258711" y="84618"/>
                    </a:lnTo>
                    <a:close/>
                    <a:moveTo>
                      <a:pt x="0" y="89655"/>
                    </a:moveTo>
                    <a:lnTo>
                      <a:pt x="0" y="93369"/>
                    </a:lnTo>
                    <a:lnTo>
                      <a:pt x="893" y="93369"/>
                    </a:lnTo>
                    <a:lnTo>
                      <a:pt x="893" y="89655"/>
                    </a:lnTo>
                    <a:close/>
                    <a:moveTo>
                      <a:pt x="257818" y="92048"/>
                    </a:moveTo>
                    <a:lnTo>
                      <a:pt x="257818" y="95774"/>
                    </a:lnTo>
                    <a:lnTo>
                      <a:pt x="258711" y="95774"/>
                    </a:lnTo>
                    <a:lnTo>
                      <a:pt x="258711" y="92048"/>
                    </a:lnTo>
                    <a:close/>
                    <a:moveTo>
                      <a:pt x="0" y="97084"/>
                    </a:moveTo>
                    <a:lnTo>
                      <a:pt x="0" y="100811"/>
                    </a:lnTo>
                    <a:lnTo>
                      <a:pt x="893" y="100811"/>
                    </a:lnTo>
                    <a:lnTo>
                      <a:pt x="893" y="97084"/>
                    </a:lnTo>
                    <a:close/>
                    <a:moveTo>
                      <a:pt x="257818" y="99477"/>
                    </a:moveTo>
                    <a:lnTo>
                      <a:pt x="257818" y="103204"/>
                    </a:lnTo>
                    <a:lnTo>
                      <a:pt x="258711" y="103204"/>
                    </a:lnTo>
                    <a:lnTo>
                      <a:pt x="258711" y="99477"/>
                    </a:lnTo>
                    <a:close/>
                    <a:moveTo>
                      <a:pt x="0" y="104514"/>
                    </a:moveTo>
                    <a:lnTo>
                      <a:pt x="0" y="108240"/>
                    </a:lnTo>
                    <a:lnTo>
                      <a:pt x="893" y="108240"/>
                    </a:lnTo>
                    <a:lnTo>
                      <a:pt x="893" y="104514"/>
                    </a:lnTo>
                    <a:close/>
                    <a:moveTo>
                      <a:pt x="257818" y="106919"/>
                    </a:moveTo>
                    <a:lnTo>
                      <a:pt x="257818" y="110633"/>
                    </a:lnTo>
                    <a:lnTo>
                      <a:pt x="258711" y="110633"/>
                    </a:lnTo>
                    <a:lnTo>
                      <a:pt x="258711" y="106919"/>
                    </a:lnTo>
                    <a:close/>
                    <a:moveTo>
                      <a:pt x="0" y="111955"/>
                    </a:moveTo>
                    <a:lnTo>
                      <a:pt x="0" y="115670"/>
                    </a:lnTo>
                    <a:lnTo>
                      <a:pt x="893" y="115670"/>
                    </a:lnTo>
                    <a:lnTo>
                      <a:pt x="893" y="111955"/>
                    </a:lnTo>
                    <a:close/>
                    <a:moveTo>
                      <a:pt x="257830" y="114360"/>
                    </a:moveTo>
                    <a:lnTo>
                      <a:pt x="257830" y="116194"/>
                    </a:lnTo>
                    <a:cubicBezTo>
                      <a:pt x="257830" y="116801"/>
                      <a:pt x="257783" y="117396"/>
                      <a:pt x="257699" y="118003"/>
                    </a:cubicBezTo>
                    <a:lnTo>
                      <a:pt x="258580" y="118122"/>
                    </a:lnTo>
                    <a:cubicBezTo>
                      <a:pt x="258676" y="117479"/>
                      <a:pt x="258723" y="116837"/>
                      <a:pt x="258723" y="116194"/>
                    </a:cubicBezTo>
                    <a:lnTo>
                      <a:pt x="258723" y="114360"/>
                    </a:lnTo>
                    <a:close/>
                    <a:moveTo>
                      <a:pt x="1274" y="119242"/>
                    </a:moveTo>
                    <a:lnTo>
                      <a:pt x="405" y="119468"/>
                    </a:lnTo>
                    <a:cubicBezTo>
                      <a:pt x="715" y="120706"/>
                      <a:pt x="1203" y="121909"/>
                      <a:pt x="1858" y="123016"/>
                    </a:cubicBezTo>
                    <a:lnTo>
                      <a:pt x="2620" y="122551"/>
                    </a:lnTo>
                    <a:cubicBezTo>
                      <a:pt x="2013" y="121528"/>
                      <a:pt x="1560" y="120408"/>
                      <a:pt x="1274" y="119242"/>
                    </a:cubicBezTo>
                    <a:close/>
                    <a:moveTo>
                      <a:pt x="256687" y="121432"/>
                    </a:moveTo>
                    <a:cubicBezTo>
                      <a:pt x="256187" y="122516"/>
                      <a:pt x="255532" y="123528"/>
                      <a:pt x="254746" y="124445"/>
                    </a:cubicBezTo>
                    <a:lnTo>
                      <a:pt x="255425" y="125028"/>
                    </a:lnTo>
                    <a:cubicBezTo>
                      <a:pt x="256259" y="124052"/>
                      <a:pt x="256961" y="122968"/>
                      <a:pt x="257497" y="121801"/>
                    </a:cubicBezTo>
                    <a:lnTo>
                      <a:pt x="256687" y="121432"/>
                    </a:lnTo>
                    <a:close/>
                    <a:moveTo>
                      <a:pt x="4858" y="125349"/>
                    </a:moveTo>
                    <a:lnTo>
                      <a:pt x="4251" y="126004"/>
                    </a:lnTo>
                    <a:cubicBezTo>
                      <a:pt x="5180" y="126885"/>
                      <a:pt x="6227" y="127624"/>
                      <a:pt x="7370" y="128207"/>
                    </a:cubicBezTo>
                    <a:lnTo>
                      <a:pt x="7787" y="127421"/>
                    </a:lnTo>
                    <a:cubicBezTo>
                      <a:pt x="6715" y="126873"/>
                      <a:pt x="5727" y="126183"/>
                      <a:pt x="4858" y="125349"/>
                    </a:cubicBezTo>
                    <a:close/>
                    <a:moveTo>
                      <a:pt x="252044" y="126790"/>
                    </a:moveTo>
                    <a:cubicBezTo>
                      <a:pt x="251044" y="127445"/>
                      <a:pt x="249948" y="127945"/>
                      <a:pt x="248793" y="128278"/>
                    </a:cubicBezTo>
                    <a:lnTo>
                      <a:pt x="249043" y="129136"/>
                    </a:lnTo>
                    <a:cubicBezTo>
                      <a:pt x="250282" y="128767"/>
                      <a:pt x="251448" y="128231"/>
                      <a:pt x="252532" y="127540"/>
                    </a:cubicBezTo>
                    <a:lnTo>
                      <a:pt x="252044" y="126790"/>
                    </a:lnTo>
                    <a:close/>
                    <a:moveTo>
                      <a:pt x="11037" y="128576"/>
                    </a:moveTo>
                    <a:lnTo>
                      <a:pt x="10883" y="129445"/>
                    </a:lnTo>
                    <a:cubicBezTo>
                      <a:pt x="11704" y="129600"/>
                      <a:pt x="12538" y="129683"/>
                      <a:pt x="13383" y="129683"/>
                    </a:cubicBezTo>
                    <a:lnTo>
                      <a:pt x="14657" y="129683"/>
                    </a:lnTo>
                    <a:lnTo>
                      <a:pt x="14776" y="128790"/>
                    </a:lnTo>
                    <a:lnTo>
                      <a:pt x="13383" y="128790"/>
                    </a:lnTo>
                    <a:cubicBezTo>
                      <a:pt x="12597" y="128790"/>
                      <a:pt x="11811" y="128719"/>
                      <a:pt x="11037" y="128576"/>
                    </a:cubicBezTo>
                    <a:close/>
                    <a:moveTo>
                      <a:pt x="18503" y="128790"/>
                    </a:moveTo>
                    <a:lnTo>
                      <a:pt x="18503" y="129683"/>
                    </a:lnTo>
                    <a:lnTo>
                      <a:pt x="22098" y="129683"/>
                    </a:lnTo>
                    <a:lnTo>
                      <a:pt x="22217" y="128790"/>
                    </a:lnTo>
                    <a:close/>
                    <a:moveTo>
                      <a:pt x="25944" y="128790"/>
                    </a:moveTo>
                    <a:lnTo>
                      <a:pt x="25944" y="129683"/>
                    </a:lnTo>
                    <a:lnTo>
                      <a:pt x="29540" y="129683"/>
                    </a:lnTo>
                    <a:lnTo>
                      <a:pt x="29659" y="128790"/>
                    </a:lnTo>
                    <a:close/>
                    <a:moveTo>
                      <a:pt x="33255" y="128790"/>
                    </a:moveTo>
                    <a:lnTo>
                      <a:pt x="33255" y="129683"/>
                    </a:lnTo>
                    <a:lnTo>
                      <a:pt x="36969" y="129683"/>
                    </a:lnTo>
                    <a:lnTo>
                      <a:pt x="36969" y="128790"/>
                    </a:lnTo>
                    <a:close/>
                    <a:moveTo>
                      <a:pt x="40684" y="128790"/>
                    </a:moveTo>
                    <a:lnTo>
                      <a:pt x="40684" y="129683"/>
                    </a:lnTo>
                    <a:lnTo>
                      <a:pt x="44411" y="129683"/>
                    </a:lnTo>
                    <a:lnTo>
                      <a:pt x="44411" y="128790"/>
                    </a:lnTo>
                    <a:close/>
                    <a:moveTo>
                      <a:pt x="48125" y="128790"/>
                    </a:moveTo>
                    <a:lnTo>
                      <a:pt x="48125" y="129683"/>
                    </a:lnTo>
                    <a:lnTo>
                      <a:pt x="51852" y="129683"/>
                    </a:lnTo>
                    <a:lnTo>
                      <a:pt x="51852" y="128790"/>
                    </a:lnTo>
                    <a:close/>
                    <a:moveTo>
                      <a:pt x="55555" y="128790"/>
                    </a:moveTo>
                    <a:lnTo>
                      <a:pt x="55555" y="129683"/>
                    </a:lnTo>
                    <a:lnTo>
                      <a:pt x="59282" y="129683"/>
                    </a:lnTo>
                    <a:lnTo>
                      <a:pt x="59282" y="128790"/>
                    </a:lnTo>
                    <a:close/>
                    <a:moveTo>
                      <a:pt x="62996" y="128790"/>
                    </a:moveTo>
                    <a:lnTo>
                      <a:pt x="62996" y="129683"/>
                    </a:lnTo>
                    <a:lnTo>
                      <a:pt x="66711" y="129683"/>
                    </a:lnTo>
                    <a:lnTo>
                      <a:pt x="66711" y="128790"/>
                    </a:lnTo>
                    <a:close/>
                    <a:moveTo>
                      <a:pt x="70438" y="128790"/>
                    </a:moveTo>
                    <a:lnTo>
                      <a:pt x="70438" y="129683"/>
                    </a:lnTo>
                    <a:lnTo>
                      <a:pt x="74152" y="129683"/>
                    </a:lnTo>
                    <a:lnTo>
                      <a:pt x="74152" y="128790"/>
                    </a:lnTo>
                    <a:close/>
                    <a:moveTo>
                      <a:pt x="77879" y="128790"/>
                    </a:moveTo>
                    <a:lnTo>
                      <a:pt x="77879" y="129683"/>
                    </a:lnTo>
                    <a:lnTo>
                      <a:pt x="81594" y="129683"/>
                    </a:lnTo>
                    <a:lnTo>
                      <a:pt x="81594" y="128790"/>
                    </a:lnTo>
                    <a:close/>
                    <a:moveTo>
                      <a:pt x="85309" y="128790"/>
                    </a:moveTo>
                    <a:lnTo>
                      <a:pt x="85309" y="129683"/>
                    </a:lnTo>
                    <a:lnTo>
                      <a:pt x="89035" y="129683"/>
                    </a:lnTo>
                    <a:lnTo>
                      <a:pt x="89035" y="128790"/>
                    </a:lnTo>
                    <a:close/>
                    <a:moveTo>
                      <a:pt x="92750" y="128790"/>
                    </a:moveTo>
                    <a:lnTo>
                      <a:pt x="92750" y="129683"/>
                    </a:lnTo>
                    <a:lnTo>
                      <a:pt x="96477" y="129683"/>
                    </a:lnTo>
                    <a:lnTo>
                      <a:pt x="96477" y="128790"/>
                    </a:lnTo>
                    <a:close/>
                    <a:moveTo>
                      <a:pt x="100180" y="128790"/>
                    </a:moveTo>
                    <a:lnTo>
                      <a:pt x="100180" y="129683"/>
                    </a:lnTo>
                    <a:lnTo>
                      <a:pt x="103906" y="129683"/>
                    </a:lnTo>
                    <a:lnTo>
                      <a:pt x="103906" y="128790"/>
                    </a:lnTo>
                    <a:close/>
                    <a:moveTo>
                      <a:pt x="107621" y="128790"/>
                    </a:moveTo>
                    <a:lnTo>
                      <a:pt x="107621" y="129683"/>
                    </a:lnTo>
                    <a:lnTo>
                      <a:pt x="111348" y="129683"/>
                    </a:lnTo>
                    <a:lnTo>
                      <a:pt x="111348" y="128790"/>
                    </a:lnTo>
                    <a:close/>
                    <a:moveTo>
                      <a:pt x="115062" y="128790"/>
                    </a:moveTo>
                    <a:lnTo>
                      <a:pt x="115062" y="129683"/>
                    </a:lnTo>
                    <a:lnTo>
                      <a:pt x="118777" y="129683"/>
                    </a:lnTo>
                    <a:lnTo>
                      <a:pt x="118777" y="128790"/>
                    </a:lnTo>
                    <a:close/>
                    <a:moveTo>
                      <a:pt x="122492" y="128790"/>
                    </a:moveTo>
                    <a:lnTo>
                      <a:pt x="122492" y="129683"/>
                    </a:lnTo>
                    <a:lnTo>
                      <a:pt x="126219" y="129683"/>
                    </a:lnTo>
                    <a:lnTo>
                      <a:pt x="126219" y="128790"/>
                    </a:lnTo>
                    <a:close/>
                    <a:moveTo>
                      <a:pt x="129933" y="128790"/>
                    </a:moveTo>
                    <a:lnTo>
                      <a:pt x="129933" y="129683"/>
                    </a:lnTo>
                    <a:lnTo>
                      <a:pt x="133660" y="129683"/>
                    </a:lnTo>
                    <a:lnTo>
                      <a:pt x="133660" y="128790"/>
                    </a:lnTo>
                    <a:close/>
                    <a:moveTo>
                      <a:pt x="137375" y="128790"/>
                    </a:moveTo>
                    <a:lnTo>
                      <a:pt x="137375" y="129683"/>
                    </a:lnTo>
                    <a:lnTo>
                      <a:pt x="141101" y="129683"/>
                    </a:lnTo>
                    <a:lnTo>
                      <a:pt x="141101" y="128790"/>
                    </a:lnTo>
                    <a:close/>
                    <a:moveTo>
                      <a:pt x="144804" y="128790"/>
                    </a:moveTo>
                    <a:lnTo>
                      <a:pt x="144804" y="129683"/>
                    </a:lnTo>
                    <a:lnTo>
                      <a:pt x="148531" y="129683"/>
                    </a:lnTo>
                    <a:lnTo>
                      <a:pt x="148531" y="128790"/>
                    </a:lnTo>
                    <a:close/>
                    <a:moveTo>
                      <a:pt x="152246" y="128790"/>
                    </a:moveTo>
                    <a:lnTo>
                      <a:pt x="152246" y="129683"/>
                    </a:lnTo>
                    <a:lnTo>
                      <a:pt x="155972" y="129683"/>
                    </a:lnTo>
                    <a:lnTo>
                      <a:pt x="155972" y="128790"/>
                    </a:lnTo>
                    <a:close/>
                    <a:moveTo>
                      <a:pt x="159687" y="128790"/>
                    </a:moveTo>
                    <a:lnTo>
                      <a:pt x="159687" y="129683"/>
                    </a:lnTo>
                    <a:lnTo>
                      <a:pt x="163414" y="129683"/>
                    </a:lnTo>
                    <a:lnTo>
                      <a:pt x="163414" y="128790"/>
                    </a:lnTo>
                    <a:close/>
                    <a:moveTo>
                      <a:pt x="167128" y="128790"/>
                    </a:moveTo>
                    <a:lnTo>
                      <a:pt x="167128" y="129683"/>
                    </a:lnTo>
                    <a:lnTo>
                      <a:pt x="170855" y="129683"/>
                    </a:lnTo>
                    <a:lnTo>
                      <a:pt x="170855" y="128790"/>
                    </a:lnTo>
                    <a:close/>
                    <a:moveTo>
                      <a:pt x="174570" y="128790"/>
                    </a:moveTo>
                    <a:lnTo>
                      <a:pt x="174570" y="129683"/>
                    </a:lnTo>
                    <a:lnTo>
                      <a:pt x="178285" y="129683"/>
                    </a:lnTo>
                    <a:lnTo>
                      <a:pt x="178285" y="128790"/>
                    </a:lnTo>
                    <a:close/>
                    <a:moveTo>
                      <a:pt x="181999" y="128790"/>
                    </a:moveTo>
                    <a:lnTo>
                      <a:pt x="181999" y="129683"/>
                    </a:lnTo>
                    <a:lnTo>
                      <a:pt x="185726" y="129683"/>
                    </a:lnTo>
                    <a:lnTo>
                      <a:pt x="185726" y="128790"/>
                    </a:lnTo>
                    <a:close/>
                    <a:moveTo>
                      <a:pt x="189441" y="128790"/>
                    </a:moveTo>
                    <a:lnTo>
                      <a:pt x="189441" y="129683"/>
                    </a:lnTo>
                    <a:lnTo>
                      <a:pt x="193167" y="129683"/>
                    </a:lnTo>
                    <a:lnTo>
                      <a:pt x="193167" y="128790"/>
                    </a:lnTo>
                    <a:close/>
                    <a:moveTo>
                      <a:pt x="196882" y="128790"/>
                    </a:moveTo>
                    <a:lnTo>
                      <a:pt x="196882" y="129683"/>
                    </a:lnTo>
                    <a:lnTo>
                      <a:pt x="200609" y="129683"/>
                    </a:lnTo>
                    <a:lnTo>
                      <a:pt x="200609" y="128790"/>
                    </a:lnTo>
                    <a:close/>
                    <a:moveTo>
                      <a:pt x="204324" y="128790"/>
                    </a:moveTo>
                    <a:lnTo>
                      <a:pt x="204324" y="129683"/>
                    </a:lnTo>
                    <a:lnTo>
                      <a:pt x="208050" y="129683"/>
                    </a:lnTo>
                    <a:lnTo>
                      <a:pt x="208050" y="128790"/>
                    </a:lnTo>
                    <a:close/>
                    <a:moveTo>
                      <a:pt x="211765" y="128790"/>
                    </a:moveTo>
                    <a:lnTo>
                      <a:pt x="211765" y="129683"/>
                    </a:lnTo>
                    <a:lnTo>
                      <a:pt x="215492" y="129683"/>
                    </a:lnTo>
                    <a:lnTo>
                      <a:pt x="215492" y="128790"/>
                    </a:lnTo>
                    <a:close/>
                    <a:moveTo>
                      <a:pt x="219206" y="128790"/>
                    </a:moveTo>
                    <a:lnTo>
                      <a:pt x="219206" y="129683"/>
                    </a:lnTo>
                    <a:lnTo>
                      <a:pt x="222921" y="129683"/>
                    </a:lnTo>
                    <a:lnTo>
                      <a:pt x="222921" y="128790"/>
                    </a:lnTo>
                    <a:close/>
                    <a:moveTo>
                      <a:pt x="226636" y="128790"/>
                    </a:moveTo>
                    <a:lnTo>
                      <a:pt x="226636" y="129683"/>
                    </a:lnTo>
                    <a:lnTo>
                      <a:pt x="230351" y="129683"/>
                    </a:lnTo>
                    <a:lnTo>
                      <a:pt x="230351" y="128790"/>
                    </a:lnTo>
                    <a:close/>
                    <a:moveTo>
                      <a:pt x="234077" y="128790"/>
                    </a:moveTo>
                    <a:lnTo>
                      <a:pt x="234077" y="129683"/>
                    </a:lnTo>
                    <a:lnTo>
                      <a:pt x="237792" y="129683"/>
                    </a:lnTo>
                    <a:lnTo>
                      <a:pt x="237792" y="128790"/>
                    </a:lnTo>
                    <a:close/>
                    <a:moveTo>
                      <a:pt x="241519" y="128790"/>
                    </a:moveTo>
                    <a:lnTo>
                      <a:pt x="241519" y="129683"/>
                    </a:lnTo>
                    <a:lnTo>
                      <a:pt x="245257" y="129683"/>
                    </a:lnTo>
                    <a:lnTo>
                      <a:pt x="245257" y="1287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6" name="Google Shape;196;g381fa1d55ea_0_183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81fa1d55ea_0_0"/>
          <p:cNvSpPr txBox="1"/>
          <p:nvPr>
            <p:ph type="title"/>
          </p:nvPr>
        </p:nvSpPr>
        <p:spPr>
          <a:xfrm>
            <a:off x="1011700" y="837139"/>
            <a:ext cx="10168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rata"/>
              <a:buNone/>
              <a:defRPr b="1" i="0" sz="3300" u="none" cap="none" strike="noStrike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7" name="Google Shape;7;g381fa1d55ea_0_0"/>
          <p:cNvSpPr txBox="1"/>
          <p:nvPr>
            <p:ph idx="1" type="body"/>
          </p:nvPr>
        </p:nvSpPr>
        <p:spPr>
          <a:xfrm>
            <a:off x="1011700" y="1912600"/>
            <a:ext cx="10168500" cy="41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●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○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■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●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○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■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●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○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Barlow"/>
              <a:buChar char="■"/>
              <a:defRPr b="0" i="0" sz="2000" u="none" cap="none" strike="noStrik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acebook.com/SurgMedia/videos/1703668306377292/" TargetMode="External"/><Relationship Id="rId4" Type="http://schemas.openxmlformats.org/officeDocument/2006/relationships/hyperlink" Target="https://www.youtube.com/watch?v=H6RGDWOn6SA" TargetMode="External"/><Relationship Id="rId5" Type="http://schemas.openxmlformats.org/officeDocument/2006/relationships/hyperlink" Target="https://www.ted.com/talks/suzanne_lee_grow_your_own_clothes#t-339757" TargetMode="External"/><Relationship Id="rId6" Type="http://schemas.openxmlformats.org/officeDocument/2006/relationships/hyperlink" Target="https://www.facebook.com/MotivationalSpeakerJoshSundquist/videos/303175040538079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awnsommersfashionstudio.com/construction-leve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4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thinksew.com/jolly-winter-ornaments-pdf-pattern-4-kinds" TargetMode="External"/><Relationship Id="rId4" Type="http://schemas.openxmlformats.org/officeDocument/2006/relationships/hyperlink" Target="https://www.youtube.com/@francesheiman4362" TargetMode="External"/><Relationship Id="rId5" Type="http://schemas.openxmlformats.org/officeDocument/2006/relationships/hyperlink" Target="https://www.youtube.com/watch?v=1FknfumFPX8" TargetMode="External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thinksew.com/free-catdog-bed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1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"/>
          <p:cNvSpPr txBox="1"/>
          <p:nvPr>
            <p:ph type="ctrTitle"/>
          </p:nvPr>
        </p:nvSpPr>
        <p:spPr>
          <a:xfrm>
            <a:off x="1860600" y="1217700"/>
            <a:ext cx="8470800" cy="24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ckwell"/>
              <a:buNone/>
            </a:pPr>
            <a:r>
              <a:rPr lang="en-US"/>
              <a:t>BEST PRACTICES IN SEWING LABS</a:t>
            </a:r>
            <a:endParaRPr/>
          </a:p>
        </p:txBody>
      </p:sp>
      <p:sp>
        <p:nvSpPr>
          <p:cNvPr id="649" name="Google Shape;649;p1"/>
          <p:cNvSpPr txBox="1"/>
          <p:nvPr>
            <p:ph idx="1" type="subTitle"/>
          </p:nvPr>
        </p:nvSpPr>
        <p:spPr>
          <a:xfrm>
            <a:off x="-4461400" y="3312225"/>
            <a:ext cx="25794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70"/>
              <a:buNone/>
            </a:pPr>
            <a:r>
              <a:t/>
            </a:r>
            <a:endParaRPr/>
          </a:p>
        </p:txBody>
      </p:sp>
      <p:pic>
        <p:nvPicPr>
          <p:cNvPr id="650" name="Google Shape;65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4375" y="3488452"/>
            <a:ext cx="3023673" cy="236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075" y="4085552"/>
            <a:ext cx="25336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9750" y="761825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55825" y="1664975"/>
            <a:ext cx="72390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10"/>
          <p:cNvSpPr txBox="1"/>
          <p:nvPr>
            <p:ph type="title"/>
          </p:nvPr>
        </p:nvSpPr>
        <p:spPr>
          <a:xfrm>
            <a:off x="4510681" y="922800"/>
            <a:ext cx="6683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TEACHERS PAY TEACHERS AND FREEBIES</a:t>
            </a:r>
            <a:endParaRPr/>
          </a:p>
        </p:txBody>
      </p:sp>
      <p:sp>
        <p:nvSpPr>
          <p:cNvPr id="720" name="Google Shape;720;p10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Machine sewing drivers license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Lots of sewing activities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Free Patterns ithinksew.com/products/Freepattern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"/>
          <p:cNvSpPr txBox="1"/>
          <p:nvPr>
            <p:ph idx="4294967295" type="title"/>
          </p:nvPr>
        </p:nvSpPr>
        <p:spPr>
          <a:xfrm>
            <a:off x="1069848" y="484632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HELPFUL HINTS</a:t>
            </a:r>
            <a:endParaRPr/>
          </a:p>
        </p:txBody>
      </p:sp>
      <p:sp>
        <p:nvSpPr>
          <p:cNvPr id="726" name="Google Shape;726;p11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Sewing Stained Glass for downtime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Always use two whiteboards- One for help one for helpers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Sewing ambassadors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Encourage them to bring in clothing they need to mend. Ties what they are learning to practical use 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727" name="Google Shape;72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425" y="4508100"/>
            <a:ext cx="461900" cy="11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7300" y="1701675"/>
            <a:ext cx="5143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WHY DO I NEED SEWING SKILLS?</a:t>
            </a:r>
            <a:endParaRPr/>
          </a:p>
        </p:txBody>
      </p:sp>
      <p:sp>
        <p:nvSpPr>
          <p:cNvPr id="659" name="Google Shape;659;p2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74783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To take care of my basic sewing needs.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Button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Tears/rips</a:t>
            </a:r>
            <a:endParaRPr/>
          </a:p>
          <a:p>
            <a:pPr indent="-17478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To repurpose old items into something new.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Tee shirt bags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Pet toys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Sheets into clothing or curtains</a:t>
            </a:r>
            <a:endParaRPr/>
          </a:p>
          <a:p>
            <a:pPr indent="-17478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To save money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Fabric is very affordable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Many basic items are very affordable when you make them yourself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Repair is cheaper than buying new…..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Home décor!!!</a:t>
            </a:r>
            <a:endParaRPr/>
          </a:p>
          <a:p>
            <a:pPr indent="-17478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To help others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Volunteering</a:t>
            </a:r>
            <a:endParaRPr/>
          </a:p>
          <a:p>
            <a:pPr indent="-175593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Char char="○"/>
            </a:pPr>
            <a:r>
              <a:rPr lang="en-US"/>
              <a:t>Urgent needs</a:t>
            </a:r>
            <a:endParaRPr/>
          </a:p>
        </p:txBody>
      </p:sp>
      <p:pic>
        <p:nvPicPr>
          <p:cNvPr id="660" name="Google Shape;66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94813" y="76200"/>
            <a:ext cx="2352675" cy="67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"/>
          <p:cNvSpPr txBox="1"/>
          <p:nvPr>
            <p:ph type="title"/>
          </p:nvPr>
        </p:nvSpPr>
        <p:spPr>
          <a:xfrm>
            <a:off x="2217300" y="872125"/>
            <a:ext cx="74784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60"/>
              <a:buFont typeface="Rockwell"/>
              <a:buNone/>
            </a:pPr>
            <a:r>
              <a:rPr lang="en-US" sz="3600"/>
              <a:t>WHY DO I NEED SEWING SKILLS?</a:t>
            </a:r>
            <a:endParaRPr sz="3600"/>
          </a:p>
        </p:txBody>
      </p:sp>
      <p:sp>
        <p:nvSpPr>
          <p:cNvPr id="666" name="Google Shape;666;p3"/>
          <p:cNvSpPr txBox="1"/>
          <p:nvPr>
            <p:ph idx="1" type="subTitle"/>
          </p:nvPr>
        </p:nvSpPr>
        <p:spPr>
          <a:xfrm>
            <a:off x="2001208" y="2418725"/>
            <a:ext cx="5223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74929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7200"/>
              <a:t>Help with my future career </a:t>
            </a:r>
            <a:endParaRPr sz="7200"/>
          </a:p>
          <a:p>
            <a:pPr indent="-85725" lvl="1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None/>
            </a:pPr>
            <a:r>
              <a:rPr lang="en-US" sz="7200"/>
              <a:t>Medical?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 u="sng">
                <a:solidFill>
                  <a:schemeClr val="hlink"/>
                </a:solidFill>
                <a:hlinkClick r:id="rId3"/>
              </a:rPr>
              <a:t>https://www.facebook.com/SurgMedia/videos/1703668306377292/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7200"/>
          </a:p>
          <a:p>
            <a:pPr indent="-85725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/>
              <a:t>Fabric Industry?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 u="sng">
                <a:solidFill>
                  <a:schemeClr val="hlink"/>
                </a:solidFill>
                <a:hlinkClick r:id="rId4"/>
              </a:rPr>
              <a:t>https://www.youtube.com/watch?v=H6RGDWOn6SA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40"/>
              <a:buNone/>
            </a:pPr>
            <a:r>
              <a:t/>
            </a:r>
            <a:endParaRPr sz="7200"/>
          </a:p>
          <a:p>
            <a:pPr indent="-85725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/>
              <a:t>Fashion Industry?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 u="sng">
                <a:solidFill>
                  <a:schemeClr val="hlink"/>
                </a:solidFill>
                <a:hlinkClick r:id="rId5"/>
              </a:rPr>
              <a:t>https://www.ted.com/talks/suzanne_lee_grow_your_own_clothes#t-339757</a:t>
            </a:r>
            <a:endParaRPr sz="7200"/>
          </a:p>
          <a:p>
            <a:pPr indent="-96519" lvl="2" marL="73152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7200" u="sng">
                <a:solidFill>
                  <a:schemeClr val="hlink"/>
                </a:solidFill>
                <a:hlinkClick r:id="rId6"/>
              </a:rPr>
              <a:t>https://www.facebook.com/MotivationalSpeakerJoshSundquist/videos/303175040538079/</a:t>
            </a:r>
            <a:endParaRPr sz="7200"/>
          </a:p>
          <a:p>
            <a:pPr indent="-85725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None/>
            </a:pPr>
            <a:r>
              <a:t/>
            </a:r>
            <a:endParaRPr/>
          </a:p>
          <a:p>
            <a:pPr indent="-85725" lvl="1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76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SKILLS LEARNED	</a:t>
            </a:r>
            <a:endParaRPr/>
          </a:p>
        </p:txBody>
      </p:sp>
      <p:sp>
        <p:nvSpPr>
          <p:cNvPr id="672" name="Google Shape;672;p4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Technical Reading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Repair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Organization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Using a Machine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Hand/Eye Coordination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Perseverance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Safety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673" name="Google Shape;67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538" y="1976450"/>
            <a:ext cx="3286125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PARTS OF A SEWING MACHINE</a:t>
            </a:r>
            <a:endParaRPr/>
          </a:p>
        </p:txBody>
      </p:sp>
      <p:sp>
        <p:nvSpPr>
          <p:cNvPr id="679" name="Google Shape;679;p5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https://www.dawnsommersfashionstudio.com/construction-level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Game: Singer Says (DEMONSTRATE)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Game: Sew and Tell (DEMONSTRATE)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680" name="Google Shape;68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100" y="2620200"/>
            <a:ext cx="379095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TOOLS AND SAFETY</a:t>
            </a:r>
            <a:endParaRPr/>
          </a:p>
        </p:txBody>
      </p:sp>
      <p:sp>
        <p:nvSpPr>
          <p:cNvPr id="686" name="Google Shape;686;p6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Assign each group a tool, then combine into a presentation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Guess the Gadget- tool stations set up around the room. Either you know it or you make me laugh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Notion Commotion- Bingo but with sewing tools in the squares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Must make 100% on the sewing test. I’m teaching safety at every step of the parts and the tools. </a:t>
            </a:r>
            <a:endParaRPr/>
          </a:p>
        </p:txBody>
      </p:sp>
      <p:pic>
        <p:nvPicPr>
          <p:cNvPr id="687" name="Google Shape;68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776900"/>
            <a:ext cx="6812501" cy="692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148" y="4205525"/>
            <a:ext cx="758952" cy="167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013" y="4555600"/>
            <a:ext cx="22764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7648" y="3412525"/>
            <a:ext cx="2095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1297437" y="4216500"/>
            <a:ext cx="1133475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/>
          <p:nvPr>
            <p:ph type="title"/>
          </p:nvPr>
        </p:nvSpPr>
        <p:spPr>
          <a:xfrm>
            <a:off x="4510681" y="922800"/>
            <a:ext cx="6683100" cy="13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HAND SEWING IDEAS</a:t>
            </a:r>
            <a:endParaRPr/>
          </a:p>
        </p:txBody>
      </p:sp>
      <p:sp>
        <p:nvSpPr>
          <p:cNvPr id="697" name="Google Shape;697;p7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50495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Connect the Dots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Monsters, Tooth Fairy Pillows, bookmarks- Work with elementary class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Ornaments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https://ithinksew.com/jolly-winter-ornaments-pdf-pattern-4-kinds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Thread doodling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Felt Friends at Hobby Lobby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Start to Sew (Facebook) Lots of sewing kits from all over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Fidget Mazes (free one on Nasco)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/>
              <a:t>Stitch Videos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https://www.youtube.com/@francesheiman4362</a:t>
            </a:r>
            <a:endParaRPr/>
          </a:p>
          <a:p>
            <a:pPr indent="-150495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https://www.youtube.com/watch?v=1FknfumFPX8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/>
          </a:p>
        </p:txBody>
      </p:sp>
      <p:pic>
        <p:nvPicPr>
          <p:cNvPr id="698" name="Google Shape;698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4125" y="1833800"/>
            <a:ext cx="33718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8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MACHINE SEWING</a:t>
            </a:r>
            <a:endParaRPr/>
          </a:p>
        </p:txBody>
      </p:sp>
      <p:sp>
        <p:nvSpPr>
          <p:cNvPr id="704" name="Google Shape;704;p8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With donated fabric, AirPods case ithinksew.com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9 patch pillow</a:t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If students want to pay or fundraise, I used Pineapple Appeal, but there are tons of companies. </a:t>
            </a:r>
            <a:endParaRPr/>
          </a:p>
          <a:p>
            <a:pPr indent="-20193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Classy</a:t>
            </a:r>
            <a:r>
              <a:rPr lang="en-US"/>
              <a:t> Threads- Turtles</a:t>
            </a:r>
            <a:endParaRPr/>
          </a:p>
        </p:txBody>
      </p:sp>
      <p:pic>
        <p:nvPicPr>
          <p:cNvPr id="705" name="Google Shape;70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371" y="548100"/>
            <a:ext cx="3655001" cy="28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"/>
          <p:cNvSpPr txBox="1"/>
          <p:nvPr>
            <p:ph idx="4294967295"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Font typeface="Rockwell"/>
              <a:buNone/>
            </a:pPr>
            <a:r>
              <a:rPr lang="en-US"/>
              <a:t>COMMUNITY SERVICE</a:t>
            </a:r>
            <a:endParaRPr/>
          </a:p>
        </p:txBody>
      </p:sp>
      <p:sp>
        <p:nvSpPr>
          <p:cNvPr id="711" name="Google Shape;711;p9"/>
          <p:cNvSpPr txBox="1"/>
          <p:nvPr>
            <p:ph idx="4294967295" type="body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Start to Sew (on Facebook) Canvas Bags- Used for food program at school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Locker Caddy- Used these for phone storage for teachers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Dignity Bibs for nursing home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Dog or Cat Beds for Shelter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https://ithinksew.com/free-catdog-bed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  <a:p>
            <a:pPr indent="-74929" lvl="0" marL="18288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/>
          </a:p>
        </p:txBody>
      </p:sp>
      <p:pic>
        <p:nvPicPr>
          <p:cNvPr id="712" name="Google Shape;71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775" y="3820788"/>
            <a:ext cx="18859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9225" y="4675450"/>
            <a:ext cx="765048" cy="78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5938" y="3790613"/>
            <a:ext cx="3895725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wing Machine Workshop! by Slidesgo">
  <a:themeElements>
    <a:clrScheme name="Simple Light">
      <a:dk1>
        <a:srgbClr val="272524"/>
      </a:dk1>
      <a:lt1>
        <a:srgbClr val="FFFFFF"/>
      </a:lt1>
      <a:dk2>
        <a:srgbClr val="50443F"/>
      </a:dk2>
      <a:lt2>
        <a:srgbClr val="9E9E9E"/>
      </a:lt2>
      <a:accent1>
        <a:srgbClr val="D2EEEE"/>
      </a:accent1>
      <a:accent2>
        <a:srgbClr val="29AC96"/>
      </a:accent2>
      <a:accent3>
        <a:srgbClr val="F6A027"/>
      </a:accent3>
      <a:accent4>
        <a:srgbClr val="F39FC9"/>
      </a:accent4>
      <a:accent5>
        <a:srgbClr val="DF3B19"/>
      </a:accent5>
      <a:accent6>
        <a:srgbClr val="493C35"/>
      </a:accent6>
      <a:hlink>
        <a:srgbClr val="29AC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2019-02-06T16:54:30Z</dcterms:created>
  <dc:creator>Marcia Kreutner</dc:creator>
</cp:coreProperties>
</file>