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Economica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conomica-bold.fntdata"/><Relationship Id="rId16" Type="http://schemas.openxmlformats.org/officeDocument/2006/relationships/font" Target="fonts/Economic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conomica-boldItalic.fntdata"/><Relationship Id="rId6" Type="http://schemas.openxmlformats.org/officeDocument/2006/relationships/slide" Target="slides/slide1.xml"/><Relationship Id="rId18" Type="http://schemas.openxmlformats.org/officeDocument/2006/relationships/font" Target="fonts/Economic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" name="Google Shape;22;p4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babycenter.com/2_labor-birth-tour-operating-room_10388407.b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825" y="1781175"/>
            <a:ext cx="822960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00" y="14275"/>
            <a:ext cx="8029575" cy="51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988400" y="1386225"/>
            <a:ext cx="74790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your phone research the salary of each different roles in your group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What layers did your group go through in order to delivery the baby?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Operating Room Tour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https://www.babycenter.com/2_labor-birth-tour-operating-room_10388407.bc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247775"/>
            <a:ext cx="8520600" cy="3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physician or surgeon specializing in the care of women during and after childbirth.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Makes the incisions.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Performs the C-Section Surgery.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9013" y="0"/>
            <a:ext cx="355282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5925" y="1928551"/>
            <a:ext cx="3042975" cy="28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Doctor who administers the anesthetic medication to the patient undergoing surgery.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monitor the patient's vital signs as the surgery progresses to ensure the safety of the patient.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5731" l="0" r="0" t="0"/>
          <a:stretch/>
        </p:blipFill>
        <p:spPr>
          <a:xfrm>
            <a:off x="2028600" y="66950"/>
            <a:ext cx="5172075" cy="11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 b="2148" l="1199" r="-1199" t="-2150"/>
          <a:stretch/>
        </p:blipFill>
        <p:spPr>
          <a:xfrm>
            <a:off x="3644075" y="2307900"/>
            <a:ext cx="28164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22700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Will be </a:t>
            </a:r>
            <a:r>
              <a:rPr b="1" lang="en" sz="1400"/>
              <a:t>medicated</a:t>
            </a:r>
            <a:r>
              <a:rPr lang="en" sz="1400"/>
              <a:t> and numb from the</a:t>
            </a:r>
            <a:r>
              <a:rPr b="1" lang="en" sz="1400"/>
              <a:t> chest down. 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Lie on the table with their</a:t>
            </a:r>
            <a:r>
              <a:rPr b="1" lang="en" sz="1400"/>
              <a:t> ARMS</a:t>
            </a:r>
            <a:r>
              <a:rPr lang="en" sz="1400"/>
              <a:t> stretched out to their side.</a:t>
            </a:r>
            <a:r>
              <a:rPr b="1" lang="en" sz="1400"/>
              <a:t> (jesus position) 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Need arms down for IV fluid. And blood pressure on. 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1400"/>
              <a:t>They have </a:t>
            </a:r>
            <a:r>
              <a:rPr b="1" lang="en" sz="1400"/>
              <a:t>curtain </a:t>
            </a:r>
            <a:r>
              <a:rPr lang="en" sz="1400"/>
              <a:t>in front of their chest, to prevent them from </a:t>
            </a:r>
            <a:r>
              <a:rPr b="1" lang="en" sz="1400"/>
              <a:t>seeing what is going on during the surgery. </a:t>
            </a:r>
            <a:endParaRPr b="1" sz="1400"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6838" y="-273425"/>
            <a:ext cx="284797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4500" y="2890650"/>
            <a:ext cx="2912675" cy="218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688" y="1208150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 </a:t>
            </a:r>
            <a:r>
              <a:rPr b="1" lang="en"/>
              <a:t>doctor</a:t>
            </a:r>
            <a:r>
              <a:rPr lang="en"/>
              <a:t>  who specializes in the medical care for </a:t>
            </a:r>
            <a:r>
              <a:rPr b="1" lang="en"/>
              <a:t>the infant.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They may be present in the C-Section to ensure a there are </a:t>
            </a:r>
            <a:r>
              <a:rPr b="1" lang="en"/>
              <a:t>no complications </a:t>
            </a:r>
            <a:r>
              <a:rPr lang="en"/>
              <a:t>with </a:t>
            </a:r>
            <a:r>
              <a:rPr b="1" lang="en"/>
              <a:t>the surgery.</a:t>
            </a:r>
            <a:endParaRPr b="1"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2200" y="214525"/>
            <a:ext cx="421957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7238" y="2170825"/>
            <a:ext cx="4967300" cy="24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225225"/>
            <a:ext cx="55878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Hands doctor medical tools and </a:t>
            </a:r>
            <a:r>
              <a:rPr b="1" lang="en"/>
              <a:t>monitors </a:t>
            </a:r>
            <a:r>
              <a:rPr lang="en"/>
              <a:t>the mom on the table.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Counts</a:t>
            </a:r>
            <a:r>
              <a:rPr lang="en"/>
              <a:t> supplies to ensure nothing is  </a:t>
            </a:r>
            <a:r>
              <a:rPr b="1" lang="en"/>
              <a:t>left inside </a:t>
            </a:r>
            <a:r>
              <a:rPr lang="en"/>
              <a:t> the mother.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Brings baby over</a:t>
            </a:r>
            <a:r>
              <a:rPr b="1" lang="en"/>
              <a:t> to pediatrician</a:t>
            </a:r>
            <a:r>
              <a:rPr lang="en"/>
              <a:t> to be weighed, measured and cleaned. 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9175" y="69488"/>
            <a:ext cx="36671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8900" y="1344213"/>
            <a:ext cx="3200400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21667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There as an extra set of hands to assist with the surgery 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3125" y="-86012"/>
            <a:ext cx="575310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9600" y="1949700"/>
            <a:ext cx="4385750" cy="27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Simulation Time!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