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6858000" cy="9144000"/>
  <p:embeddedFontLst>
    <p:embeddedFont>
      <p:font typeface="Oswald" charset="1" panose="00000500000000000000"/>
      <p:regular r:id="rId25"/>
    </p:embeddedFont>
    <p:embeddedFont>
      <p:font typeface="Dancing Script" charset="1" panose="03080600040507000D00"/>
      <p:regular r:id="rId26"/>
    </p:embeddedFont>
    <p:embeddedFont>
      <p:font typeface="Poppins" charset="1" panose="00000500000000000000"/>
      <p:regular r:id="rId27"/>
    </p:embeddedFont>
    <p:embeddedFont>
      <p:font typeface="Poppins Italics" charset="1" panose="00000500000000000000"/>
      <p:regular r:id="rId28"/>
    </p:embeddedFont>
    <p:embeddedFont>
      <p:font typeface="Radio" charset="1" panose="00000800000000000000"/>
      <p:regular r:id="rId29"/>
    </p:embeddedFont>
    <p:embeddedFont>
      <p:font typeface="Poppins Medium" charset="1" panose="0000060000000000000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6.fntdata"/><Relationship Id="rId21" Type="http://schemas.openxmlformats.org/officeDocument/2006/relationships/slide" Target="slides/slide16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5.fntdata"/><Relationship Id="rId7" Type="http://schemas.openxmlformats.org/officeDocument/2006/relationships/slide" Target="slides/slide2.xml"/><Relationship Id="rId33" Type="http://schemas.openxmlformats.org/officeDocument/2006/relationships/customXml" Target="../customXml/item3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29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6" Type="http://schemas.openxmlformats.org/officeDocument/2006/relationships/slide" Target="slides/slide1.xml"/><Relationship Id="rId32" Type="http://schemas.openxmlformats.org/officeDocument/2006/relationships/customXml" Target="../customXml/item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8.fntdata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ustomXml" Target="../customXml/item1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7.fntdata"/><Relationship Id="rId30" Type="http://schemas.openxmlformats.org/officeDocument/2006/relationships/font" Target="fonts/font30.fntdata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8" Type="http://schemas.openxmlformats.org/officeDocument/2006/relationships/slide" Target="slides/slide3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2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2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2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29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29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29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31.jpe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32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11" Target="../media/image8.svg" Type="http://schemas.openxmlformats.org/officeDocument/2006/relationships/image"/><Relationship Id="rId12" Target="../media/image9.png" Type="http://schemas.openxmlformats.org/officeDocument/2006/relationships/image"/><Relationship Id="rId13" Target="../media/image10.svg" Type="http://schemas.openxmlformats.org/officeDocument/2006/relationships/image"/><Relationship Id="rId2" Target="../media/image33.jpeg" Type="http://schemas.openxmlformats.org/officeDocument/2006/relationships/image"/><Relationship Id="rId3" Target="../media/image34.jpeg" Type="http://schemas.openxmlformats.org/officeDocument/2006/relationships/image"/><Relationship Id="rId4" Target="../media/image35.jpeg" Type="http://schemas.openxmlformats.org/officeDocument/2006/relationships/image"/><Relationship Id="rId5" Target="../media/image36.jpe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jpeg" Type="http://schemas.openxmlformats.org/officeDocument/2006/relationships/image"/><Relationship Id="rId11" Target="../media/image16.png" Type="http://schemas.openxmlformats.org/officeDocument/2006/relationships/image"/><Relationship Id="rId12" Target="../media/image17.sv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13.jpe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11" Target="../media/image8.svg" Type="http://schemas.openxmlformats.org/officeDocument/2006/relationships/image"/><Relationship Id="rId12" Target="../media/image9.png" Type="http://schemas.openxmlformats.org/officeDocument/2006/relationships/image"/><Relationship Id="rId13" Target="../media/image10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svg" Type="http://schemas.openxmlformats.org/officeDocument/2006/relationships/image"/><Relationship Id="rId11" Target="../media/image23.pn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2.pn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Relationship Id="rId9" Target="../media/image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11" Target="../media/image27.png" Type="http://schemas.openxmlformats.org/officeDocument/2006/relationships/image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2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4B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23601" y="727384"/>
            <a:ext cx="15392338" cy="5997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0"/>
              </a:lnSpc>
            </a:pPr>
            <a:r>
              <a:rPr lang="en-US" sz="35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FCCLA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609239" y="1433348"/>
            <a:ext cx="1129468" cy="1129468"/>
          </a:xfrm>
          <a:custGeom>
            <a:avLst/>
            <a:gdLst/>
            <a:ahLst/>
            <a:cxnLst/>
            <a:rect r="r" b="b" t="t" l="l"/>
            <a:pathLst>
              <a:path h="1129468" w="1129468">
                <a:moveTo>
                  <a:pt x="0" y="0"/>
                </a:moveTo>
                <a:lnTo>
                  <a:pt x="1129468" y="0"/>
                </a:lnTo>
                <a:lnTo>
                  <a:pt x="1129468" y="1129467"/>
                </a:lnTo>
                <a:lnTo>
                  <a:pt x="0" y="11294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9671379" y="7200735"/>
            <a:ext cx="713089" cy="713089"/>
          </a:xfrm>
          <a:custGeom>
            <a:avLst/>
            <a:gdLst/>
            <a:ahLst/>
            <a:cxnLst/>
            <a:rect r="r" b="b" t="t" l="l"/>
            <a:pathLst>
              <a:path h="713089" w="713089">
                <a:moveTo>
                  <a:pt x="713089" y="0"/>
                </a:moveTo>
                <a:lnTo>
                  <a:pt x="0" y="0"/>
                </a:lnTo>
                <a:lnTo>
                  <a:pt x="0" y="713090"/>
                </a:lnTo>
                <a:lnTo>
                  <a:pt x="713089" y="713090"/>
                </a:lnTo>
                <a:lnTo>
                  <a:pt x="71308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388828" y="7913825"/>
            <a:ext cx="3156476" cy="712179"/>
            <a:chOff x="0" y="0"/>
            <a:chExt cx="971939" cy="21929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71939" cy="219293"/>
            </a:xfrm>
            <a:custGeom>
              <a:avLst/>
              <a:gdLst/>
              <a:ahLst/>
              <a:cxnLst/>
              <a:rect r="r" b="b" t="t" l="l"/>
              <a:pathLst>
                <a:path h="219293" w="971939">
                  <a:moveTo>
                    <a:pt x="0" y="0"/>
                  </a:moveTo>
                  <a:lnTo>
                    <a:pt x="971939" y="0"/>
                  </a:lnTo>
                  <a:lnTo>
                    <a:pt x="971939" y="219293"/>
                  </a:lnTo>
                  <a:lnTo>
                    <a:pt x="0" y="2192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E6F16B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971939" cy="2383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7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-1732638" y="6791634"/>
            <a:ext cx="4471345" cy="4471345"/>
          </a:xfrm>
          <a:custGeom>
            <a:avLst/>
            <a:gdLst/>
            <a:ahLst/>
            <a:cxnLst/>
            <a:rect r="r" b="b" t="t" l="l"/>
            <a:pathLst>
              <a:path h="4471345" w="4471345">
                <a:moveTo>
                  <a:pt x="0" y="0"/>
                </a:moveTo>
                <a:lnTo>
                  <a:pt x="4471345" y="0"/>
                </a:lnTo>
                <a:lnTo>
                  <a:pt x="4471345" y="4471344"/>
                </a:lnTo>
                <a:lnTo>
                  <a:pt x="0" y="4471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5614891" y="9027306"/>
            <a:ext cx="2202097" cy="1999948"/>
            <a:chOff x="0" y="0"/>
            <a:chExt cx="2936129" cy="266659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936129" cy="1329266"/>
            </a:xfrm>
            <a:custGeom>
              <a:avLst/>
              <a:gdLst/>
              <a:ahLst/>
              <a:cxnLst/>
              <a:rect r="r" b="b" t="t" l="l"/>
              <a:pathLst>
                <a:path h="1329266" w="2936129">
                  <a:moveTo>
                    <a:pt x="0" y="0"/>
                  </a:moveTo>
                  <a:lnTo>
                    <a:pt x="2936129" y="0"/>
                  </a:lnTo>
                  <a:lnTo>
                    <a:pt x="2936129" y="1329266"/>
                  </a:lnTo>
                  <a:lnTo>
                    <a:pt x="0" y="132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515157"/>
              <a:ext cx="2936129" cy="1628217"/>
            </a:xfrm>
            <a:custGeom>
              <a:avLst/>
              <a:gdLst/>
              <a:ahLst/>
              <a:cxnLst/>
              <a:rect r="r" b="b" t="t" l="l"/>
              <a:pathLst>
                <a:path h="1628217" w="2936129">
                  <a:moveTo>
                    <a:pt x="0" y="0"/>
                  </a:moveTo>
                  <a:lnTo>
                    <a:pt x="2936129" y="0"/>
                  </a:lnTo>
                  <a:lnTo>
                    <a:pt x="2936129" y="1628217"/>
                  </a:lnTo>
                  <a:lnTo>
                    <a:pt x="0" y="1628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true" flipV="true" rot="0">
              <a:off x="0" y="1337332"/>
              <a:ext cx="2936129" cy="1329266"/>
            </a:xfrm>
            <a:custGeom>
              <a:avLst/>
              <a:gdLst/>
              <a:ahLst/>
              <a:cxnLst/>
              <a:rect r="r" b="b" t="t" l="l"/>
              <a:pathLst>
                <a:path h="1329266" w="2936129">
                  <a:moveTo>
                    <a:pt x="2936129" y="1329266"/>
                  </a:moveTo>
                  <a:lnTo>
                    <a:pt x="0" y="1329266"/>
                  </a:lnTo>
                  <a:lnTo>
                    <a:pt x="0" y="0"/>
                  </a:lnTo>
                  <a:lnTo>
                    <a:pt x="2936129" y="0"/>
                  </a:lnTo>
                  <a:lnTo>
                    <a:pt x="2936129" y="1329266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6230763" y="-623889"/>
            <a:ext cx="2057237" cy="2057237"/>
          </a:xfrm>
          <a:custGeom>
            <a:avLst/>
            <a:gdLst/>
            <a:ahLst/>
            <a:cxnLst/>
            <a:rect r="r" b="b" t="t" l="l"/>
            <a:pathLst>
              <a:path h="2057237" w="2057237">
                <a:moveTo>
                  <a:pt x="0" y="0"/>
                </a:moveTo>
                <a:lnTo>
                  <a:pt x="2057237" y="0"/>
                </a:lnTo>
                <a:lnTo>
                  <a:pt x="2057237" y="2057237"/>
                </a:lnTo>
                <a:lnTo>
                  <a:pt x="0" y="20572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-740660">
            <a:off x="10527118" y="5076035"/>
            <a:ext cx="5480799" cy="2479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299"/>
              </a:lnSpc>
            </a:pPr>
            <a:r>
              <a:rPr lang="en-US" sz="14499">
                <a:solidFill>
                  <a:srgbClr val="E6F16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Updates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384468" y="7955589"/>
            <a:ext cx="3160836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NTA Jan 2026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4B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081650" y="-981427"/>
            <a:ext cx="2010433" cy="2011271"/>
          </a:xfrm>
          <a:custGeom>
            <a:avLst/>
            <a:gdLst/>
            <a:ahLst/>
            <a:cxnLst/>
            <a:rect r="r" b="b" t="t" l="l"/>
            <a:pathLst>
              <a:path h="2011271" w="2010433">
                <a:moveTo>
                  <a:pt x="0" y="0"/>
                </a:moveTo>
                <a:lnTo>
                  <a:pt x="2010433" y="0"/>
                </a:lnTo>
                <a:lnTo>
                  <a:pt x="2010433" y="2011271"/>
                </a:lnTo>
                <a:lnTo>
                  <a:pt x="0" y="2011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6419" y="6724704"/>
            <a:ext cx="2991726" cy="2966242"/>
          </a:xfrm>
          <a:custGeom>
            <a:avLst/>
            <a:gdLst/>
            <a:ahLst/>
            <a:cxnLst/>
            <a:rect r="r" b="b" t="t" l="l"/>
            <a:pathLst>
              <a:path h="2966242" w="2991726">
                <a:moveTo>
                  <a:pt x="0" y="0"/>
                </a:moveTo>
                <a:lnTo>
                  <a:pt x="2991725" y="0"/>
                </a:lnTo>
                <a:lnTo>
                  <a:pt x="2991725" y="2966243"/>
                </a:lnTo>
                <a:lnTo>
                  <a:pt x="0" y="29662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733685"/>
            <a:ext cx="7782561" cy="336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0"/>
              </a:lnSpc>
            </a:pPr>
            <a:r>
              <a:rPr lang="en-US" sz="1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State Convention</a:t>
            </a:r>
          </a:p>
        </p:txBody>
      </p:sp>
      <p:sp>
        <p:nvSpPr>
          <p:cNvPr name="TextBox 5" id="5"/>
          <p:cNvSpPr txBox="true"/>
          <p:nvPr/>
        </p:nvSpPr>
        <p:spPr>
          <a:xfrm rot="-945455">
            <a:off x="4172860" y="891479"/>
            <a:ext cx="3871345" cy="2466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720"/>
              </a:lnSpc>
            </a:pPr>
            <a:r>
              <a:rPr lang="en-US" sz="8100">
                <a:solidFill>
                  <a:srgbClr val="E6F16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Let’s have fun!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610154"/>
            <a:ext cx="6698889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Tulsa, Oklahoma</a:t>
            </a:r>
          </a:p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Arvest Convention Center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April 2nd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44000" y="2832551"/>
            <a:ext cx="6698889" cy="537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51" indent="-377825" lvl="1">
              <a:lnSpc>
                <a:spcPts val="87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$20 Early Bird Registration </a:t>
            </a:r>
          </a:p>
          <a:p>
            <a:pPr algn="l" marL="755651" indent="-377825" lvl="1">
              <a:lnSpc>
                <a:spcPts val="87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$30 Registration Feb 1- Mar 6 </a:t>
            </a:r>
          </a:p>
          <a:p>
            <a:pPr algn="l" marL="755651" indent="-377825" lvl="1">
              <a:lnSpc>
                <a:spcPts val="87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Required Event for all programs</a:t>
            </a:r>
          </a:p>
          <a:p>
            <a:pPr algn="l" marL="755651" indent="-377825" lvl="1">
              <a:lnSpc>
                <a:spcPts val="87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State Competitors MUST be registered for State Convention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4B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081650" y="-981427"/>
            <a:ext cx="2010433" cy="2011271"/>
          </a:xfrm>
          <a:custGeom>
            <a:avLst/>
            <a:gdLst/>
            <a:ahLst/>
            <a:cxnLst/>
            <a:rect r="r" b="b" t="t" l="l"/>
            <a:pathLst>
              <a:path h="2011271" w="2010433">
                <a:moveTo>
                  <a:pt x="0" y="0"/>
                </a:moveTo>
                <a:lnTo>
                  <a:pt x="2010433" y="0"/>
                </a:lnTo>
                <a:lnTo>
                  <a:pt x="2010433" y="2011271"/>
                </a:lnTo>
                <a:lnTo>
                  <a:pt x="0" y="2011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6419" y="6724704"/>
            <a:ext cx="2991726" cy="2966242"/>
          </a:xfrm>
          <a:custGeom>
            <a:avLst/>
            <a:gdLst/>
            <a:ahLst/>
            <a:cxnLst/>
            <a:rect r="r" b="b" t="t" l="l"/>
            <a:pathLst>
              <a:path h="2966242" w="2991726">
                <a:moveTo>
                  <a:pt x="0" y="0"/>
                </a:moveTo>
                <a:lnTo>
                  <a:pt x="2991725" y="0"/>
                </a:lnTo>
                <a:lnTo>
                  <a:pt x="2991725" y="2966243"/>
                </a:lnTo>
                <a:lnTo>
                  <a:pt x="0" y="29662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733685"/>
            <a:ext cx="7782561" cy="336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0"/>
              </a:lnSpc>
            </a:pPr>
            <a:r>
              <a:rPr lang="en-US" sz="1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State Convention</a:t>
            </a:r>
          </a:p>
        </p:txBody>
      </p:sp>
      <p:sp>
        <p:nvSpPr>
          <p:cNvPr name="TextBox 5" id="5"/>
          <p:cNvSpPr txBox="true"/>
          <p:nvPr/>
        </p:nvSpPr>
        <p:spPr>
          <a:xfrm rot="-945455">
            <a:off x="4006019" y="914567"/>
            <a:ext cx="3871345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720"/>
              </a:lnSpc>
            </a:pPr>
            <a:r>
              <a:rPr lang="en-US" sz="8100">
                <a:solidFill>
                  <a:srgbClr val="E6F16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Optional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610154"/>
            <a:ext cx="6698889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Tulsa, Oklahoma</a:t>
            </a:r>
          </a:p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Arvest Convention Center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April 2nd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44000" y="2832551"/>
            <a:ext cx="7493494" cy="537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51" indent="-377825" lvl="1">
              <a:lnSpc>
                <a:spcPts val="87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$15 Convention Tshirt Presale</a:t>
            </a:r>
          </a:p>
          <a:p>
            <a:pPr algn="l" marL="755651" indent="-377825" lvl="1">
              <a:lnSpc>
                <a:spcPts val="87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$20 pp Night before Silent Disco</a:t>
            </a:r>
          </a:p>
          <a:p>
            <a:pPr algn="l" marL="755651" indent="-377825" lvl="1">
              <a:lnSpc>
                <a:spcPts val="87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$20 pp Night at the Zoo</a:t>
            </a:r>
          </a:p>
          <a:p>
            <a:pPr algn="l" marL="755651" indent="-377825" lvl="1">
              <a:lnSpc>
                <a:spcPts val="87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$15 Star Event Awards Ceremony ticket for parents and supporters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4B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081650" y="-981427"/>
            <a:ext cx="2010433" cy="2011271"/>
          </a:xfrm>
          <a:custGeom>
            <a:avLst/>
            <a:gdLst/>
            <a:ahLst/>
            <a:cxnLst/>
            <a:rect r="r" b="b" t="t" l="l"/>
            <a:pathLst>
              <a:path h="2011271" w="2010433">
                <a:moveTo>
                  <a:pt x="0" y="0"/>
                </a:moveTo>
                <a:lnTo>
                  <a:pt x="2010433" y="0"/>
                </a:lnTo>
                <a:lnTo>
                  <a:pt x="2010433" y="2011271"/>
                </a:lnTo>
                <a:lnTo>
                  <a:pt x="0" y="2011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6419" y="6724704"/>
            <a:ext cx="2991726" cy="2966242"/>
          </a:xfrm>
          <a:custGeom>
            <a:avLst/>
            <a:gdLst/>
            <a:ahLst/>
            <a:cxnLst/>
            <a:rect r="r" b="b" t="t" l="l"/>
            <a:pathLst>
              <a:path h="2966242" w="2991726">
                <a:moveTo>
                  <a:pt x="0" y="0"/>
                </a:moveTo>
                <a:lnTo>
                  <a:pt x="2991725" y="0"/>
                </a:lnTo>
                <a:lnTo>
                  <a:pt x="2991725" y="2966243"/>
                </a:lnTo>
                <a:lnTo>
                  <a:pt x="0" y="29662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547624" y="950782"/>
            <a:ext cx="8962417" cy="8547905"/>
          </a:xfrm>
          <a:custGeom>
            <a:avLst/>
            <a:gdLst/>
            <a:ahLst/>
            <a:cxnLst/>
            <a:rect r="r" b="b" t="t" l="l"/>
            <a:pathLst>
              <a:path h="8547905" w="8962417">
                <a:moveTo>
                  <a:pt x="0" y="0"/>
                </a:moveTo>
                <a:lnTo>
                  <a:pt x="8962417" y="0"/>
                </a:lnTo>
                <a:lnTo>
                  <a:pt x="8962417" y="8547905"/>
                </a:lnTo>
                <a:lnTo>
                  <a:pt x="0" y="85479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733685"/>
            <a:ext cx="7782561" cy="336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0"/>
              </a:lnSpc>
            </a:pPr>
            <a:r>
              <a:rPr lang="en-US" sz="1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State Convention</a:t>
            </a:r>
          </a:p>
        </p:txBody>
      </p:sp>
      <p:sp>
        <p:nvSpPr>
          <p:cNvPr name="TextBox 6" id="6"/>
          <p:cNvSpPr txBox="true"/>
          <p:nvPr/>
        </p:nvSpPr>
        <p:spPr>
          <a:xfrm rot="-945455">
            <a:off x="4172860" y="891479"/>
            <a:ext cx="3871345" cy="2466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720"/>
              </a:lnSpc>
            </a:pPr>
            <a:r>
              <a:rPr lang="en-US" sz="8100">
                <a:solidFill>
                  <a:srgbClr val="E6F16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What to know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4610154"/>
            <a:ext cx="6698889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Tulsa, Oklahoma</a:t>
            </a:r>
          </a:p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Arvest Convention Center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April 2nd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4B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081650" y="-981427"/>
            <a:ext cx="2010433" cy="2011271"/>
          </a:xfrm>
          <a:custGeom>
            <a:avLst/>
            <a:gdLst/>
            <a:ahLst/>
            <a:cxnLst/>
            <a:rect r="r" b="b" t="t" l="l"/>
            <a:pathLst>
              <a:path h="2011271" w="2010433">
                <a:moveTo>
                  <a:pt x="0" y="0"/>
                </a:moveTo>
                <a:lnTo>
                  <a:pt x="2010433" y="0"/>
                </a:lnTo>
                <a:lnTo>
                  <a:pt x="2010433" y="2011271"/>
                </a:lnTo>
                <a:lnTo>
                  <a:pt x="0" y="2011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6419" y="6724704"/>
            <a:ext cx="2991726" cy="2966242"/>
          </a:xfrm>
          <a:custGeom>
            <a:avLst/>
            <a:gdLst/>
            <a:ahLst/>
            <a:cxnLst/>
            <a:rect r="r" b="b" t="t" l="l"/>
            <a:pathLst>
              <a:path h="2966242" w="2991726">
                <a:moveTo>
                  <a:pt x="0" y="0"/>
                </a:moveTo>
                <a:lnTo>
                  <a:pt x="2991725" y="0"/>
                </a:lnTo>
                <a:lnTo>
                  <a:pt x="2991725" y="2966243"/>
                </a:lnTo>
                <a:lnTo>
                  <a:pt x="0" y="29662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733685"/>
            <a:ext cx="7782561" cy="336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0"/>
              </a:lnSpc>
            </a:pPr>
            <a:r>
              <a:rPr lang="en-US" sz="1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State Convention</a:t>
            </a:r>
          </a:p>
        </p:txBody>
      </p:sp>
      <p:sp>
        <p:nvSpPr>
          <p:cNvPr name="TextBox 5" id="5"/>
          <p:cNvSpPr txBox="true"/>
          <p:nvPr/>
        </p:nvSpPr>
        <p:spPr>
          <a:xfrm rot="-945455">
            <a:off x="4172860" y="891479"/>
            <a:ext cx="3871345" cy="2466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720"/>
              </a:lnSpc>
            </a:pPr>
            <a:r>
              <a:rPr lang="en-US" sz="8100">
                <a:solidFill>
                  <a:srgbClr val="E6F16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What to know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610154"/>
            <a:ext cx="6698889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Tulsa, Oklahoma</a:t>
            </a:r>
          </a:p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Arvest Convention Center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April 2nd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44000" y="1927675"/>
            <a:ext cx="7493494" cy="746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51" indent="-377825" lvl="1">
              <a:lnSpc>
                <a:spcPts val="66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Hotels</a:t>
            </a:r>
          </a:p>
          <a:p>
            <a:pPr algn="l" marL="1511301" indent="-503767" lvl="2">
              <a:lnSpc>
                <a:spcPts val="6650"/>
              </a:lnSpc>
              <a:buFont typeface="Arial"/>
              <a:buChar char="⚬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Group Rates at Double Tree, La Quinta, and Aloft</a:t>
            </a:r>
          </a:p>
          <a:p>
            <a:pPr algn="l" marL="755651" indent="-377825" lvl="1">
              <a:lnSpc>
                <a:spcPts val="66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Parking</a:t>
            </a:r>
          </a:p>
          <a:p>
            <a:pPr algn="l" marL="1511301" indent="-503767" lvl="2">
              <a:lnSpc>
                <a:spcPts val="6650"/>
              </a:lnSpc>
              <a:buFont typeface="Arial"/>
              <a:buChar char="⚬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Info in Convention packet</a:t>
            </a:r>
          </a:p>
          <a:p>
            <a:pPr algn="l" marL="755651" indent="-377825" lvl="1">
              <a:lnSpc>
                <a:spcPts val="66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Lunch</a:t>
            </a:r>
          </a:p>
          <a:p>
            <a:pPr algn="l" marL="1511301" indent="-503767" lvl="2">
              <a:lnSpc>
                <a:spcPts val="6650"/>
              </a:lnSpc>
              <a:buFont typeface="Arial"/>
              <a:buChar char="⚬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Cashless concessions &amp; Food trucks </a:t>
            </a:r>
          </a:p>
          <a:p>
            <a:pPr algn="l" marL="755651" indent="-377825" lvl="1">
              <a:lnSpc>
                <a:spcPts val="66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Exhibits!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4B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081650" y="-981427"/>
            <a:ext cx="2010433" cy="2011271"/>
          </a:xfrm>
          <a:custGeom>
            <a:avLst/>
            <a:gdLst/>
            <a:ahLst/>
            <a:cxnLst/>
            <a:rect r="r" b="b" t="t" l="l"/>
            <a:pathLst>
              <a:path h="2011271" w="2010433">
                <a:moveTo>
                  <a:pt x="0" y="0"/>
                </a:moveTo>
                <a:lnTo>
                  <a:pt x="2010433" y="0"/>
                </a:lnTo>
                <a:lnTo>
                  <a:pt x="2010433" y="2011271"/>
                </a:lnTo>
                <a:lnTo>
                  <a:pt x="0" y="2011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6419" y="6724704"/>
            <a:ext cx="2991726" cy="2966242"/>
          </a:xfrm>
          <a:custGeom>
            <a:avLst/>
            <a:gdLst/>
            <a:ahLst/>
            <a:cxnLst/>
            <a:rect r="r" b="b" t="t" l="l"/>
            <a:pathLst>
              <a:path h="2966242" w="2991726">
                <a:moveTo>
                  <a:pt x="0" y="0"/>
                </a:moveTo>
                <a:lnTo>
                  <a:pt x="2991725" y="0"/>
                </a:lnTo>
                <a:lnTo>
                  <a:pt x="2991725" y="2966243"/>
                </a:lnTo>
                <a:lnTo>
                  <a:pt x="0" y="29662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733685"/>
            <a:ext cx="7782561" cy="336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0"/>
              </a:lnSpc>
            </a:pPr>
            <a:r>
              <a:rPr lang="en-US" sz="1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State Convention</a:t>
            </a:r>
          </a:p>
        </p:txBody>
      </p:sp>
      <p:sp>
        <p:nvSpPr>
          <p:cNvPr name="TextBox 5" id="5"/>
          <p:cNvSpPr txBox="true"/>
          <p:nvPr/>
        </p:nvSpPr>
        <p:spPr>
          <a:xfrm rot="-945455">
            <a:off x="4172860" y="891479"/>
            <a:ext cx="3871345" cy="2466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720"/>
              </a:lnSpc>
            </a:pPr>
            <a:r>
              <a:rPr lang="en-US" sz="8100">
                <a:solidFill>
                  <a:srgbClr val="E6F16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What to know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610154"/>
            <a:ext cx="6698889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Tulsa, Oklahoma</a:t>
            </a:r>
          </a:p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Arvest Convention Center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April 2nd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44000" y="1927675"/>
            <a:ext cx="7493494" cy="662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51" indent="-377825" lvl="1">
              <a:lnSpc>
                <a:spcPts val="66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Voting Delegates</a:t>
            </a:r>
          </a:p>
          <a:p>
            <a:pPr algn="l" marL="1511301" indent="-503767" lvl="2">
              <a:lnSpc>
                <a:spcPts val="6650"/>
              </a:lnSpc>
              <a:buFont typeface="Arial"/>
              <a:buChar char="⚬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All affiliated chapters have at least one voting delegate</a:t>
            </a:r>
          </a:p>
          <a:p>
            <a:pPr algn="l" marL="1511301" indent="-503767" lvl="2">
              <a:lnSpc>
                <a:spcPts val="6650"/>
              </a:lnSpc>
              <a:buFont typeface="Arial"/>
              <a:buChar char="⚬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 Voting Delegate per 25 affiliated members</a:t>
            </a:r>
          </a:p>
          <a:p>
            <a:pPr algn="l" marL="1511301" indent="-503767" lvl="2">
              <a:lnSpc>
                <a:spcPts val="6650"/>
              </a:lnSpc>
              <a:buFont typeface="Arial"/>
              <a:buChar char="⚬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Must be in Official Dress</a:t>
            </a:r>
          </a:p>
          <a:p>
            <a:pPr algn="l" marL="1511301" indent="-503767" lvl="2">
              <a:lnSpc>
                <a:spcPts val="6650"/>
              </a:lnSpc>
              <a:buFont typeface="Arial"/>
              <a:buChar char="⚬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No one is allowed in the voting room except voting delegates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4B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081650" y="-981427"/>
            <a:ext cx="2010433" cy="2011271"/>
          </a:xfrm>
          <a:custGeom>
            <a:avLst/>
            <a:gdLst/>
            <a:ahLst/>
            <a:cxnLst/>
            <a:rect r="r" b="b" t="t" l="l"/>
            <a:pathLst>
              <a:path h="2011271" w="2010433">
                <a:moveTo>
                  <a:pt x="0" y="0"/>
                </a:moveTo>
                <a:lnTo>
                  <a:pt x="2010433" y="0"/>
                </a:lnTo>
                <a:lnTo>
                  <a:pt x="2010433" y="2011271"/>
                </a:lnTo>
                <a:lnTo>
                  <a:pt x="0" y="2011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6419" y="6724704"/>
            <a:ext cx="2991726" cy="2966242"/>
          </a:xfrm>
          <a:custGeom>
            <a:avLst/>
            <a:gdLst/>
            <a:ahLst/>
            <a:cxnLst/>
            <a:rect r="r" b="b" t="t" l="l"/>
            <a:pathLst>
              <a:path h="2966242" w="2991726">
                <a:moveTo>
                  <a:pt x="0" y="0"/>
                </a:moveTo>
                <a:lnTo>
                  <a:pt x="2991725" y="0"/>
                </a:lnTo>
                <a:lnTo>
                  <a:pt x="2991725" y="2966243"/>
                </a:lnTo>
                <a:lnTo>
                  <a:pt x="0" y="29662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733685"/>
            <a:ext cx="7782561" cy="336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0"/>
              </a:lnSpc>
            </a:pPr>
            <a:r>
              <a:rPr lang="en-US" sz="1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State Convention</a:t>
            </a:r>
          </a:p>
        </p:txBody>
      </p:sp>
      <p:sp>
        <p:nvSpPr>
          <p:cNvPr name="TextBox 5" id="5"/>
          <p:cNvSpPr txBox="true"/>
          <p:nvPr/>
        </p:nvSpPr>
        <p:spPr>
          <a:xfrm rot="-945455">
            <a:off x="3708499" y="60188"/>
            <a:ext cx="4651024" cy="2466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720"/>
              </a:lnSpc>
            </a:pPr>
            <a:r>
              <a:rPr lang="en-US" sz="8100">
                <a:solidFill>
                  <a:srgbClr val="E6F16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Get Recognition!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610154"/>
            <a:ext cx="6698889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Tulsa, Oklahoma</a:t>
            </a:r>
          </a:p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Arvest Convention Center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April 2nd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44000" y="1927675"/>
            <a:ext cx="7493494" cy="662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51" indent="-377825" lvl="1">
              <a:lnSpc>
                <a:spcPts val="66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RedTalks</a:t>
            </a:r>
          </a:p>
          <a:p>
            <a:pPr algn="l" marL="1511301" indent="-503767" lvl="2">
              <a:lnSpc>
                <a:spcPts val="6650"/>
              </a:lnSpc>
              <a:buFont typeface="Arial"/>
              <a:buChar char="⚬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15 minute presentations </a:t>
            </a:r>
          </a:p>
          <a:p>
            <a:pPr algn="l" marL="755651" indent="-377825" lvl="1">
              <a:lnSpc>
                <a:spcPts val="66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Spotlight on Projects</a:t>
            </a:r>
          </a:p>
          <a:p>
            <a:pPr algn="l" marL="1511301" indent="-503767" lvl="2">
              <a:lnSpc>
                <a:spcPts val="6650"/>
              </a:lnSpc>
              <a:buFont typeface="Arial"/>
              <a:buChar char="⚬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15 chapters chosen to showcase National Program projects</a:t>
            </a:r>
          </a:p>
          <a:p>
            <a:pPr algn="l" marL="755651" indent="-377825" lvl="1">
              <a:lnSpc>
                <a:spcPts val="66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Chapter of Excellence</a:t>
            </a:r>
          </a:p>
          <a:p>
            <a:pPr algn="l" marL="755651" indent="-377825" lvl="1">
              <a:lnSpc>
                <a:spcPts val="66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Scholarships</a:t>
            </a:r>
          </a:p>
          <a:p>
            <a:pPr algn="l" marL="755651" indent="-377825" lvl="1">
              <a:lnSpc>
                <a:spcPts val="66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&amp; Awards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4B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081650" y="-981427"/>
            <a:ext cx="2010433" cy="2011271"/>
          </a:xfrm>
          <a:custGeom>
            <a:avLst/>
            <a:gdLst/>
            <a:ahLst/>
            <a:cxnLst/>
            <a:rect r="r" b="b" t="t" l="l"/>
            <a:pathLst>
              <a:path h="2011271" w="2010433">
                <a:moveTo>
                  <a:pt x="0" y="0"/>
                </a:moveTo>
                <a:lnTo>
                  <a:pt x="2010433" y="0"/>
                </a:lnTo>
                <a:lnTo>
                  <a:pt x="2010433" y="2011271"/>
                </a:lnTo>
                <a:lnTo>
                  <a:pt x="0" y="2011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6419" y="6724704"/>
            <a:ext cx="2991726" cy="2966242"/>
          </a:xfrm>
          <a:custGeom>
            <a:avLst/>
            <a:gdLst/>
            <a:ahLst/>
            <a:cxnLst/>
            <a:rect r="r" b="b" t="t" l="l"/>
            <a:pathLst>
              <a:path h="2966242" w="2991726">
                <a:moveTo>
                  <a:pt x="0" y="0"/>
                </a:moveTo>
                <a:lnTo>
                  <a:pt x="2991725" y="0"/>
                </a:lnTo>
                <a:lnTo>
                  <a:pt x="2991725" y="2966243"/>
                </a:lnTo>
                <a:lnTo>
                  <a:pt x="0" y="29662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733685"/>
            <a:ext cx="7782561" cy="336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0"/>
              </a:lnSpc>
            </a:pPr>
            <a:r>
              <a:rPr lang="en-US" sz="1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State Convention</a:t>
            </a:r>
          </a:p>
        </p:txBody>
      </p:sp>
      <p:sp>
        <p:nvSpPr>
          <p:cNvPr name="TextBox 5" id="5"/>
          <p:cNvSpPr txBox="true"/>
          <p:nvPr/>
        </p:nvSpPr>
        <p:spPr>
          <a:xfrm rot="-945455">
            <a:off x="3708499" y="60188"/>
            <a:ext cx="4651024" cy="2466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720"/>
              </a:lnSpc>
            </a:pPr>
            <a:r>
              <a:rPr lang="en-US" sz="8100">
                <a:solidFill>
                  <a:srgbClr val="E6F16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Get Recognition!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610154"/>
            <a:ext cx="6698889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Tulsa, Oklahoma</a:t>
            </a:r>
          </a:p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Arvest Convention Center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April 2nd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44000" y="1927675"/>
            <a:ext cx="7493494" cy="662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51" indent="-377825" lvl="1">
              <a:lnSpc>
                <a:spcPts val="66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RedTalks</a:t>
            </a:r>
          </a:p>
          <a:p>
            <a:pPr algn="l" marL="1511301" indent="-503767" lvl="2">
              <a:lnSpc>
                <a:spcPts val="6650"/>
              </a:lnSpc>
              <a:buFont typeface="Arial"/>
              <a:buChar char="⚬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15 minute presentations </a:t>
            </a:r>
          </a:p>
          <a:p>
            <a:pPr algn="l" marL="755651" indent="-377825" lvl="1">
              <a:lnSpc>
                <a:spcPts val="66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Spotlight on Projects</a:t>
            </a:r>
          </a:p>
          <a:p>
            <a:pPr algn="l" marL="1511301" indent="-503767" lvl="2">
              <a:lnSpc>
                <a:spcPts val="6650"/>
              </a:lnSpc>
              <a:buFont typeface="Arial"/>
              <a:buChar char="⚬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15 chapters chosen to showcase National Program projects</a:t>
            </a:r>
          </a:p>
          <a:p>
            <a:pPr algn="l" marL="755651" indent="-377825" lvl="1">
              <a:lnSpc>
                <a:spcPts val="66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Chapter of Excellence</a:t>
            </a:r>
          </a:p>
          <a:p>
            <a:pPr algn="l" marL="755651" indent="-377825" lvl="1">
              <a:lnSpc>
                <a:spcPts val="66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Scholarships</a:t>
            </a:r>
          </a:p>
          <a:p>
            <a:pPr algn="l" marL="755651" indent="-377825" lvl="1">
              <a:lnSpc>
                <a:spcPts val="6650"/>
              </a:lnSpc>
              <a:buFont typeface="Arial"/>
              <a:buChar char="•"/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&amp; Awards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4B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67177" y="6163653"/>
            <a:ext cx="2010433" cy="2011271"/>
          </a:xfrm>
          <a:custGeom>
            <a:avLst/>
            <a:gdLst/>
            <a:ahLst/>
            <a:cxnLst/>
            <a:rect r="r" b="b" t="t" l="l"/>
            <a:pathLst>
              <a:path h="2011271" w="2010433">
                <a:moveTo>
                  <a:pt x="0" y="0"/>
                </a:moveTo>
                <a:lnTo>
                  <a:pt x="2010434" y="0"/>
                </a:lnTo>
                <a:lnTo>
                  <a:pt x="2010434" y="2011271"/>
                </a:lnTo>
                <a:lnTo>
                  <a:pt x="0" y="2011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03710" y="2747435"/>
            <a:ext cx="4711180" cy="4711180"/>
          </a:xfrm>
          <a:custGeom>
            <a:avLst/>
            <a:gdLst/>
            <a:ahLst/>
            <a:cxnLst/>
            <a:rect r="r" b="b" t="t" l="l"/>
            <a:pathLst>
              <a:path h="4711180" w="4711180">
                <a:moveTo>
                  <a:pt x="0" y="0"/>
                </a:moveTo>
                <a:lnTo>
                  <a:pt x="4711180" y="0"/>
                </a:lnTo>
                <a:lnTo>
                  <a:pt x="4711180" y="4711180"/>
                </a:lnTo>
                <a:lnTo>
                  <a:pt x="0" y="4711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487318" y="1654525"/>
            <a:ext cx="2373386" cy="617391"/>
            <a:chOff x="0" y="0"/>
            <a:chExt cx="3164515" cy="82318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23188" cy="823188"/>
            </a:xfrm>
            <a:custGeom>
              <a:avLst/>
              <a:gdLst/>
              <a:ahLst/>
              <a:cxnLst/>
              <a:rect r="r" b="b" t="t" l="l"/>
              <a:pathLst>
                <a:path h="823188" w="823188">
                  <a:moveTo>
                    <a:pt x="0" y="0"/>
                  </a:moveTo>
                  <a:lnTo>
                    <a:pt x="823188" y="0"/>
                  </a:lnTo>
                  <a:lnTo>
                    <a:pt x="823188" y="823188"/>
                  </a:lnTo>
                  <a:lnTo>
                    <a:pt x="0" y="823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170663" y="0"/>
              <a:ext cx="823188" cy="823188"/>
            </a:xfrm>
            <a:custGeom>
              <a:avLst/>
              <a:gdLst/>
              <a:ahLst/>
              <a:cxnLst/>
              <a:rect r="r" b="b" t="t" l="l"/>
              <a:pathLst>
                <a:path h="823188" w="823188">
                  <a:moveTo>
                    <a:pt x="0" y="0"/>
                  </a:moveTo>
                  <a:lnTo>
                    <a:pt x="823188" y="0"/>
                  </a:lnTo>
                  <a:lnTo>
                    <a:pt x="823188" y="823188"/>
                  </a:lnTo>
                  <a:lnTo>
                    <a:pt x="0" y="823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341326" y="0"/>
              <a:ext cx="823188" cy="823188"/>
            </a:xfrm>
            <a:custGeom>
              <a:avLst/>
              <a:gdLst/>
              <a:ahLst/>
              <a:cxnLst/>
              <a:rect r="r" b="b" t="t" l="l"/>
              <a:pathLst>
                <a:path h="823188" w="823188">
                  <a:moveTo>
                    <a:pt x="0" y="0"/>
                  </a:moveTo>
                  <a:lnTo>
                    <a:pt x="823189" y="0"/>
                  </a:lnTo>
                  <a:lnTo>
                    <a:pt x="823189" y="823188"/>
                  </a:lnTo>
                  <a:lnTo>
                    <a:pt x="0" y="823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1871143" y="6391418"/>
            <a:ext cx="517773" cy="517773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1997296" y="6517572"/>
            <a:ext cx="265466" cy="265466"/>
          </a:xfrm>
          <a:custGeom>
            <a:avLst/>
            <a:gdLst/>
            <a:ahLst/>
            <a:cxnLst/>
            <a:rect r="r" b="b" t="t" l="l"/>
            <a:pathLst>
              <a:path h="265466" w="265466">
                <a:moveTo>
                  <a:pt x="0" y="0"/>
                </a:moveTo>
                <a:lnTo>
                  <a:pt x="265466" y="0"/>
                </a:lnTo>
                <a:lnTo>
                  <a:pt x="265466" y="265466"/>
                </a:lnTo>
                <a:lnTo>
                  <a:pt x="0" y="2654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8174924"/>
            <a:ext cx="1524647" cy="548873"/>
          </a:xfrm>
          <a:custGeom>
            <a:avLst/>
            <a:gdLst/>
            <a:ahLst/>
            <a:cxnLst/>
            <a:rect r="r" b="b" t="t" l="l"/>
            <a:pathLst>
              <a:path h="548873" w="1524647">
                <a:moveTo>
                  <a:pt x="0" y="0"/>
                </a:moveTo>
                <a:lnTo>
                  <a:pt x="1524647" y="0"/>
                </a:lnTo>
                <a:lnTo>
                  <a:pt x="1524647" y="548873"/>
                </a:lnTo>
                <a:lnTo>
                  <a:pt x="0" y="548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171336" y="2598323"/>
            <a:ext cx="7439493" cy="4184715"/>
          </a:xfrm>
          <a:custGeom>
            <a:avLst/>
            <a:gdLst/>
            <a:ahLst/>
            <a:cxnLst/>
            <a:rect r="r" b="b" t="t" l="l"/>
            <a:pathLst>
              <a:path h="4184715" w="7439493">
                <a:moveTo>
                  <a:pt x="0" y="0"/>
                </a:moveTo>
                <a:lnTo>
                  <a:pt x="7439492" y="0"/>
                </a:lnTo>
                <a:lnTo>
                  <a:pt x="7439492" y="4184715"/>
                </a:lnTo>
                <a:lnTo>
                  <a:pt x="0" y="4184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751877" y="6305613"/>
            <a:ext cx="8115300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10209" indent="-205105" lvl="1">
              <a:lnSpc>
                <a:spcPts val="2279"/>
              </a:lnSpc>
              <a:buFont typeface="Arial"/>
              <a:buChar char="•"/>
            </a:pPr>
            <a:r>
              <a:rPr lang="en-US" sz="1899" spc="9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Spend $300 of 412 on Uniforms if you haven’t yet</a:t>
            </a:r>
          </a:p>
          <a:p>
            <a:pPr algn="l" marL="410209" indent="-205105" lvl="1">
              <a:lnSpc>
                <a:spcPts val="2279"/>
              </a:lnSpc>
              <a:buFont typeface="Arial"/>
              <a:buChar char="•"/>
            </a:pPr>
            <a:r>
              <a:rPr lang="en-US" sz="1899" spc="9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Elect Chapter Officers</a:t>
            </a:r>
          </a:p>
          <a:p>
            <a:pPr algn="l" marL="410209" indent="-205105" lvl="1">
              <a:lnSpc>
                <a:spcPts val="2279"/>
              </a:lnSpc>
              <a:buFont typeface="Arial"/>
              <a:buChar char="•"/>
            </a:pPr>
            <a:r>
              <a:rPr lang="en-US" sz="1899" spc="9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Plan Chapter Tshirt (follow Guidelines)</a:t>
            </a:r>
          </a:p>
          <a:p>
            <a:pPr algn="l" marL="410209" indent="-205105" lvl="1">
              <a:lnSpc>
                <a:spcPts val="2279"/>
              </a:lnSpc>
              <a:buFont typeface="Arial"/>
              <a:buChar char="•"/>
            </a:pPr>
            <a:r>
              <a:rPr lang="en-US" sz="1899" spc="9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Put in for 26-27 Fundraiser Requests</a:t>
            </a:r>
          </a:p>
          <a:p>
            <a:pPr algn="l" marL="410209" indent="-205105" lvl="1">
              <a:lnSpc>
                <a:spcPts val="2279"/>
              </a:lnSpc>
              <a:buFont typeface="Arial"/>
              <a:buChar char="•"/>
            </a:pPr>
            <a:r>
              <a:rPr lang="en-US" sz="1899" spc="9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Put in Blanket POs to start July 1, 2026</a:t>
            </a:r>
          </a:p>
          <a:p>
            <a:pPr algn="l">
              <a:lnSpc>
                <a:spcPts val="2279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733685"/>
            <a:ext cx="6953622" cy="336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0"/>
              </a:lnSpc>
            </a:pPr>
            <a:r>
              <a:rPr lang="en-US" sz="1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End of the Year</a:t>
            </a:r>
          </a:p>
        </p:txBody>
      </p:sp>
      <p:sp>
        <p:nvSpPr>
          <p:cNvPr name="TextBox 15" id="15"/>
          <p:cNvSpPr txBox="true"/>
          <p:nvPr/>
        </p:nvSpPr>
        <p:spPr>
          <a:xfrm rot="-681785">
            <a:off x="4342839" y="2208436"/>
            <a:ext cx="5754456" cy="132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40"/>
              </a:lnSpc>
            </a:pPr>
            <a:r>
              <a:rPr lang="en-US" sz="8700">
                <a:solidFill>
                  <a:srgbClr val="E6F16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Closing Out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4836352"/>
            <a:ext cx="9142636" cy="1066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The Greatest End of the Year gift to yourself is to be 1 step ahead next year!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4B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67177" y="6163653"/>
            <a:ext cx="2010433" cy="2011271"/>
          </a:xfrm>
          <a:custGeom>
            <a:avLst/>
            <a:gdLst/>
            <a:ahLst/>
            <a:cxnLst/>
            <a:rect r="r" b="b" t="t" l="l"/>
            <a:pathLst>
              <a:path h="2011271" w="2010433">
                <a:moveTo>
                  <a:pt x="0" y="0"/>
                </a:moveTo>
                <a:lnTo>
                  <a:pt x="2010434" y="0"/>
                </a:lnTo>
                <a:lnTo>
                  <a:pt x="2010434" y="2011271"/>
                </a:lnTo>
                <a:lnTo>
                  <a:pt x="0" y="2011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871143" y="6391418"/>
            <a:ext cx="517773" cy="517773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1997296" y="6517572"/>
            <a:ext cx="265466" cy="265466"/>
          </a:xfrm>
          <a:custGeom>
            <a:avLst/>
            <a:gdLst/>
            <a:ahLst/>
            <a:cxnLst/>
            <a:rect r="r" b="b" t="t" l="l"/>
            <a:pathLst>
              <a:path h="265466" w="265466">
                <a:moveTo>
                  <a:pt x="0" y="0"/>
                </a:moveTo>
                <a:lnTo>
                  <a:pt x="265466" y="0"/>
                </a:lnTo>
                <a:lnTo>
                  <a:pt x="265466" y="265466"/>
                </a:lnTo>
                <a:lnTo>
                  <a:pt x="0" y="265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808056" y="811690"/>
            <a:ext cx="12352120" cy="8229600"/>
          </a:xfrm>
          <a:custGeom>
            <a:avLst/>
            <a:gdLst/>
            <a:ahLst/>
            <a:cxnLst/>
            <a:rect r="r" b="b" t="t" l="l"/>
            <a:pathLst>
              <a:path h="8229600" w="1235212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4B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4796234" y="4097213"/>
            <a:ext cx="0" cy="5161087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>
            <a:off x="9153525" y="4097213"/>
            <a:ext cx="0" cy="5161087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13506450" y="4097213"/>
            <a:ext cx="0" cy="5161087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1028700" y="4466191"/>
            <a:ext cx="3281409" cy="3055213"/>
            <a:chOff x="0" y="0"/>
            <a:chExt cx="864239" cy="80466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64239" cy="804665"/>
            </a:xfrm>
            <a:custGeom>
              <a:avLst/>
              <a:gdLst/>
              <a:ahLst/>
              <a:cxnLst/>
              <a:rect r="r" b="b" t="t" l="l"/>
              <a:pathLst>
                <a:path h="804665" w="864239">
                  <a:moveTo>
                    <a:pt x="120326" y="0"/>
                  </a:moveTo>
                  <a:lnTo>
                    <a:pt x="743914" y="0"/>
                  </a:lnTo>
                  <a:cubicBezTo>
                    <a:pt x="810368" y="0"/>
                    <a:pt x="864239" y="53872"/>
                    <a:pt x="864239" y="120326"/>
                  </a:cubicBezTo>
                  <a:lnTo>
                    <a:pt x="864239" y="684339"/>
                  </a:lnTo>
                  <a:cubicBezTo>
                    <a:pt x="864239" y="716252"/>
                    <a:pt x="851562" y="746857"/>
                    <a:pt x="828997" y="769423"/>
                  </a:cubicBezTo>
                  <a:cubicBezTo>
                    <a:pt x="806431" y="791988"/>
                    <a:pt x="775826" y="804665"/>
                    <a:pt x="743914" y="804665"/>
                  </a:cubicBezTo>
                  <a:lnTo>
                    <a:pt x="120326" y="804665"/>
                  </a:lnTo>
                  <a:cubicBezTo>
                    <a:pt x="88413" y="804665"/>
                    <a:pt x="57808" y="791988"/>
                    <a:pt x="35243" y="769423"/>
                  </a:cubicBezTo>
                  <a:cubicBezTo>
                    <a:pt x="12677" y="746857"/>
                    <a:pt x="0" y="716252"/>
                    <a:pt x="0" y="684339"/>
                  </a:cubicBezTo>
                  <a:lnTo>
                    <a:pt x="0" y="120326"/>
                  </a:lnTo>
                  <a:cubicBezTo>
                    <a:pt x="0" y="88413"/>
                    <a:pt x="12677" y="57808"/>
                    <a:pt x="35243" y="35243"/>
                  </a:cubicBezTo>
                  <a:cubicBezTo>
                    <a:pt x="57808" y="12677"/>
                    <a:pt x="88413" y="0"/>
                    <a:pt x="120326" y="0"/>
                  </a:cubicBezTo>
                  <a:close/>
                </a:path>
              </a:pathLst>
            </a:custGeom>
            <a:solidFill>
              <a:srgbClr val="E6F16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864239" cy="8237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7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297385" y="4466191"/>
            <a:ext cx="3281409" cy="3055213"/>
            <a:chOff x="0" y="0"/>
            <a:chExt cx="864239" cy="80466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64239" cy="804665"/>
            </a:xfrm>
            <a:custGeom>
              <a:avLst/>
              <a:gdLst/>
              <a:ahLst/>
              <a:cxnLst/>
              <a:rect r="r" b="b" t="t" l="l"/>
              <a:pathLst>
                <a:path h="804665" w="864239">
                  <a:moveTo>
                    <a:pt x="120326" y="0"/>
                  </a:moveTo>
                  <a:lnTo>
                    <a:pt x="743914" y="0"/>
                  </a:lnTo>
                  <a:cubicBezTo>
                    <a:pt x="810368" y="0"/>
                    <a:pt x="864239" y="53872"/>
                    <a:pt x="864239" y="120326"/>
                  </a:cubicBezTo>
                  <a:lnTo>
                    <a:pt x="864239" y="684339"/>
                  </a:lnTo>
                  <a:cubicBezTo>
                    <a:pt x="864239" y="716252"/>
                    <a:pt x="851562" y="746857"/>
                    <a:pt x="828997" y="769423"/>
                  </a:cubicBezTo>
                  <a:cubicBezTo>
                    <a:pt x="806431" y="791988"/>
                    <a:pt x="775826" y="804665"/>
                    <a:pt x="743914" y="804665"/>
                  </a:cubicBezTo>
                  <a:lnTo>
                    <a:pt x="120326" y="804665"/>
                  </a:lnTo>
                  <a:cubicBezTo>
                    <a:pt x="88413" y="804665"/>
                    <a:pt x="57808" y="791988"/>
                    <a:pt x="35243" y="769423"/>
                  </a:cubicBezTo>
                  <a:cubicBezTo>
                    <a:pt x="12677" y="746857"/>
                    <a:pt x="0" y="716252"/>
                    <a:pt x="0" y="684339"/>
                  </a:cubicBezTo>
                  <a:lnTo>
                    <a:pt x="0" y="120326"/>
                  </a:lnTo>
                  <a:cubicBezTo>
                    <a:pt x="0" y="88413"/>
                    <a:pt x="12677" y="57808"/>
                    <a:pt x="35243" y="35243"/>
                  </a:cubicBezTo>
                  <a:cubicBezTo>
                    <a:pt x="57808" y="12677"/>
                    <a:pt x="88413" y="0"/>
                    <a:pt x="120326" y="0"/>
                  </a:cubicBezTo>
                  <a:close/>
                </a:path>
              </a:pathLst>
            </a:custGeom>
            <a:solidFill>
              <a:srgbClr val="E6F16B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864239" cy="8237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7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665686" y="4466191"/>
            <a:ext cx="3281409" cy="3055213"/>
            <a:chOff x="0" y="0"/>
            <a:chExt cx="864239" cy="80466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64239" cy="804665"/>
            </a:xfrm>
            <a:custGeom>
              <a:avLst/>
              <a:gdLst/>
              <a:ahLst/>
              <a:cxnLst/>
              <a:rect r="r" b="b" t="t" l="l"/>
              <a:pathLst>
                <a:path h="804665" w="864239">
                  <a:moveTo>
                    <a:pt x="120326" y="0"/>
                  </a:moveTo>
                  <a:lnTo>
                    <a:pt x="743914" y="0"/>
                  </a:lnTo>
                  <a:cubicBezTo>
                    <a:pt x="810368" y="0"/>
                    <a:pt x="864239" y="53872"/>
                    <a:pt x="864239" y="120326"/>
                  </a:cubicBezTo>
                  <a:lnTo>
                    <a:pt x="864239" y="684339"/>
                  </a:lnTo>
                  <a:cubicBezTo>
                    <a:pt x="864239" y="716252"/>
                    <a:pt x="851562" y="746857"/>
                    <a:pt x="828997" y="769423"/>
                  </a:cubicBezTo>
                  <a:cubicBezTo>
                    <a:pt x="806431" y="791988"/>
                    <a:pt x="775826" y="804665"/>
                    <a:pt x="743914" y="804665"/>
                  </a:cubicBezTo>
                  <a:lnTo>
                    <a:pt x="120326" y="804665"/>
                  </a:lnTo>
                  <a:cubicBezTo>
                    <a:pt x="88413" y="804665"/>
                    <a:pt x="57808" y="791988"/>
                    <a:pt x="35243" y="769423"/>
                  </a:cubicBezTo>
                  <a:cubicBezTo>
                    <a:pt x="12677" y="746857"/>
                    <a:pt x="0" y="716252"/>
                    <a:pt x="0" y="684339"/>
                  </a:cubicBezTo>
                  <a:lnTo>
                    <a:pt x="0" y="120326"/>
                  </a:lnTo>
                  <a:cubicBezTo>
                    <a:pt x="0" y="88413"/>
                    <a:pt x="12677" y="57808"/>
                    <a:pt x="35243" y="35243"/>
                  </a:cubicBezTo>
                  <a:cubicBezTo>
                    <a:pt x="57808" y="12677"/>
                    <a:pt x="88413" y="0"/>
                    <a:pt x="120326" y="0"/>
                  </a:cubicBezTo>
                  <a:close/>
                </a:path>
              </a:pathLst>
            </a:custGeom>
            <a:solidFill>
              <a:srgbClr val="E6F16B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864239" cy="8237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7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3992225" y="4466191"/>
            <a:ext cx="3281409" cy="3055213"/>
            <a:chOff x="0" y="0"/>
            <a:chExt cx="864239" cy="80466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64239" cy="804665"/>
            </a:xfrm>
            <a:custGeom>
              <a:avLst/>
              <a:gdLst/>
              <a:ahLst/>
              <a:cxnLst/>
              <a:rect r="r" b="b" t="t" l="l"/>
              <a:pathLst>
                <a:path h="804665" w="864239">
                  <a:moveTo>
                    <a:pt x="120326" y="0"/>
                  </a:moveTo>
                  <a:lnTo>
                    <a:pt x="743914" y="0"/>
                  </a:lnTo>
                  <a:cubicBezTo>
                    <a:pt x="810368" y="0"/>
                    <a:pt x="864239" y="53872"/>
                    <a:pt x="864239" y="120326"/>
                  </a:cubicBezTo>
                  <a:lnTo>
                    <a:pt x="864239" y="684339"/>
                  </a:lnTo>
                  <a:cubicBezTo>
                    <a:pt x="864239" y="716252"/>
                    <a:pt x="851562" y="746857"/>
                    <a:pt x="828997" y="769423"/>
                  </a:cubicBezTo>
                  <a:cubicBezTo>
                    <a:pt x="806431" y="791988"/>
                    <a:pt x="775826" y="804665"/>
                    <a:pt x="743914" y="804665"/>
                  </a:cubicBezTo>
                  <a:lnTo>
                    <a:pt x="120326" y="804665"/>
                  </a:lnTo>
                  <a:cubicBezTo>
                    <a:pt x="88413" y="804665"/>
                    <a:pt x="57808" y="791988"/>
                    <a:pt x="35243" y="769423"/>
                  </a:cubicBezTo>
                  <a:cubicBezTo>
                    <a:pt x="12677" y="746857"/>
                    <a:pt x="0" y="716252"/>
                    <a:pt x="0" y="684339"/>
                  </a:cubicBezTo>
                  <a:lnTo>
                    <a:pt x="0" y="120326"/>
                  </a:lnTo>
                  <a:cubicBezTo>
                    <a:pt x="0" y="88413"/>
                    <a:pt x="12677" y="57808"/>
                    <a:pt x="35243" y="35243"/>
                  </a:cubicBezTo>
                  <a:cubicBezTo>
                    <a:pt x="57808" y="12677"/>
                    <a:pt x="88413" y="0"/>
                    <a:pt x="120326" y="0"/>
                  </a:cubicBezTo>
                  <a:close/>
                </a:path>
              </a:pathLst>
            </a:custGeom>
            <a:solidFill>
              <a:srgbClr val="E6F16B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19050"/>
              <a:ext cx="864239" cy="8237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7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028700" y="4466191"/>
            <a:ext cx="3281409" cy="3055213"/>
            <a:chOff x="0" y="0"/>
            <a:chExt cx="872976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72976" cy="812800"/>
            </a:xfrm>
            <a:custGeom>
              <a:avLst/>
              <a:gdLst/>
              <a:ahLst/>
              <a:cxnLst/>
              <a:rect r="r" b="b" t="t" l="l"/>
              <a:pathLst>
                <a:path h="812800" w="872976">
                  <a:moveTo>
                    <a:pt x="113248" y="0"/>
                  </a:moveTo>
                  <a:lnTo>
                    <a:pt x="759729" y="0"/>
                  </a:lnTo>
                  <a:cubicBezTo>
                    <a:pt x="789764" y="0"/>
                    <a:pt x="818569" y="11931"/>
                    <a:pt x="839807" y="33169"/>
                  </a:cubicBezTo>
                  <a:cubicBezTo>
                    <a:pt x="861045" y="54408"/>
                    <a:pt x="872976" y="83213"/>
                    <a:pt x="872976" y="113248"/>
                  </a:cubicBezTo>
                  <a:lnTo>
                    <a:pt x="872976" y="699552"/>
                  </a:lnTo>
                  <a:cubicBezTo>
                    <a:pt x="872976" y="762097"/>
                    <a:pt x="822274" y="812800"/>
                    <a:pt x="759729" y="812800"/>
                  </a:cubicBezTo>
                  <a:lnTo>
                    <a:pt x="113248" y="812800"/>
                  </a:lnTo>
                  <a:cubicBezTo>
                    <a:pt x="83213" y="812800"/>
                    <a:pt x="54408" y="800869"/>
                    <a:pt x="33169" y="779631"/>
                  </a:cubicBezTo>
                  <a:cubicBezTo>
                    <a:pt x="11931" y="758392"/>
                    <a:pt x="0" y="729587"/>
                    <a:pt x="0" y="699552"/>
                  </a:cubicBezTo>
                  <a:lnTo>
                    <a:pt x="0" y="113248"/>
                  </a:lnTo>
                  <a:cubicBezTo>
                    <a:pt x="0" y="83213"/>
                    <a:pt x="11931" y="54408"/>
                    <a:pt x="33169" y="33169"/>
                  </a:cubicBezTo>
                  <a:cubicBezTo>
                    <a:pt x="54408" y="11931"/>
                    <a:pt x="83213" y="0"/>
                    <a:pt x="113248" y="0"/>
                  </a:cubicBezTo>
                  <a:close/>
                </a:path>
              </a:pathLst>
            </a:custGeom>
            <a:blipFill>
              <a:blip r:embed="rId2"/>
              <a:stretch>
                <a:fillRect l="-19873" t="0" r="-19873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5282009" y="4466191"/>
            <a:ext cx="3281409" cy="3055213"/>
            <a:chOff x="0" y="0"/>
            <a:chExt cx="872976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72976" cy="812800"/>
            </a:xfrm>
            <a:custGeom>
              <a:avLst/>
              <a:gdLst/>
              <a:ahLst/>
              <a:cxnLst/>
              <a:rect r="r" b="b" t="t" l="l"/>
              <a:pathLst>
                <a:path h="812800" w="872976">
                  <a:moveTo>
                    <a:pt x="113248" y="0"/>
                  </a:moveTo>
                  <a:lnTo>
                    <a:pt x="759729" y="0"/>
                  </a:lnTo>
                  <a:cubicBezTo>
                    <a:pt x="789764" y="0"/>
                    <a:pt x="818569" y="11931"/>
                    <a:pt x="839807" y="33169"/>
                  </a:cubicBezTo>
                  <a:cubicBezTo>
                    <a:pt x="861045" y="54408"/>
                    <a:pt x="872976" y="83213"/>
                    <a:pt x="872976" y="113248"/>
                  </a:cubicBezTo>
                  <a:lnTo>
                    <a:pt x="872976" y="699552"/>
                  </a:lnTo>
                  <a:cubicBezTo>
                    <a:pt x="872976" y="762097"/>
                    <a:pt x="822274" y="812800"/>
                    <a:pt x="759729" y="812800"/>
                  </a:cubicBezTo>
                  <a:lnTo>
                    <a:pt x="113248" y="812800"/>
                  </a:lnTo>
                  <a:cubicBezTo>
                    <a:pt x="83213" y="812800"/>
                    <a:pt x="54408" y="800869"/>
                    <a:pt x="33169" y="779631"/>
                  </a:cubicBezTo>
                  <a:cubicBezTo>
                    <a:pt x="11931" y="758392"/>
                    <a:pt x="0" y="729587"/>
                    <a:pt x="0" y="699552"/>
                  </a:cubicBezTo>
                  <a:lnTo>
                    <a:pt x="0" y="113248"/>
                  </a:lnTo>
                  <a:cubicBezTo>
                    <a:pt x="0" y="83213"/>
                    <a:pt x="11931" y="54408"/>
                    <a:pt x="33169" y="33169"/>
                  </a:cubicBezTo>
                  <a:cubicBezTo>
                    <a:pt x="54408" y="11931"/>
                    <a:pt x="83213" y="0"/>
                    <a:pt x="113248" y="0"/>
                  </a:cubicBezTo>
                  <a:close/>
                </a:path>
              </a:pathLst>
            </a:custGeom>
            <a:blipFill>
              <a:blip r:embed="rId3"/>
              <a:stretch>
                <a:fillRect l="-19830" t="0" r="-19830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9665686" y="4466191"/>
            <a:ext cx="3281409" cy="3055213"/>
            <a:chOff x="0" y="0"/>
            <a:chExt cx="872976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72976" cy="812800"/>
            </a:xfrm>
            <a:custGeom>
              <a:avLst/>
              <a:gdLst/>
              <a:ahLst/>
              <a:cxnLst/>
              <a:rect r="r" b="b" t="t" l="l"/>
              <a:pathLst>
                <a:path h="812800" w="872976">
                  <a:moveTo>
                    <a:pt x="113248" y="0"/>
                  </a:moveTo>
                  <a:lnTo>
                    <a:pt x="759729" y="0"/>
                  </a:lnTo>
                  <a:cubicBezTo>
                    <a:pt x="789764" y="0"/>
                    <a:pt x="818569" y="11931"/>
                    <a:pt x="839807" y="33169"/>
                  </a:cubicBezTo>
                  <a:cubicBezTo>
                    <a:pt x="861045" y="54408"/>
                    <a:pt x="872976" y="83213"/>
                    <a:pt x="872976" y="113248"/>
                  </a:cubicBezTo>
                  <a:lnTo>
                    <a:pt x="872976" y="699552"/>
                  </a:lnTo>
                  <a:cubicBezTo>
                    <a:pt x="872976" y="762097"/>
                    <a:pt x="822274" y="812800"/>
                    <a:pt x="759729" y="812800"/>
                  </a:cubicBezTo>
                  <a:lnTo>
                    <a:pt x="113248" y="812800"/>
                  </a:lnTo>
                  <a:cubicBezTo>
                    <a:pt x="83213" y="812800"/>
                    <a:pt x="54408" y="800869"/>
                    <a:pt x="33169" y="779631"/>
                  </a:cubicBezTo>
                  <a:cubicBezTo>
                    <a:pt x="11931" y="758392"/>
                    <a:pt x="0" y="729587"/>
                    <a:pt x="0" y="699552"/>
                  </a:cubicBezTo>
                  <a:lnTo>
                    <a:pt x="0" y="113248"/>
                  </a:lnTo>
                  <a:cubicBezTo>
                    <a:pt x="0" y="83213"/>
                    <a:pt x="11931" y="54408"/>
                    <a:pt x="33169" y="33169"/>
                  </a:cubicBezTo>
                  <a:cubicBezTo>
                    <a:pt x="54408" y="11931"/>
                    <a:pt x="83213" y="0"/>
                    <a:pt x="113248" y="0"/>
                  </a:cubicBezTo>
                  <a:close/>
                </a:path>
              </a:pathLst>
            </a:custGeom>
            <a:blipFill>
              <a:blip r:embed="rId4"/>
              <a:stretch>
                <a:fillRect l="-276021" t="-88841" r="-87612" b="-10122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3992225" y="4466191"/>
            <a:ext cx="3281409" cy="3055213"/>
            <a:chOff x="0" y="0"/>
            <a:chExt cx="872976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72976" cy="812800"/>
            </a:xfrm>
            <a:custGeom>
              <a:avLst/>
              <a:gdLst/>
              <a:ahLst/>
              <a:cxnLst/>
              <a:rect r="r" b="b" t="t" l="l"/>
              <a:pathLst>
                <a:path h="812800" w="872976">
                  <a:moveTo>
                    <a:pt x="113248" y="0"/>
                  </a:moveTo>
                  <a:lnTo>
                    <a:pt x="759729" y="0"/>
                  </a:lnTo>
                  <a:cubicBezTo>
                    <a:pt x="789764" y="0"/>
                    <a:pt x="818569" y="11931"/>
                    <a:pt x="839807" y="33169"/>
                  </a:cubicBezTo>
                  <a:cubicBezTo>
                    <a:pt x="861045" y="54408"/>
                    <a:pt x="872976" y="83213"/>
                    <a:pt x="872976" y="113248"/>
                  </a:cubicBezTo>
                  <a:lnTo>
                    <a:pt x="872976" y="699552"/>
                  </a:lnTo>
                  <a:cubicBezTo>
                    <a:pt x="872976" y="762097"/>
                    <a:pt x="822274" y="812800"/>
                    <a:pt x="759729" y="812800"/>
                  </a:cubicBezTo>
                  <a:lnTo>
                    <a:pt x="113248" y="812800"/>
                  </a:lnTo>
                  <a:cubicBezTo>
                    <a:pt x="83213" y="812800"/>
                    <a:pt x="54408" y="800869"/>
                    <a:pt x="33169" y="779631"/>
                  </a:cubicBezTo>
                  <a:cubicBezTo>
                    <a:pt x="11931" y="758392"/>
                    <a:pt x="0" y="729587"/>
                    <a:pt x="0" y="699552"/>
                  </a:cubicBezTo>
                  <a:lnTo>
                    <a:pt x="0" y="113248"/>
                  </a:lnTo>
                  <a:cubicBezTo>
                    <a:pt x="0" y="83213"/>
                    <a:pt x="11931" y="54408"/>
                    <a:pt x="33169" y="33169"/>
                  </a:cubicBezTo>
                  <a:cubicBezTo>
                    <a:pt x="54408" y="11931"/>
                    <a:pt x="83213" y="0"/>
                    <a:pt x="113248" y="0"/>
                  </a:cubicBezTo>
                  <a:close/>
                </a:path>
              </a:pathLst>
            </a:custGeom>
            <a:blipFill>
              <a:blip r:embed="rId5"/>
              <a:stretch>
                <a:fillRect l="-20602" t="0" r="-20602" b="0"/>
              </a:stretch>
            </a:blip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1028700" y="733685"/>
            <a:ext cx="13229801" cy="1685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0"/>
              </a:lnSpc>
            </a:pPr>
            <a:r>
              <a:rPr lang="en-US" sz="1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Even more!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4903710" y="-1060217"/>
            <a:ext cx="4711180" cy="4711180"/>
          </a:xfrm>
          <a:custGeom>
            <a:avLst/>
            <a:gdLst/>
            <a:ahLst/>
            <a:cxnLst/>
            <a:rect r="r" b="b" t="t" l="l"/>
            <a:pathLst>
              <a:path h="4711180" w="4711180">
                <a:moveTo>
                  <a:pt x="0" y="0"/>
                </a:moveTo>
                <a:lnTo>
                  <a:pt x="4711180" y="0"/>
                </a:lnTo>
                <a:lnTo>
                  <a:pt x="4711180" y="4711180"/>
                </a:lnTo>
                <a:lnTo>
                  <a:pt x="0" y="4711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6113072" y="1375062"/>
            <a:ext cx="1146228" cy="412642"/>
          </a:xfrm>
          <a:custGeom>
            <a:avLst/>
            <a:gdLst/>
            <a:ahLst/>
            <a:cxnLst/>
            <a:rect r="r" b="b" t="t" l="l"/>
            <a:pathLst>
              <a:path h="412642" w="1146228">
                <a:moveTo>
                  <a:pt x="0" y="0"/>
                </a:moveTo>
                <a:lnTo>
                  <a:pt x="1146228" y="0"/>
                </a:lnTo>
                <a:lnTo>
                  <a:pt x="1146228" y="412642"/>
                </a:lnTo>
                <a:lnTo>
                  <a:pt x="0" y="41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-1101048" y="-704575"/>
            <a:ext cx="2202097" cy="1999948"/>
            <a:chOff x="0" y="0"/>
            <a:chExt cx="2936129" cy="2666598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936129" cy="1329266"/>
            </a:xfrm>
            <a:custGeom>
              <a:avLst/>
              <a:gdLst/>
              <a:ahLst/>
              <a:cxnLst/>
              <a:rect r="r" b="b" t="t" l="l"/>
              <a:pathLst>
                <a:path h="1329266" w="2936129">
                  <a:moveTo>
                    <a:pt x="0" y="0"/>
                  </a:moveTo>
                  <a:lnTo>
                    <a:pt x="2936129" y="0"/>
                  </a:lnTo>
                  <a:lnTo>
                    <a:pt x="2936129" y="1329266"/>
                  </a:lnTo>
                  <a:lnTo>
                    <a:pt x="0" y="132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0" y="515157"/>
              <a:ext cx="2936129" cy="1628217"/>
            </a:xfrm>
            <a:custGeom>
              <a:avLst/>
              <a:gdLst/>
              <a:ahLst/>
              <a:cxnLst/>
              <a:rect r="r" b="b" t="t" l="l"/>
              <a:pathLst>
                <a:path h="1628217" w="2936129">
                  <a:moveTo>
                    <a:pt x="0" y="0"/>
                  </a:moveTo>
                  <a:lnTo>
                    <a:pt x="2936129" y="0"/>
                  </a:lnTo>
                  <a:lnTo>
                    <a:pt x="2936129" y="1628217"/>
                  </a:lnTo>
                  <a:lnTo>
                    <a:pt x="0" y="1628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true" flipV="true" rot="0">
              <a:off x="0" y="1337332"/>
              <a:ext cx="2936129" cy="1329266"/>
            </a:xfrm>
            <a:custGeom>
              <a:avLst/>
              <a:gdLst/>
              <a:ahLst/>
              <a:cxnLst/>
              <a:rect r="r" b="b" t="t" l="l"/>
              <a:pathLst>
                <a:path h="1329266" w="2936129">
                  <a:moveTo>
                    <a:pt x="2936129" y="1329266"/>
                  </a:moveTo>
                  <a:lnTo>
                    <a:pt x="0" y="1329266"/>
                  </a:lnTo>
                  <a:lnTo>
                    <a:pt x="0" y="0"/>
                  </a:lnTo>
                  <a:lnTo>
                    <a:pt x="2936129" y="0"/>
                  </a:lnTo>
                  <a:lnTo>
                    <a:pt x="2936129" y="1329266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1028700" y="7996455"/>
            <a:ext cx="3354989" cy="116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79"/>
              </a:lnSpc>
              <a:spcBef>
                <a:spcPct val="0"/>
              </a:spcBef>
            </a:pPr>
            <a:r>
              <a:rPr lang="en-US" sz="1899" i="true" spc="93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Echoes of Earth town</a:t>
            </a:r>
            <a:r>
              <a:rPr lang="en-US" sz="1899" spc="9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is an immersive website that ect to multimedia this project for growth.</a:t>
            </a:r>
          </a:p>
        </p:txBody>
      </p:sp>
      <p:sp>
        <p:nvSpPr>
          <p:cNvPr name="TextBox 33" id="33"/>
          <p:cNvSpPr txBox="true"/>
          <p:nvPr/>
        </p:nvSpPr>
        <p:spPr>
          <a:xfrm rot="-654603">
            <a:off x="12206207" y="1757541"/>
            <a:ext cx="3331532" cy="1324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40"/>
              </a:lnSpc>
            </a:pPr>
            <a:r>
              <a:rPr lang="en-US" sz="8700">
                <a:solidFill>
                  <a:srgbClr val="E6F16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Mobile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28700" y="2692677"/>
            <a:ext cx="11477201" cy="533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Multisensory Journey Through Vanishing Soundscapes Soul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5297385" y="7996455"/>
            <a:ext cx="3354989" cy="116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79"/>
              </a:lnSpc>
              <a:spcBef>
                <a:spcPct val="0"/>
              </a:spcBef>
            </a:pPr>
            <a:r>
              <a:rPr lang="en-US" sz="1899" spc="9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E-commerce that what's news explores the sounds of nature, urban life, and for personal.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665686" y="7996455"/>
            <a:ext cx="3354989" cy="116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79"/>
              </a:lnSpc>
              <a:spcBef>
                <a:spcPct val="0"/>
              </a:spcBef>
            </a:pPr>
            <a:r>
              <a:rPr lang="en-US" sz="1899" spc="9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Visitors works with walk through that series cant chambers, project in each representing all.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3992225" y="7996455"/>
            <a:ext cx="3354989" cy="116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79"/>
              </a:lnSpc>
              <a:spcBef>
                <a:spcPct val="0"/>
              </a:spcBef>
            </a:pPr>
            <a:r>
              <a:rPr lang="en-US" sz="1899" spc="9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Mobile us ocean, personal works eksklusif in tundra layered that all with real world.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4B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67177" y="6163653"/>
            <a:ext cx="2010433" cy="2011271"/>
          </a:xfrm>
          <a:custGeom>
            <a:avLst/>
            <a:gdLst/>
            <a:ahLst/>
            <a:cxnLst/>
            <a:rect r="r" b="b" t="t" l="l"/>
            <a:pathLst>
              <a:path h="2011271" w="2010433">
                <a:moveTo>
                  <a:pt x="0" y="0"/>
                </a:moveTo>
                <a:lnTo>
                  <a:pt x="2010434" y="0"/>
                </a:lnTo>
                <a:lnTo>
                  <a:pt x="2010434" y="2011271"/>
                </a:lnTo>
                <a:lnTo>
                  <a:pt x="0" y="2011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03710" y="2747435"/>
            <a:ext cx="4711180" cy="4711180"/>
          </a:xfrm>
          <a:custGeom>
            <a:avLst/>
            <a:gdLst/>
            <a:ahLst/>
            <a:cxnLst/>
            <a:rect r="r" b="b" t="t" l="l"/>
            <a:pathLst>
              <a:path h="4711180" w="4711180">
                <a:moveTo>
                  <a:pt x="0" y="0"/>
                </a:moveTo>
                <a:lnTo>
                  <a:pt x="4711180" y="0"/>
                </a:lnTo>
                <a:lnTo>
                  <a:pt x="4711180" y="4711180"/>
                </a:lnTo>
                <a:lnTo>
                  <a:pt x="0" y="4711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487318" y="1654525"/>
            <a:ext cx="2373386" cy="617391"/>
            <a:chOff x="0" y="0"/>
            <a:chExt cx="3164515" cy="82318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23188" cy="823188"/>
            </a:xfrm>
            <a:custGeom>
              <a:avLst/>
              <a:gdLst/>
              <a:ahLst/>
              <a:cxnLst/>
              <a:rect r="r" b="b" t="t" l="l"/>
              <a:pathLst>
                <a:path h="823188" w="823188">
                  <a:moveTo>
                    <a:pt x="0" y="0"/>
                  </a:moveTo>
                  <a:lnTo>
                    <a:pt x="823188" y="0"/>
                  </a:lnTo>
                  <a:lnTo>
                    <a:pt x="823188" y="823188"/>
                  </a:lnTo>
                  <a:lnTo>
                    <a:pt x="0" y="823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170663" y="0"/>
              <a:ext cx="823188" cy="823188"/>
            </a:xfrm>
            <a:custGeom>
              <a:avLst/>
              <a:gdLst/>
              <a:ahLst/>
              <a:cxnLst/>
              <a:rect r="r" b="b" t="t" l="l"/>
              <a:pathLst>
                <a:path h="823188" w="823188">
                  <a:moveTo>
                    <a:pt x="0" y="0"/>
                  </a:moveTo>
                  <a:lnTo>
                    <a:pt x="823188" y="0"/>
                  </a:lnTo>
                  <a:lnTo>
                    <a:pt x="823188" y="823188"/>
                  </a:lnTo>
                  <a:lnTo>
                    <a:pt x="0" y="823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341326" y="0"/>
              <a:ext cx="823188" cy="823188"/>
            </a:xfrm>
            <a:custGeom>
              <a:avLst/>
              <a:gdLst/>
              <a:ahLst/>
              <a:cxnLst/>
              <a:rect r="r" b="b" t="t" l="l"/>
              <a:pathLst>
                <a:path h="823188" w="823188">
                  <a:moveTo>
                    <a:pt x="0" y="0"/>
                  </a:moveTo>
                  <a:lnTo>
                    <a:pt x="823189" y="0"/>
                  </a:lnTo>
                  <a:lnTo>
                    <a:pt x="823189" y="823188"/>
                  </a:lnTo>
                  <a:lnTo>
                    <a:pt x="0" y="823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0505027" y="1028700"/>
            <a:ext cx="3212364" cy="6664656"/>
            <a:chOff x="0" y="0"/>
            <a:chExt cx="9182100" cy="19050000"/>
          </a:xfrm>
        </p:grpSpPr>
        <p:sp>
          <p:nvSpPr>
            <p:cNvPr name="Freeform 9" id="9"/>
            <p:cNvSpPr/>
            <p:nvPr/>
          </p:nvSpPr>
          <p:spPr>
            <a:xfrm flipH="false" flipV="false" rot="-5412082">
              <a:off x="-4455440" y="5053152"/>
              <a:ext cx="18084207" cy="8437464"/>
            </a:xfrm>
            <a:custGeom>
              <a:avLst/>
              <a:gdLst/>
              <a:ahLst/>
              <a:cxnLst/>
              <a:rect r="r" b="b" t="t" l="l"/>
              <a:pathLst>
                <a:path h="8437464" w="18084207">
                  <a:moveTo>
                    <a:pt x="7" y="7297904"/>
                  </a:moveTo>
                  <a:lnTo>
                    <a:pt x="21874" y="1076213"/>
                  </a:lnTo>
                  <a:cubicBezTo>
                    <a:pt x="23971" y="479697"/>
                    <a:pt x="509282" y="-2089"/>
                    <a:pt x="1105672" y="7"/>
                  </a:cubicBezTo>
                  <a:lnTo>
                    <a:pt x="17005337" y="55889"/>
                  </a:lnTo>
                  <a:cubicBezTo>
                    <a:pt x="17603250" y="57991"/>
                    <a:pt x="18086302" y="544450"/>
                    <a:pt x="18084200" y="1142363"/>
                  </a:cubicBezTo>
                  <a:lnTo>
                    <a:pt x="18062352" y="7358721"/>
                  </a:lnTo>
                  <a:cubicBezTo>
                    <a:pt x="18060251" y="7956633"/>
                    <a:pt x="17573791" y="8439558"/>
                    <a:pt x="16976006" y="8437457"/>
                  </a:cubicBezTo>
                  <a:lnTo>
                    <a:pt x="1076213" y="8381575"/>
                  </a:lnTo>
                  <a:cubicBezTo>
                    <a:pt x="479696" y="8379731"/>
                    <a:pt x="-2090" y="7894547"/>
                    <a:pt x="7" y="7297904"/>
                  </a:cubicBezTo>
                  <a:close/>
                </a:path>
              </a:pathLst>
            </a:custGeom>
            <a:blipFill>
              <a:blip r:embed="rId8"/>
              <a:stretch>
                <a:fillRect l="-31757" t="-66748" r="-2077" b="-24366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182100" cy="19050000"/>
            </a:xfrm>
            <a:custGeom>
              <a:avLst/>
              <a:gdLst/>
              <a:ahLst/>
              <a:cxnLst/>
              <a:rect r="r" b="b" t="t" l="l"/>
              <a:pathLst>
                <a:path h="19050000" w="9182100">
                  <a:moveTo>
                    <a:pt x="9182100" y="0"/>
                  </a:moveTo>
                  <a:lnTo>
                    <a:pt x="9182100" y="19050000"/>
                  </a:lnTo>
                  <a:lnTo>
                    <a:pt x="0" y="19050000"/>
                  </a:lnTo>
                  <a:lnTo>
                    <a:pt x="0" y="0"/>
                  </a:lnTo>
                  <a:lnTo>
                    <a:pt x="9182100" y="0"/>
                  </a:lnTo>
                  <a:close/>
                </a:path>
              </a:pathLst>
            </a:custGeom>
            <a:blipFill>
              <a:blip r:embed="rId9"/>
              <a:stretch>
                <a:fillRect l="0" t="-208" r="0" b="-208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4067829" y="2862299"/>
            <a:ext cx="3212364" cy="6664656"/>
            <a:chOff x="0" y="0"/>
            <a:chExt cx="9182100" cy="190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395859" y="240665"/>
              <a:ext cx="8381619" cy="18062447"/>
            </a:xfrm>
            <a:custGeom>
              <a:avLst/>
              <a:gdLst/>
              <a:ahLst/>
              <a:cxnLst/>
              <a:rect r="r" b="b" t="t" l="l"/>
              <a:pathLst>
                <a:path h="18062447" w="8381619">
                  <a:moveTo>
                    <a:pt x="7301738" y="18062447"/>
                  </a:moveTo>
                  <a:lnTo>
                    <a:pt x="1080008" y="18062447"/>
                  </a:lnTo>
                  <a:cubicBezTo>
                    <a:pt x="483489" y="18062447"/>
                    <a:pt x="0" y="17578832"/>
                    <a:pt x="0" y="16982439"/>
                  </a:cubicBezTo>
                  <a:lnTo>
                    <a:pt x="0" y="1082675"/>
                  </a:lnTo>
                  <a:cubicBezTo>
                    <a:pt x="0" y="484759"/>
                    <a:pt x="484759" y="0"/>
                    <a:pt x="1082675" y="0"/>
                  </a:cubicBezTo>
                  <a:lnTo>
                    <a:pt x="7299071" y="0"/>
                  </a:lnTo>
                  <a:cubicBezTo>
                    <a:pt x="7896988" y="0"/>
                    <a:pt x="8381619" y="484759"/>
                    <a:pt x="8381619" y="1082548"/>
                  </a:cubicBezTo>
                  <a:lnTo>
                    <a:pt x="8381619" y="16982439"/>
                  </a:lnTo>
                  <a:cubicBezTo>
                    <a:pt x="8381873" y="17578959"/>
                    <a:pt x="7898384" y="18062447"/>
                    <a:pt x="7301738" y="18062447"/>
                  </a:cubicBezTo>
                  <a:close/>
                </a:path>
              </a:pathLst>
            </a:custGeom>
            <a:blipFill>
              <a:blip r:embed="rId10"/>
              <a:stretch>
                <a:fillRect l="-119227" t="0" r="-103619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182100" cy="19050000"/>
            </a:xfrm>
            <a:custGeom>
              <a:avLst/>
              <a:gdLst/>
              <a:ahLst/>
              <a:cxnLst/>
              <a:rect r="r" b="b" t="t" l="l"/>
              <a:pathLst>
                <a:path h="19050000" w="9182100">
                  <a:moveTo>
                    <a:pt x="9182100" y="0"/>
                  </a:moveTo>
                  <a:lnTo>
                    <a:pt x="9182100" y="19050000"/>
                  </a:lnTo>
                  <a:lnTo>
                    <a:pt x="0" y="19050000"/>
                  </a:lnTo>
                  <a:lnTo>
                    <a:pt x="0" y="0"/>
                  </a:lnTo>
                  <a:lnTo>
                    <a:pt x="9182100" y="0"/>
                  </a:lnTo>
                  <a:close/>
                </a:path>
              </a:pathLst>
            </a:custGeom>
            <a:blipFill>
              <a:blip r:embed="rId9"/>
              <a:stretch>
                <a:fillRect l="0" t="-208" r="0" b="-208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1871143" y="6391418"/>
            <a:ext cx="517773" cy="517773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1997296" y="6517572"/>
            <a:ext cx="265466" cy="265466"/>
          </a:xfrm>
          <a:custGeom>
            <a:avLst/>
            <a:gdLst/>
            <a:ahLst/>
            <a:cxnLst/>
            <a:rect r="r" b="b" t="t" l="l"/>
            <a:pathLst>
              <a:path h="265466" w="265466">
                <a:moveTo>
                  <a:pt x="0" y="0"/>
                </a:moveTo>
                <a:lnTo>
                  <a:pt x="265466" y="0"/>
                </a:lnTo>
                <a:lnTo>
                  <a:pt x="265466" y="265466"/>
                </a:lnTo>
                <a:lnTo>
                  <a:pt x="0" y="2654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28700" y="8174924"/>
            <a:ext cx="1524647" cy="548873"/>
          </a:xfrm>
          <a:custGeom>
            <a:avLst/>
            <a:gdLst/>
            <a:ahLst/>
            <a:cxnLst/>
            <a:rect r="r" b="b" t="t" l="l"/>
            <a:pathLst>
              <a:path h="548873" w="1524647">
                <a:moveTo>
                  <a:pt x="0" y="0"/>
                </a:moveTo>
                <a:lnTo>
                  <a:pt x="1524647" y="0"/>
                </a:lnTo>
                <a:lnTo>
                  <a:pt x="1524647" y="548873"/>
                </a:lnTo>
                <a:lnTo>
                  <a:pt x="0" y="5488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28700" y="5869712"/>
            <a:ext cx="8115300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79"/>
              </a:lnSpc>
            </a:pPr>
            <a:r>
              <a:rPr lang="en-US" sz="1899" i="true" spc="93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Stellar work of Seeds</a:t>
            </a:r>
            <a:r>
              <a:rPr lang="en-US" sz="1899" spc="9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is a collaborative in flow global experiment database where participants of grow plants from </a:t>
            </a:r>
          </a:p>
          <a:p>
            <a:pPr algn="l">
              <a:lnSpc>
                <a:spcPts val="2279"/>
              </a:lnSpc>
            </a:pPr>
            <a:r>
              <a:rPr lang="en-US" sz="1899" spc="9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space-exposed seeds and compare their growth to Earth-bound in controls. The project invites everyday people students, gardeners, families to contribute.</a:t>
            </a:r>
          </a:p>
          <a:p>
            <a:pPr algn="l">
              <a:lnSpc>
                <a:spcPts val="2279"/>
              </a:lnSpc>
              <a:spcBef>
                <a:spcPct val="0"/>
              </a:spcBef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733685"/>
            <a:ext cx="6953622" cy="336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0"/>
              </a:lnSpc>
            </a:pPr>
            <a:r>
              <a:rPr lang="en-US" sz="1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Traveling with</a:t>
            </a:r>
          </a:p>
        </p:txBody>
      </p:sp>
      <p:sp>
        <p:nvSpPr>
          <p:cNvPr name="TextBox 20" id="20"/>
          <p:cNvSpPr txBox="true"/>
          <p:nvPr/>
        </p:nvSpPr>
        <p:spPr>
          <a:xfrm rot="-681785">
            <a:off x="3485916" y="2218123"/>
            <a:ext cx="5754456" cy="132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40"/>
              </a:lnSpc>
            </a:pPr>
            <a:r>
              <a:rPr lang="en-US" sz="8700">
                <a:solidFill>
                  <a:srgbClr val="E6F16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Students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8700" y="4836352"/>
            <a:ext cx="9142636" cy="533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Global Citizen Science Initiative To Grow Life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4B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664147"/>
            <a:ext cx="6881138" cy="5594153"/>
            <a:chOff x="0" y="0"/>
            <a:chExt cx="812800" cy="6607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660781"/>
            </a:xfrm>
            <a:custGeom>
              <a:avLst/>
              <a:gdLst/>
              <a:ahLst/>
              <a:cxnLst/>
              <a:rect r="r" b="b" t="t" l="l"/>
              <a:pathLst>
                <a:path h="660781" w="812800">
                  <a:moveTo>
                    <a:pt x="112509" y="0"/>
                  </a:moveTo>
                  <a:lnTo>
                    <a:pt x="700291" y="0"/>
                  </a:lnTo>
                  <a:cubicBezTo>
                    <a:pt x="762428" y="0"/>
                    <a:pt x="812800" y="50372"/>
                    <a:pt x="812800" y="112509"/>
                  </a:cubicBezTo>
                  <a:lnTo>
                    <a:pt x="812800" y="548272"/>
                  </a:lnTo>
                  <a:cubicBezTo>
                    <a:pt x="812800" y="578111"/>
                    <a:pt x="800946" y="606729"/>
                    <a:pt x="779847" y="627828"/>
                  </a:cubicBezTo>
                  <a:cubicBezTo>
                    <a:pt x="758747" y="648928"/>
                    <a:pt x="730130" y="660781"/>
                    <a:pt x="700291" y="660781"/>
                  </a:cubicBezTo>
                  <a:lnTo>
                    <a:pt x="112509" y="660781"/>
                  </a:lnTo>
                  <a:cubicBezTo>
                    <a:pt x="50372" y="660781"/>
                    <a:pt x="0" y="610409"/>
                    <a:pt x="0" y="548272"/>
                  </a:cubicBezTo>
                  <a:lnTo>
                    <a:pt x="0" y="112509"/>
                  </a:lnTo>
                  <a:cubicBezTo>
                    <a:pt x="0" y="50372"/>
                    <a:pt x="50372" y="0"/>
                    <a:pt x="112509" y="0"/>
                  </a:cubicBezTo>
                  <a:close/>
                </a:path>
              </a:pathLst>
            </a:custGeom>
            <a:blipFill>
              <a:blip r:embed="rId2"/>
              <a:stretch>
                <a:fillRect l="-12177" t="0" r="-12177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5316685" y="-1275693"/>
            <a:ext cx="4471345" cy="4471345"/>
          </a:xfrm>
          <a:custGeom>
            <a:avLst/>
            <a:gdLst/>
            <a:ahLst/>
            <a:cxnLst/>
            <a:rect r="r" b="b" t="t" l="l"/>
            <a:pathLst>
              <a:path h="4471345" w="4471345">
                <a:moveTo>
                  <a:pt x="0" y="0"/>
                </a:moveTo>
                <a:lnTo>
                  <a:pt x="4471345" y="0"/>
                </a:lnTo>
                <a:lnTo>
                  <a:pt x="4471345" y="4471345"/>
                </a:lnTo>
                <a:lnTo>
                  <a:pt x="0" y="44713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8850630" y="2394790"/>
            <a:ext cx="840867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8850630" y="3605388"/>
            <a:ext cx="840867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8850630" y="4756990"/>
            <a:ext cx="840867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8850630" y="5967588"/>
            <a:ext cx="840867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8850630" y="7149150"/>
            <a:ext cx="840867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8850630" y="8416436"/>
            <a:ext cx="840867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-1173397" y="8654561"/>
            <a:ext cx="2202097" cy="1999948"/>
            <a:chOff x="0" y="0"/>
            <a:chExt cx="2936129" cy="2666598"/>
          </a:xfrm>
        </p:grpSpPr>
        <p:sp>
          <p:nvSpPr>
            <p:cNvPr name="Freeform 12" id="12"/>
            <p:cNvSpPr/>
            <p:nvPr/>
          </p:nvSpPr>
          <p:spPr>
            <a:xfrm flipH="true" flipV="false" rot="0">
              <a:off x="0" y="0"/>
              <a:ext cx="2936129" cy="1329266"/>
            </a:xfrm>
            <a:custGeom>
              <a:avLst/>
              <a:gdLst/>
              <a:ahLst/>
              <a:cxnLst/>
              <a:rect r="r" b="b" t="t" l="l"/>
              <a:pathLst>
                <a:path h="1329266" w="2936129">
                  <a:moveTo>
                    <a:pt x="2936129" y="0"/>
                  </a:moveTo>
                  <a:lnTo>
                    <a:pt x="0" y="0"/>
                  </a:lnTo>
                  <a:lnTo>
                    <a:pt x="0" y="1329266"/>
                  </a:lnTo>
                  <a:lnTo>
                    <a:pt x="2936129" y="1329266"/>
                  </a:lnTo>
                  <a:lnTo>
                    <a:pt x="2936129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true" flipV="false" rot="0">
              <a:off x="0" y="515157"/>
              <a:ext cx="2936129" cy="1628217"/>
            </a:xfrm>
            <a:custGeom>
              <a:avLst/>
              <a:gdLst/>
              <a:ahLst/>
              <a:cxnLst/>
              <a:rect r="r" b="b" t="t" l="l"/>
              <a:pathLst>
                <a:path h="1628217" w="2936129">
                  <a:moveTo>
                    <a:pt x="2936129" y="0"/>
                  </a:moveTo>
                  <a:lnTo>
                    <a:pt x="0" y="0"/>
                  </a:lnTo>
                  <a:lnTo>
                    <a:pt x="0" y="1628217"/>
                  </a:lnTo>
                  <a:lnTo>
                    <a:pt x="2936129" y="1628217"/>
                  </a:lnTo>
                  <a:lnTo>
                    <a:pt x="293612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true" rot="0">
              <a:off x="0" y="1337332"/>
              <a:ext cx="2936129" cy="1329266"/>
            </a:xfrm>
            <a:custGeom>
              <a:avLst/>
              <a:gdLst/>
              <a:ahLst/>
              <a:cxnLst/>
              <a:rect r="r" b="b" t="t" l="l"/>
              <a:pathLst>
                <a:path h="1329266" w="2936129">
                  <a:moveTo>
                    <a:pt x="0" y="1329266"/>
                  </a:moveTo>
                  <a:lnTo>
                    <a:pt x="2936129" y="1329266"/>
                  </a:lnTo>
                  <a:lnTo>
                    <a:pt x="2936129" y="0"/>
                  </a:lnTo>
                  <a:lnTo>
                    <a:pt x="0" y="0"/>
                  </a:lnTo>
                  <a:lnTo>
                    <a:pt x="0" y="1329266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028700" y="936670"/>
            <a:ext cx="4921403" cy="2894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110"/>
              </a:lnSpc>
            </a:pPr>
            <a:r>
              <a:rPr lang="en-US" sz="1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Traveling with</a:t>
            </a:r>
          </a:p>
        </p:txBody>
      </p:sp>
      <p:sp>
        <p:nvSpPr>
          <p:cNvPr name="TextBox 16" id="16"/>
          <p:cNvSpPr txBox="true"/>
          <p:nvPr/>
        </p:nvSpPr>
        <p:spPr>
          <a:xfrm rot="-332019">
            <a:off x="3690844" y="1927068"/>
            <a:ext cx="3770326" cy="1483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80"/>
              </a:lnSpc>
            </a:pPr>
            <a:r>
              <a:rPr lang="en-US" sz="8700">
                <a:solidFill>
                  <a:srgbClr val="E6F16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Students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850630" y="1582783"/>
            <a:ext cx="885934" cy="533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01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948840" y="1573258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Permission slips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850630" y="2749651"/>
            <a:ext cx="885934" cy="533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02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948840" y="2702026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Emergency Contacts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850630" y="3921172"/>
            <a:ext cx="885934" cy="533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03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948840" y="3873547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Allowed Communications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850630" y="8654561"/>
            <a:ext cx="885934" cy="533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07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948840" y="8645036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Emergency kit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850630" y="7511935"/>
            <a:ext cx="885934" cy="533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06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948840" y="7464310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Hotel rooming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850630" y="6302314"/>
            <a:ext cx="885934" cy="533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05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948840" y="6254689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Don’t get Hangry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8850630" y="5054593"/>
            <a:ext cx="885934" cy="533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04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948840" y="5006968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Clear expectations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4B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46090" y="48680"/>
            <a:ext cx="11795820" cy="3508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05"/>
              </a:lnSpc>
            </a:pPr>
            <a:r>
              <a:rPr lang="en-US" sz="20503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PASS</a:t>
            </a:r>
          </a:p>
        </p:txBody>
      </p:sp>
      <p:sp>
        <p:nvSpPr>
          <p:cNvPr name="TextBox 3" id="3"/>
          <p:cNvSpPr txBox="true"/>
          <p:nvPr/>
        </p:nvSpPr>
        <p:spPr>
          <a:xfrm rot="277565">
            <a:off x="5539872" y="2058355"/>
            <a:ext cx="7226695" cy="2024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520"/>
              </a:lnSpc>
            </a:pPr>
            <a:r>
              <a:rPr lang="en-US" sz="11800">
                <a:solidFill>
                  <a:srgbClr val="E6F16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The Question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1920227" y="8028453"/>
            <a:ext cx="5073552" cy="1339442"/>
            <a:chOff x="0" y="0"/>
            <a:chExt cx="6764736" cy="1785923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950786" cy="950786"/>
            </a:xfrm>
            <a:custGeom>
              <a:avLst/>
              <a:gdLst/>
              <a:ahLst/>
              <a:cxnLst/>
              <a:rect r="r" b="b" t="t" l="l"/>
              <a:pathLst>
                <a:path h="950786" w="950786">
                  <a:moveTo>
                    <a:pt x="950786" y="0"/>
                  </a:moveTo>
                  <a:lnTo>
                    <a:pt x="0" y="0"/>
                  </a:lnTo>
                  <a:lnTo>
                    <a:pt x="0" y="950786"/>
                  </a:lnTo>
                  <a:lnTo>
                    <a:pt x="950786" y="950786"/>
                  </a:lnTo>
                  <a:lnTo>
                    <a:pt x="9507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6" id="6"/>
            <p:cNvGrpSpPr/>
            <p:nvPr/>
          </p:nvGrpSpPr>
          <p:grpSpPr>
            <a:xfrm rot="0">
              <a:off x="1164487" y="749543"/>
              <a:ext cx="5513440" cy="949572"/>
              <a:chOff x="0" y="0"/>
              <a:chExt cx="1273270" cy="219293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273270" cy="219293"/>
              </a:xfrm>
              <a:custGeom>
                <a:avLst/>
                <a:gdLst/>
                <a:ahLst/>
                <a:cxnLst/>
                <a:rect r="r" b="b" t="t" l="l"/>
                <a:pathLst>
                  <a:path h="219293" w="1273270">
                    <a:moveTo>
                      <a:pt x="0" y="0"/>
                    </a:moveTo>
                    <a:lnTo>
                      <a:pt x="1273270" y="0"/>
                    </a:lnTo>
                    <a:lnTo>
                      <a:pt x="1273270" y="219293"/>
                    </a:lnTo>
                    <a:lnTo>
                      <a:pt x="0" y="21929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E6F16B"/>
                </a:solidFill>
                <a:prstDash val="solid"/>
                <a:miter/>
              </a:ln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19050"/>
                <a:ext cx="1273270" cy="23834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79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1077679" y="662734"/>
              <a:ext cx="173617" cy="173617"/>
              <a:chOff x="0" y="0"/>
              <a:chExt cx="40095" cy="4009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0095" cy="40095"/>
              </a:xfrm>
              <a:custGeom>
                <a:avLst/>
                <a:gdLst/>
                <a:ahLst/>
                <a:cxnLst/>
                <a:rect r="r" b="b" t="t" l="l"/>
                <a:pathLst>
                  <a:path h="40095" w="40095">
                    <a:moveTo>
                      <a:pt x="0" y="0"/>
                    </a:moveTo>
                    <a:lnTo>
                      <a:pt x="40095" y="0"/>
                    </a:lnTo>
                    <a:lnTo>
                      <a:pt x="40095" y="40095"/>
                    </a:lnTo>
                    <a:lnTo>
                      <a:pt x="0" y="40095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E6F16B"/>
                </a:solidFill>
                <a:prstDash val="solid"/>
                <a:miter/>
              </a:ln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19050"/>
                <a:ext cx="40095" cy="5914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7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1077679" y="1612306"/>
              <a:ext cx="173617" cy="173617"/>
              <a:chOff x="0" y="0"/>
              <a:chExt cx="40095" cy="40095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0095" cy="40095"/>
              </a:xfrm>
              <a:custGeom>
                <a:avLst/>
                <a:gdLst/>
                <a:ahLst/>
                <a:cxnLst/>
                <a:rect r="r" b="b" t="t" l="l"/>
                <a:pathLst>
                  <a:path h="40095" w="40095">
                    <a:moveTo>
                      <a:pt x="0" y="0"/>
                    </a:moveTo>
                    <a:lnTo>
                      <a:pt x="40095" y="0"/>
                    </a:lnTo>
                    <a:lnTo>
                      <a:pt x="40095" y="40095"/>
                    </a:lnTo>
                    <a:lnTo>
                      <a:pt x="0" y="40095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E6F16B"/>
                </a:solidFill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19050"/>
                <a:ext cx="40095" cy="5914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7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6591119" y="662734"/>
              <a:ext cx="173617" cy="173617"/>
              <a:chOff x="0" y="0"/>
              <a:chExt cx="40095" cy="40095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0095" cy="40095"/>
              </a:xfrm>
              <a:custGeom>
                <a:avLst/>
                <a:gdLst/>
                <a:ahLst/>
                <a:cxnLst/>
                <a:rect r="r" b="b" t="t" l="l"/>
                <a:pathLst>
                  <a:path h="40095" w="40095">
                    <a:moveTo>
                      <a:pt x="0" y="0"/>
                    </a:moveTo>
                    <a:lnTo>
                      <a:pt x="40095" y="0"/>
                    </a:lnTo>
                    <a:lnTo>
                      <a:pt x="40095" y="40095"/>
                    </a:lnTo>
                    <a:lnTo>
                      <a:pt x="0" y="40095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E6F16B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19050"/>
                <a:ext cx="40095" cy="5914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7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6591119" y="1612306"/>
              <a:ext cx="173617" cy="173617"/>
              <a:chOff x="0" y="0"/>
              <a:chExt cx="40095" cy="40095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0095" cy="40095"/>
              </a:xfrm>
              <a:custGeom>
                <a:avLst/>
                <a:gdLst/>
                <a:ahLst/>
                <a:cxnLst/>
                <a:rect r="r" b="b" t="t" l="l"/>
                <a:pathLst>
                  <a:path h="40095" w="40095">
                    <a:moveTo>
                      <a:pt x="0" y="0"/>
                    </a:moveTo>
                    <a:lnTo>
                      <a:pt x="40095" y="0"/>
                    </a:lnTo>
                    <a:lnTo>
                      <a:pt x="40095" y="40095"/>
                    </a:lnTo>
                    <a:lnTo>
                      <a:pt x="0" y="40095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E6F16B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19050"/>
                <a:ext cx="40095" cy="5914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79"/>
                  </a:lnSpc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1282614" y="833840"/>
              <a:ext cx="5277188" cy="695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Let's Work Together</a:t>
              </a: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5072060" y="7931410"/>
            <a:ext cx="4711180" cy="4711180"/>
          </a:xfrm>
          <a:custGeom>
            <a:avLst/>
            <a:gdLst/>
            <a:ahLst/>
            <a:cxnLst/>
            <a:rect r="r" b="b" t="t" l="l"/>
            <a:pathLst>
              <a:path h="4711180" w="4711180">
                <a:moveTo>
                  <a:pt x="0" y="0"/>
                </a:moveTo>
                <a:lnTo>
                  <a:pt x="4711180" y="0"/>
                </a:lnTo>
                <a:lnTo>
                  <a:pt x="4711180" y="4711180"/>
                </a:lnTo>
                <a:lnTo>
                  <a:pt x="0" y="4711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9239" y="1433348"/>
            <a:ext cx="1129468" cy="1129468"/>
          </a:xfrm>
          <a:custGeom>
            <a:avLst/>
            <a:gdLst/>
            <a:ahLst/>
            <a:cxnLst/>
            <a:rect r="r" b="b" t="t" l="l"/>
            <a:pathLst>
              <a:path h="1129468" w="1129468">
                <a:moveTo>
                  <a:pt x="0" y="0"/>
                </a:moveTo>
                <a:lnTo>
                  <a:pt x="1129468" y="0"/>
                </a:lnTo>
                <a:lnTo>
                  <a:pt x="1129468" y="1129467"/>
                </a:lnTo>
                <a:lnTo>
                  <a:pt x="0" y="1129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168756" y="7224937"/>
            <a:ext cx="1923081" cy="1923882"/>
          </a:xfrm>
          <a:custGeom>
            <a:avLst/>
            <a:gdLst/>
            <a:ahLst/>
            <a:cxnLst/>
            <a:rect r="r" b="b" t="t" l="l"/>
            <a:pathLst>
              <a:path h="1923882" w="1923081">
                <a:moveTo>
                  <a:pt x="0" y="0"/>
                </a:moveTo>
                <a:lnTo>
                  <a:pt x="1923081" y="0"/>
                </a:lnTo>
                <a:lnTo>
                  <a:pt x="1923081" y="1923883"/>
                </a:lnTo>
                <a:lnTo>
                  <a:pt x="0" y="19238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16386103" y="1433348"/>
            <a:ext cx="1746393" cy="1586078"/>
            <a:chOff x="0" y="0"/>
            <a:chExt cx="2328525" cy="211477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328525" cy="1054187"/>
            </a:xfrm>
            <a:custGeom>
              <a:avLst/>
              <a:gdLst/>
              <a:ahLst/>
              <a:cxnLst/>
              <a:rect r="r" b="b" t="t" l="l"/>
              <a:pathLst>
                <a:path h="1054187" w="2328525">
                  <a:moveTo>
                    <a:pt x="0" y="0"/>
                  </a:moveTo>
                  <a:lnTo>
                    <a:pt x="2328525" y="0"/>
                  </a:lnTo>
                  <a:lnTo>
                    <a:pt x="2328525" y="1054187"/>
                  </a:lnTo>
                  <a:lnTo>
                    <a:pt x="0" y="1054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408550"/>
              <a:ext cx="2328525" cy="1291273"/>
            </a:xfrm>
            <a:custGeom>
              <a:avLst/>
              <a:gdLst/>
              <a:ahLst/>
              <a:cxnLst/>
              <a:rect r="r" b="b" t="t" l="l"/>
              <a:pathLst>
                <a:path h="1291273" w="2328525">
                  <a:moveTo>
                    <a:pt x="0" y="0"/>
                  </a:moveTo>
                  <a:lnTo>
                    <a:pt x="2328525" y="0"/>
                  </a:lnTo>
                  <a:lnTo>
                    <a:pt x="2328525" y="1291273"/>
                  </a:lnTo>
                  <a:lnTo>
                    <a:pt x="0" y="1291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true" flipV="true" rot="0">
              <a:off x="0" y="1060584"/>
              <a:ext cx="2328525" cy="1054187"/>
            </a:xfrm>
            <a:custGeom>
              <a:avLst/>
              <a:gdLst/>
              <a:ahLst/>
              <a:cxnLst/>
              <a:rect r="r" b="b" t="t" l="l"/>
              <a:pathLst>
                <a:path h="1054187" w="2328525">
                  <a:moveTo>
                    <a:pt x="2328525" y="1054186"/>
                  </a:moveTo>
                  <a:lnTo>
                    <a:pt x="0" y="1054186"/>
                  </a:lnTo>
                  <a:lnTo>
                    <a:pt x="0" y="0"/>
                  </a:lnTo>
                  <a:lnTo>
                    <a:pt x="2328525" y="0"/>
                  </a:lnTo>
                  <a:lnTo>
                    <a:pt x="2328525" y="1054186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29" id="29"/>
          <p:cNvSpPr txBox="true"/>
          <p:nvPr/>
        </p:nvSpPr>
        <p:spPr>
          <a:xfrm rot="0">
            <a:off x="3988822" y="4443553"/>
            <a:ext cx="10626007" cy="374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Each person starts by writing a response to one of the prompts at the top. Leave space for more writing because when I say pass, you will slide the paper to your right. Add a new idea or build on what’s already there. Short phrases are perfect. We will do this four times until your prompt gets back to you. 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4B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664147"/>
            <a:ext cx="6881138" cy="5594153"/>
            <a:chOff x="0" y="0"/>
            <a:chExt cx="812800" cy="6607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660781"/>
            </a:xfrm>
            <a:custGeom>
              <a:avLst/>
              <a:gdLst/>
              <a:ahLst/>
              <a:cxnLst/>
              <a:rect r="r" b="b" t="t" l="l"/>
              <a:pathLst>
                <a:path h="660781" w="812800">
                  <a:moveTo>
                    <a:pt x="112509" y="0"/>
                  </a:moveTo>
                  <a:lnTo>
                    <a:pt x="700291" y="0"/>
                  </a:lnTo>
                  <a:cubicBezTo>
                    <a:pt x="762428" y="0"/>
                    <a:pt x="812800" y="50372"/>
                    <a:pt x="812800" y="112509"/>
                  </a:cubicBezTo>
                  <a:lnTo>
                    <a:pt x="812800" y="548272"/>
                  </a:lnTo>
                  <a:cubicBezTo>
                    <a:pt x="812800" y="578111"/>
                    <a:pt x="800946" y="606729"/>
                    <a:pt x="779847" y="627828"/>
                  </a:cubicBezTo>
                  <a:cubicBezTo>
                    <a:pt x="758747" y="648928"/>
                    <a:pt x="730130" y="660781"/>
                    <a:pt x="700291" y="660781"/>
                  </a:cubicBezTo>
                  <a:lnTo>
                    <a:pt x="112509" y="660781"/>
                  </a:lnTo>
                  <a:cubicBezTo>
                    <a:pt x="50372" y="660781"/>
                    <a:pt x="0" y="610409"/>
                    <a:pt x="0" y="548272"/>
                  </a:cubicBezTo>
                  <a:lnTo>
                    <a:pt x="0" y="112509"/>
                  </a:lnTo>
                  <a:cubicBezTo>
                    <a:pt x="0" y="50372"/>
                    <a:pt x="50372" y="0"/>
                    <a:pt x="112509" y="0"/>
                  </a:cubicBezTo>
                  <a:close/>
                </a:path>
              </a:pathLst>
            </a:custGeom>
            <a:blipFill>
              <a:blip r:embed="rId2"/>
              <a:stretch>
                <a:fillRect l="-4197" t="0" r="-4197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5316685" y="-1275693"/>
            <a:ext cx="4471345" cy="4471345"/>
          </a:xfrm>
          <a:custGeom>
            <a:avLst/>
            <a:gdLst/>
            <a:ahLst/>
            <a:cxnLst/>
            <a:rect r="r" b="b" t="t" l="l"/>
            <a:pathLst>
              <a:path h="4471345" w="4471345">
                <a:moveTo>
                  <a:pt x="0" y="0"/>
                </a:moveTo>
                <a:lnTo>
                  <a:pt x="4471345" y="0"/>
                </a:lnTo>
                <a:lnTo>
                  <a:pt x="4471345" y="4471345"/>
                </a:lnTo>
                <a:lnTo>
                  <a:pt x="0" y="44713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8850630" y="2394790"/>
            <a:ext cx="840867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8850630" y="3605388"/>
            <a:ext cx="840867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8850630" y="4756990"/>
            <a:ext cx="840867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8850630" y="5967588"/>
            <a:ext cx="840867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8850630" y="7149150"/>
            <a:ext cx="840867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8850630" y="8416436"/>
            <a:ext cx="840867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-1173397" y="8654561"/>
            <a:ext cx="2202097" cy="1999948"/>
            <a:chOff x="0" y="0"/>
            <a:chExt cx="2936129" cy="2666598"/>
          </a:xfrm>
        </p:grpSpPr>
        <p:sp>
          <p:nvSpPr>
            <p:cNvPr name="Freeform 12" id="12"/>
            <p:cNvSpPr/>
            <p:nvPr/>
          </p:nvSpPr>
          <p:spPr>
            <a:xfrm flipH="true" flipV="false" rot="0">
              <a:off x="0" y="0"/>
              <a:ext cx="2936129" cy="1329266"/>
            </a:xfrm>
            <a:custGeom>
              <a:avLst/>
              <a:gdLst/>
              <a:ahLst/>
              <a:cxnLst/>
              <a:rect r="r" b="b" t="t" l="l"/>
              <a:pathLst>
                <a:path h="1329266" w="2936129">
                  <a:moveTo>
                    <a:pt x="2936129" y="0"/>
                  </a:moveTo>
                  <a:lnTo>
                    <a:pt x="0" y="0"/>
                  </a:lnTo>
                  <a:lnTo>
                    <a:pt x="0" y="1329266"/>
                  </a:lnTo>
                  <a:lnTo>
                    <a:pt x="2936129" y="1329266"/>
                  </a:lnTo>
                  <a:lnTo>
                    <a:pt x="2936129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true" flipV="false" rot="0">
              <a:off x="0" y="515157"/>
              <a:ext cx="2936129" cy="1628217"/>
            </a:xfrm>
            <a:custGeom>
              <a:avLst/>
              <a:gdLst/>
              <a:ahLst/>
              <a:cxnLst/>
              <a:rect r="r" b="b" t="t" l="l"/>
              <a:pathLst>
                <a:path h="1628217" w="2936129">
                  <a:moveTo>
                    <a:pt x="2936129" y="0"/>
                  </a:moveTo>
                  <a:lnTo>
                    <a:pt x="0" y="0"/>
                  </a:lnTo>
                  <a:lnTo>
                    <a:pt x="0" y="1628217"/>
                  </a:lnTo>
                  <a:lnTo>
                    <a:pt x="2936129" y="1628217"/>
                  </a:lnTo>
                  <a:lnTo>
                    <a:pt x="293612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true" rot="0">
              <a:off x="0" y="1337332"/>
              <a:ext cx="2936129" cy="1329266"/>
            </a:xfrm>
            <a:custGeom>
              <a:avLst/>
              <a:gdLst/>
              <a:ahLst/>
              <a:cxnLst/>
              <a:rect r="r" b="b" t="t" l="l"/>
              <a:pathLst>
                <a:path h="1329266" w="2936129">
                  <a:moveTo>
                    <a:pt x="0" y="1329266"/>
                  </a:moveTo>
                  <a:lnTo>
                    <a:pt x="2936129" y="1329266"/>
                  </a:lnTo>
                  <a:lnTo>
                    <a:pt x="2936129" y="0"/>
                  </a:lnTo>
                  <a:lnTo>
                    <a:pt x="0" y="0"/>
                  </a:lnTo>
                  <a:lnTo>
                    <a:pt x="0" y="1329266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028700" y="759955"/>
            <a:ext cx="6150265" cy="1774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491"/>
              </a:lnSpc>
            </a:pPr>
            <a:r>
              <a:rPr lang="en-US" sz="1035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Look what’s</a:t>
            </a:r>
          </a:p>
        </p:txBody>
      </p:sp>
      <p:sp>
        <p:nvSpPr>
          <p:cNvPr name="TextBox 16" id="16"/>
          <p:cNvSpPr txBox="true"/>
          <p:nvPr/>
        </p:nvSpPr>
        <p:spPr>
          <a:xfrm rot="-332019">
            <a:off x="1800867" y="1692360"/>
            <a:ext cx="5687131" cy="1483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80"/>
              </a:lnSpc>
            </a:pPr>
            <a:r>
              <a:rPr lang="en-US" sz="8700">
                <a:solidFill>
                  <a:srgbClr val="E6F16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Happening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850630" y="1582783"/>
            <a:ext cx="1832886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Jan. 31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948840" y="1573258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State Convention Early Bird Reg. 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850630" y="2749651"/>
            <a:ext cx="2089352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Feb. 9-13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948840" y="2702026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National FCCLA Week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850630" y="3921172"/>
            <a:ext cx="1655332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Feb. 19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948840" y="3873547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FCS Day at the Capitol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850630" y="8739255"/>
            <a:ext cx="232609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Mar. 25-26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013675" y="8749811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State Star Events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850630" y="7529634"/>
            <a:ext cx="1655332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Mar. 6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013675" y="7540190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State Convention Deadline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850630" y="6281913"/>
            <a:ext cx="232609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Mar. 2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013675" y="6292470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State Star Event Registration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948840" y="5023690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Scholarship and Awards Submission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850630" y="5024613"/>
            <a:ext cx="232609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Mar. 1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4B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664147"/>
            <a:ext cx="6881138" cy="5594153"/>
            <a:chOff x="0" y="0"/>
            <a:chExt cx="812800" cy="6607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660781"/>
            </a:xfrm>
            <a:custGeom>
              <a:avLst/>
              <a:gdLst/>
              <a:ahLst/>
              <a:cxnLst/>
              <a:rect r="r" b="b" t="t" l="l"/>
              <a:pathLst>
                <a:path h="660781" w="812800">
                  <a:moveTo>
                    <a:pt x="112509" y="0"/>
                  </a:moveTo>
                  <a:lnTo>
                    <a:pt x="700291" y="0"/>
                  </a:lnTo>
                  <a:cubicBezTo>
                    <a:pt x="762428" y="0"/>
                    <a:pt x="812800" y="50372"/>
                    <a:pt x="812800" y="112509"/>
                  </a:cubicBezTo>
                  <a:lnTo>
                    <a:pt x="812800" y="548272"/>
                  </a:lnTo>
                  <a:cubicBezTo>
                    <a:pt x="812800" y="578111"/>
                    <a:pt x="800946" y="606729"/>
                    <a:pt x="779847" y="627828"/>
                  </a:cubicBezTo>
                  <a:cubicBezTo>
                    <a:pt x="758747" y="648928"/>
                    <a:pt x="730130" y="660781"/>
                    <a:pt x="700291" y="660781"/>
                  </a:cubicBezTo>
                  <a:lnTo>
                    <a:pt x="112509" y="660781"/>
                  </a:lnTo>
                  <a:cubicBezTo>
                    <a:pt x="50372" y="660781"/>
                    <a:pt x="0" y="610409"/>
                    <a:pt x="0" y="548272"/>
                  </a:cubicBezTo>
                  <a:lnTo>
                    <a:pt x="0" y="112509"/>
                  </a:lnTo>
                  <a:cubicBezTo>
                    <a:pt x="0" y="50372"/>
                    <a:pt x="50372" y="0"/>
                    <a:pt x="112509" y="0"/>
                  </a:cubicBezTo>
                  <a:close/>
                </a:path>
              </a:pathLst>
            </a:custGeom>
            <a:blipFill>
              <a:blip r:embed="rId2"/>
              <a:stretch>
                <a:fillRect l="-4197" t="0" r="-4197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5316685" y="-1275693"/>
            <a:ext cx="4471345" cy="4471345"/>
          </a:xfrm>
          <a:custGeom>
            <a:avLst/>
            <a:gdLst/>
            <a:ahLst/>
            <a:cxnLst/>
            <a:rect r="r" b="b" t="t" l="l"/>
            <a:pathLst>
              <a:path h="4471345" w="4471345">
                <a:moveTo>
                  <a:pt x="0" y="0"/>
                </a:moveTo>
                <a:lnTo>
                  <a:pt x="4471345" y="0"/>
                </a:lnTo>
                <a:lnTo>
                  <a:pt x="4471345" y="4471345"/>
                </a:lnTo>
                <a:lnTo>
                  <a:pt x="0" y="44713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8850630" y="2394790"/>
            <a:ext cx="840867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8850630" y="3605388"/>
            <a:ext cx="840867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8850630" y="4756990"/>
            <a:ext cx="840867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8850630" y="5967588"/>
            <a:ext cx="840867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8850630" y="7149150"/>
            <a:ext cx="840867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8850630" y="8416436"/>
            <a:ext cx="840867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-1173397" y="8654561"/>
            <a:ext cx="2202097" cy="1999948"/>
            <a:chOff x="0" y="0"/>
            <a:chExt cx="2936129" cy="2666598"/>
          </a:xfrm>
        </p:grpSpPr>
        <p:sp>
          <p:nvSpPr>
            <p:cNvPr name="Freeform 12" id="12"/>
            <p:cNvSpPr/>
            <p:nvPr/>
          </p:nvSpPr>
          <p:spPr>
            <a:xfrm flipH="true" flipV="false" rot="0">
              <a:off x="0" y="0"/>
              <a:ext cx="2936129" cy="1329266"/>
            </a:xfrm>
            <a:custGeom>
              <a:avLst/>
              <a:gdLst/>
              <a:ahLst/>
              <a:cxnLst/>
              <a:rect r="r" b="b" t="t" l="l"/>
              <a:pathLst>
                <a:path h="1329266" w="2936129">
                  <a:moveTo>
                    <a:pt x="2936129" y="0"/>
                  </a:moveTo>
                  <a:lnTo>
                    <a:pt x="0" y="0"/>
                  </a:lnTo>
                  <a:lnTo>
                    <a:pt x="0" y="1329266"/>
                  </a:lnTo>
                  <a:lnTo>
                    <a:pt x="2936129" y="1329266"/>
                  </a:lnTo>
                  <a:lnTo>
                    <a:pt x="2936129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true" flipV="false" rot="0">
              <a:off x="0" y="515157"/>
              <a:ext cx="2936129" cy="1628217"/>
            </a:xfrm>
            <a:custGeom>
              <a:avLst/>
              <a:gdLst/>
              <a:ahLst/>
              <a:cxnLst/>
              <a:rect r="r" b="b" t="t" l="l"/>
              <a:pathLst>
                <a:path h="1628217" w="2936129">
                  <a:moveTo>
                    <a:pt x="2936129" y="0"/>
                  </a:moveTo>
                  <a:lnTo>
                    <a:pt x="0" y="0"/>
                  </a:lnTo>
                  <a:lnTo>
                    <a:pt x="0" y="1628217"/>
                  </a:lnTo>
                  <a:lnTo>
                    <a:pt x="2936129" y="1628217"/>
                  </a:lnTo>
                  <a:lnTo>
                    <a:pt x="293612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true" rot="0">
              <a:off x="0" y="1337332"/>
              <a:ext cx="2936129" cy="1329266"/>
            </a:xfrm>
            <a:custGeom>
              <a:avLst/>
              <a:gdLst/>
              <a:ahLst/>
              <a:cxnLst/>
              <a:rect r="r" b="b" t="t" l="l"/>
              <a:pathLst>
                <a:path h="1329266" w="2936129">
                  <a:moveTo>
                    <a:pt x="0" y="1329266"/>
                  </a:moveTo>
                  <a:lnTo>
                    <a:pt x="2936129" y="1329266"/>
                  </a:lnTo>
                  <a:lnTo>
                    <a:pt x="2936129" y="0"/>
                  </a:lnTo>
                  <a:lnTo>
                    <a:pt x="0" y="0"/>
                  </a:lnTo>
                  <a:lnTo>
                    <a:pt x="0" y="1329266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028700" y="759955"/>
            <a:ext cx="6150265" cy="1774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491"/>
              </a:lnSpc>
            </a:pPr>
            <a:r>
              <a:rPr lang="en-US" sz="1035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Look what’s</a:t>
            </a:r>
          </a:p>
        </p:txBody>
      </p:sp>
      <p:sp>
        <p:nvSpPr>
          <p:cNvPr name="TextBox 16" id="16"/>
          <p:cNvSpPr txBox="true"/>
          <p:nvPr/>
        </p:nvSpPr>
        <p:spPr>
          <a:xfrm rot="-332019">
            <a:off x="1800867" y="1692360"/>
            <a:ext cx="5687131" cy="1483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80"/>
              </a:lnSpc>
            </a:pPr>
            <a:r>
              <a:rPr lang="en-US" sz="8700">
                <a:solidFill>
                  <a:srgbClr val="E6F16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Happening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850630" y="2795748"/>
            <a:ext cx="1832886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April 14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948840" y="2708294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District Officer Applications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850630" y="3962617"/>
            <a:ext cx="2089352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April 16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948840" y="5079829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District Officer Interviews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850630" y="5134137"/>
            <a:ext cx="2602284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April 28-30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013675" y="6336296"/>
            <a:ext cx="7310460" cy="509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Summer Leadership Summit Deadline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850630" y="8724900"/>
            <a:ext cx="232609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June 17-19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850630" y="7515279"/>
            <a:ext cx="2602284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June 10-12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850630" y="6267558"/>
            <a:ext cx="232609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May 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013675" y="8715375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Summer Leadership Summit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013675" y="7484376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District Officer Training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013675" y="3876892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NLC Intent to Compete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8850630" y="1528015"/>
            <a:ext cx="1832886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E6F16B"/>
                </a:solidFill>
                <a:latin typeface="Radio"/>
                <a:ea typeface="Radio"/>
                <a:cs typeface="Radio"/>
                <a:sym typeface="Radio"/>
              </a:rPr>
              <a:t>April 2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948840" y="1440561"/>
            <a:ext cx="73104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State Convention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4B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22398" y="7010400"/>
            <a:ext cx="4471345" cy="4471345"/>
          </a:xfrm>
          <a:custGeom>
            <a:avLst/>
            <a:gdLst/>
            <a:ahLst/>
            <a:cxnLst/>
            <a:rect r="r" b="b" t="t" l="l"/>
            <a:pathLst>
              <a:path h="4471345" w="4471345">
                <a:moveTo>
                  <a:pt x="0" y="0"/>
                </a:moveTo>
                <a:lnTo>
                  <a:pt x="4471345" y="0"/>
                </a:lnTo>
                <a:lnTo>
                  <a:pt x="4471345" y="4471345"/>
                </a:lnTo>
                <a:lnTo>
                  <a:pt x="0" y="4471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4840494" cy="5546571"/>
            <a:chOff x="0" y="0"/>
            <a:chExt cx="749919" cy="85930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49919" cy="859309"/>
            </a:xfrm>
            <a:custGeom>
              <a:avLst/>
              <a:gdLst/>
              <a:ahLst/>
              <a:cxnLst/>
              <a:rect r="r" b="b" t="t" l="l"/>
              <a:pathLst>
                <a:path h="859309" w="749919">
                  <a:moveTo>
                    <a:pt x="159941" y="0"/>
                  </a:moveTo>
                  <a:lnTo>
                    <a:pt x="589979" y="0"/>
                  </a:lnTo>
                  <a:cubicBezTo>
                    <a:pt x="632397" y="0"/>
                    <a:pt x="673079" y="16851"/>
                    <a:pt x="703074" y="46846"/>
                  </a:cubicBezTo>
                  <a:cubicBezTo>
                    <a:pt x="733068" y="76840"/>
                    <a:pt x="749919" y="117522"/>
                    <a:pt x="749919" y="159941"/>
                  </a:cubicBezTo>
                  <a:lnTo>
                    <a:pt x="749919" y="699368"/>
                  </a:lnTo>
                  <a:cubicBezTo>
                    <a:pt x="749919" y="741787"/>
                    <a:pt x="733068" y="782469"/>
                    <a:pt x="703074" y="812463"/>
                  </a:cubicBezTo>
                  <a:cubicBezTo>
                    <a:pt x="673079" y="842458"/>
                    <a:pt x="632397" y="859309"/>
                    <a:pt x="589979" y="859309"/>
                  </a:cubicBezTo>
                  <a:lnTo>
                    <a:pt x="159941" y="859309"/>
                  </a:lnTo>
                  <a:cubicBezTo>
                    <a:pt x="117522" y="859309"/>
                    <a:pt x="76840" y="842458"/>
                    <a:pt x="46846" y="812463"/>
                  </a:cubicBezTo>
                  <a:cubicBezTo>
                    <a:pt x="16851" y="782469"/>
                    <a:pt x="0" y="741787"/>
                    <a:pt x="0" y="699368"/>
                  </a:cubicBezTo>
                  <a:lnTo>
                    <a:pt x="0" y="159941"/>
                  </a:lnTo>
                  <a:cubicBezTo>
                    <a:pt x="0" y="117522"/>
                    <a:pt x="16851" y="76840"/>
                    <a:pt x="46846" y="46846"/>
                  </a:cubicBezTo>
                  <a:cubicBezTo>
                    <a:pt x="76840" y="16851"/>
                    <a:pt x="117522" y="0"/>
                    <a:pt x="159941" y="0"/>
                  </a:cubicBezTo>
                  <a:close/>
                </a:path>
              </a:pathLst>
            </a:custGeom>
            <a:blipFill>
              <a:blip r:embed="rId4"/>
              <a:stretch>
                <a:fillRect l="-2316" t="-2709" r="0" b="-2709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-344783">
            <a:off x="6837807" y="537917"/>
            <a:ext cx="4221687" cy="1483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180"/>
              </a:lnSpc>
            </a:pPr>
            <a:r>
              <a:rPr lang="en-US" sz="8700">
                <a:solidFill>
                  <a:srgbClr val="E6F16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Celebrate!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9438899" y="1297394"/>
            <a:ext cx="2373386" cy="617391"/>
            <a:chOff x="0" y="0"/>
            <a:chExt cx="3164515" cy="8231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3188" cy="823188"/>
            </a:xfrm>
            <a:custGeom>
              <a:avLst/>
              <a:gdLst/>
              <a:ahLst/>
              <a:cxnLst/>
              <a:rect r="r" b="b" t="t" l="l"/>
              <a:pathLst>
                <a:path h="823188" w="823188">
                  <a:moveTo>
                    <a:pt x="0" y="0"/>
                  </a:moveTo>
                  <a:lnTo>
                    <a:pt x="823188" y="0"/>
                  </a:lnTo>
                  <a:lnTo>
                    <a:pt x="823188" y="823188"/>
                  </a:lnTo>
                  <a:lnTo>
                    <a:pt x="0" y="823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170663" y="0"/>
              <a:ext cx="823188" cy="823188"/>
            </a:xfrm>
            <a:custGeom>
              <a:avLst/>
              <a:gdLst/>
              <a:ahLst/>
              <a:cxnLst/>
              <a:rect r="r" b="b" t="t" l="l"/>
              <a:pathLst>
                <a:path h="823188" w="823188">
                  <a:moveTo>
                    <a:pt x="0" y="0"/>
                  </a:moveTo>
                  <a:lnTo>
                    <a:pt x="823188" y="0"/>
                  </a:lnTo>
                  <a:lnTo>
                    <a:pt x="823188" y="823188"/>
                  </a:lnTo>
                  <a:lnTo>
                    <a:pt x="0" y="823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341326" y="0"/>
              <a:ext cx="823188" cy="823188"/>
            </a:xfrm>
            <a:custGeom>
              <a:avLst/>
              <a:gdLst/>
              <a:ahLst/>
              <a:cxnLst/>
              <a:rect r="r" b="b" t="t" l="l"/>
              <a:pathLst>
                <a:path h="823188" w="823188">
                  <a:moveTo>
                    <a:pt x="0" y="0"/>
                  </a:moveTo>
                  <a:lnTo>
                    <a:pt x="823189" y="0"/>
                  </a:lnTo>
                  <a:lnTo>
                    <a:pt x="823189" y="823188"/>
                  </a:lnTo>
                  <a:lnTo>
                    <a:pt x="0" y="823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6663031" y="-393859"/>
            <a:ext cx="2202097" cy="1999948"/>
            <a:chOff x="0" y="0"/>
            <a:chExt cx="2936129" cy="2666598"/>
          </a:xfrm>
        </p:grpSpPr>
        <p:sp>
          <p:nvSpPr>
            <p:cNvPr name="Freeform 11" id="11"/>
            <p:cNvSpPr/>
            <p:nvPr/>
          </p:nvSpPr>
          <p:spPr>
            <a:xfrm flipH="true" flipV="false" rot="0">
              <a:off x="0" y="0"/>
              <a:ext cx="2936129" cy="1329266"/>
            </a:xfrm>
            <a:custGeom>
              <a:avLst/>
              <a:gdLst/>
              <a:ahLst/>
              <a:cxnLst/>
              <a:rect r="r" b="b" t="t" l="l"/>
              <a:pathLst>
                <a:path h="1329266" w="2936129">
                  <a:moveTo>
                    <a:pt x="2936129" y="0"/>
                  </a:moveTo>
                  <a:lnTo>
                    <a:pt x="0" y="0"/>
                  </a:lnTo>
                  <a:lnTo>
                    <a:pt x="0" y="1329266"/>
                  </a:lnTo>
                  <a:lnTo>
                    <a:pt x="2936129" y="1329266"/>
                  </a:lnTo>
                  <a:lnTo>
                    <a:pt x="293612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true" flipV="false" rot="0">
              <a:off x="0" y="515157"/>
              <a:ext cx="2936129" cy="1628217"/>
            </a:xfrm>
            <a:custGeom>
              <a:avLst/>
              <a:gdLst/>
              <a:ahLst/>
              <a:cxnLst/>
              <a:rect r="r" b="b" t="t" l="l"/>
              <a:pathLst>
                <a:path h="1628217" w="2936129">
                  <a:moveTo>
                    <a:pt x="2936129" y="0"/>
                  </a:moveTo>
                  <a:lnTo>
                    <a:pt x="0" y="0"/>
                  </a:lnTo>
                  <a:lnTo>
                    <a:pt x="0" y="1628217"/>
                  </a:lnTo>
                  <a:lnTo>
                    <a:pt x="2936129" y="1628217"/>
                  </a:lnTo>
                  <a:lnTo>
                    <a:pt x="2936129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true" rot="0">
              <a:off x="0" y="1337332"/>
              <a:ext cx="2936129" cy="1329266"/>
            </a:xfrm>
            <a:custGeom>
              <a:avLst/>
              <a:gdLst/>
              <a:ahLst/>
              <a:cxnLst/>
              <a:rect r="r" b="b" t="t" l="l"/>
              <a:pathLst>
                <a:path h="1329266" w="2936129">
                  <a:moveTo>
                    <a:pt x="0" y="1329266"/>
                  </a:moveTo>
                  <a:lnTo>
                    <a:pt x="2936129" y="1329266"/>
                  </a:lnTo>
                  <a:lnTo>
                    <a:pt x="2936129" y="0"/>
                  </a:lnTo>
                  <a:lnTo>
                    <a:pt x="0" y="0"/>
                  </a:lnTo>
                  <a:lnTo>
                    <a:pt x="0" y="1329266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6462820" y="3560670"/>
            <a:ext cx="11301259" cy="5283339"/>
          </a:xfrm>
          <a:custGeom>
            <a:avLst/>
            <a:gdLst/>
            <a:ahLst/>
            <a:cxnLst/>
            <a:rect r="r" b="b" t="t" l="l"/>
            <a:pathLst>
              <a:path h="5283339" w="11301259">
                <a:moveTo>
                  <a:pt x="0" y="0"/>
                </a:moveTo>
                <a:lnTo>
                  <a:pt x="11301259" y="0"/>
                </a:lnTo>
                <a:lnTo>
                  <a:pt x="11301259" y="5283339"/>
                </a:lnTo>
                <a:lnTo>
                  <a:pt x="0" y="52833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7200233" y="1387014"/>
            <a:ext cx="10335261" cy="1892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400"/>
              </a:lnSpc>
            </a:pPr>
            <a:r>
              <a:rPr lang="en-US" sz="1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FCCLA WEEK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4B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2615595" y="5612813"/>
            <a:ext cx="0" cy="959449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>
            <a:off x="5627092" y="5699375"/>
            <a:ext cx="0" cy="959449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028700" y="733685"/>
            <a:ext cx="10586857" cy="1685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0"/>
              </a:lnSpc>
            </a:pPr>
            <a:r>
              <a:rPr lang="en-US" sz="1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Competitive Events</a:t>
            </a:r>
          </a:p>
        </p:txBody>
      </p:sp>
      <p:sp>
        <p:nvSpPr>
          <p:cNvPr name="TextBox 5" id="5"/>
          <p:cNvSpPr txBox="true"/>
          <p:nvPr/>
        </p:nvSpPr>
        <p:spPr>
          <a:xfrm rot="-793031">
            <a:off x="9222107" y="1357938"/>
            <a:ext cx="5530572" cy="132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40"/>
              </a:lnSpc>
            </a:pPr>
            <a:r>
              <a:rPr lang="en-US" sz="8700">
                <a:solidFill>
                  <a:srgbClr val="E6F16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Showing off!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1033875" y="6102063"/>
            <a:ext cx="3163440" cy="685800"/>
            <a:chOff x="0" y="0"/>
            <a:chExt cx="833169" cy="18062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33169" cy="180622"/>
            </a:xfrm>
            <a:custGeom>
              <a:avLst/>
              <a:gdLst/>
              <a:ahLst/>
              <a:cxnLst/>
              <a:rect r="r" b="b" t="t" l="l"/>
              <a:pathLst>
                <a:path h="180622" w="833169">
                  <a:moveTo>
                    <a:pt x="90311" y="0"/>
                  </a:moveTo>
                  <a:lnTo>
                    <a:pt x="742858" y="0"/>
                  </a:lnTo>
                  <a:cubicBezTo>
                    <a:pt x="766810" y="0"/>
                    <a:pt x="789781" y="9515"/>
                    <a:pt x="806718" y="26452"/>
                  </a:cubicBezTo>
                  <a:cubicBezTo>
                    <a:pt x="823654" y="43388"/>
                    <a:pt x="833169" y="66359"/>
                    <a:pt x="833169" y="90311"/>
                  </a:cubicBezTo>
                  <a:lnTo>
                    <a:pt x="833169" y="90311"/>
                  </a:lnTo>
                  <a:cubicBezTo>
                    <a:pt x="833169" y="114263"/>
                    <a:pt x="823654" y="137234"/>
                    <a:pt x="806718" y="154171"/>
                  </a:cubicBezTo>
                  <a:cubicBezTo>
                    <a:pt x="789781" y="171107"/>
                    <a:pt x="766810" y="180622"/>
                    <a:pt x="742858" y="180622"/>
                  </a:cubicBezTo>
                  <a:lnTo>
                    <a:pt x="90311" y="180622"/>
                  </a:lnTo>
                  <a:cubicBezTo>
                    <a:pt x="66359" y="180622"/>
                    <a:pt x="43388" y="171107"/>
                    <a:pt x="26452" y="154171"/>
                  </a:cubicBezTo>
                  <a:cubicBezTo>
                    <a:pt x="9515" y="137234"/>
                    <a:pt x="0" y="114263"/>
                    <a:pt x="0" y="90311"/>
                  </a:cubicBezTo>
                  <a:lnTo>
                    <a:pt x="0" y="90311"/>
                  </a:lnTo>
                  <a:cubicBezTo>
                    <a:pt x="0" y="66359"/>
                    <a:pt x="9515" y="43388"/>
                    <a:pt x="26452" y="26452"/>
                  </a:cubicBezTo>
                  <a:cubicBezTo>
                    <a:pt x="43388" y="9515"/>
                    <a:pt x="66359" y="0"/>
                    <a:pt x="90311" y="0"/>
                  </a:cubicBezTo>
                  <a:close/>
                </a:path>
              </a:pathLst>
            </a:custGeom>
            <a:solidFill>
              <a:srgbClr val="E6F16B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33169" cy="1996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7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026322" y="6188624"/>
            <a:ext cx="3163440" cy="685800"/>
            <a:chOff x="0" y="0"/>
            <a:chExt cx="833169" cy="18062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33169" cy="180622"/>
            </a:xfrm>
            <a:custGeom>
              <a:avLst/>
              <a:gdLst/>
              <a:ahLst/>
              <a:cxnLst/>
              <a:rect r="r" b="b" t="t" l="l"/>
              <a:pathLst>
                <a:path h="180622" w="833169">
                  <a:moveTo>
                    <a:pt x="90311" y="0"/>
                  </a:moveTo>
                  <a:lnTo>
                    <a:pt x="742858" y="0"/>
                  </a:lnTo>
                  <a:cubicBezTo>
                    <a:pt x="766810" y="0"/>
                    <a:pt x="789781" y="9515"/>
                    <a:pt x="806718" y="26452"/>
                  </a:cubicBezTo>
                  <a:cubicBezTo>
                    <a:pt x="823654" y="43388"/>
                    <a:pt x="833169" y="66359"/>
                    <a:pt x="833169" y="90311"/>
                  </a:cubicBezTo>
                  <a:lnTo>
                    <a:pt x="833169" y="90311"/>
                  </a:lnTo>
                  <a:cubicBezTo>
                    <a:pt x="833169" y="114263"/>
                    <a:pt x="823654" y="137234"/>
                    <a:pt x="806718" y="154171"/>
                  </a:cubicBezTo>
                  <a:cubicBezTo>
                    <a:pt x="789781" y="171107"/>
                    <a:pt x="766810" y="180622"/>
                    <a:pt x="742858" y="180622"/>
                  </a:cubicBezTo>
                  <a:lnTo>
                    <a:pt x="90311" y="180622"/>
                  </a:lnTo>
                  <a:cubicBezTo>
                    <a:pt x="66359" y="180622"/>
                    <a:pt x="43388" y="171107"/>
                    <a:pt x="26452" y="154171"/>
                  </a:cubicBezTo>
                  <a:cubicBezTo>
                    <a:pt x="9515" y="137234"/>
                    <a:pt x="0" y="114263"/>
                    <a:pt x="0" y="90311"/>
                  </a:cubicBezTo>
                  <a:lnTo>
                    <a:pt x="0" y="90311"/>
                  </a:lnTo>
                  <a:cubicBezTo>
                    <a:pt x="0" y="66359"/>
                    <a:pt x="9515" y="43388"/>
                    <a:pt x="26452" y="26452"/>
                  </a:cubicBezTo>
                  <a:cubicBezTo>
                    <a:pt x="43388" y="9515"/>
                    <a:pt x="66359" y="0"/>
                    <a:pt x="90311" y="0"/>
                  </a:cubicBezTo>
                  <a:close/>
                </a:path>
              </a:pathLst>
            </a:custGeom>
            <a:solidFill>
              <a:srgbClr val="E6F16B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833169" cy="1996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60"/>
                </a:lnSpc>
              </a:pPr>
              <a:r>
                <a:rPr lang="en-US" sz="1800" spc="88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FCS Research Challenge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198548" y="4766890"/>
            <a:ext cx="834092" cy="834092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7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2326354" y="4961582"/>
            <a:ext cx="578482" cy="444708"/>
          </a:xfrm>
          <a:custGeom>
            <a:avLst/>
            <a:gdLst/>
            <a:ahLst/>
            <a:cxnLst/>
            <a:rect r="r" b="b" t="t" l="l"/>
            <a:pathLst>
              <a:path h="444708" w="578482">
                <a:moveTo>
                  <a:pt x="0" y="0"/>
                </a:moveTo>
                <a:lnTo>
                  <a:pt x="578482" y="0"/>
                </a:lnTo>
                <a:lnTo>
                  <a:pt x="578482" y="444708"/>
                </a:lnTo>
                <a:lnTo>
                  <a:pt x="0" y="4447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5190996" y="4853451"/>
            <a:ext cx="834092" cy="834092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7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5318801" y="5048143"/>
            <a:ext cx="578482" cy="444708"/>
          </a:xfrm>
          <a:custGeom>
            <a:avLst/>
            <a:gdLst/>
            <a:ahLst/>
            <a:cxnLst/>
            <a:rect r="r" b="b" t="t" l="l"/>
            <a:pathLst>
              <a:path h="444708" w="578482">
                <a:moveTo>
                  <a:pt x="0" y="0"/>
                </a:moveTo>
                <a:lnTo>
                  <a:pt x="578482" y="0"/>
                </a:lnTo>
                <a:lnTo>
                  <a:pt x="578482" y="444708"/>
                </a:lnTo>
                <a:lnTo>
                  <a:pt x="0" y="4447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-1206972" y="7489619"/>
            <a:ext cx="4471345" cy="4471345"/>
          </a:xfrm>
          <a:custGeom>
            <a:avLst/>
            <a:gdLst/>
            <a:ahLst/>
            <a:cxnLst/>
            <a:rect r="r" b="b" t="t" l="l"/>
            <a:pathLst>
              <a:path h="4471345" w="4471345">
                <a:moveTo>
                  <a:pt x="0" y="0"/>
                </a:moveTo>
                <a:lnTo>
                  <a:pt x="4471344" y="0"/>
                </a:lnTo>
                <a:lnTo>
                  <a:pt x="4471344" y="4471344"/>
                </a:lnTo>
                <a:lnTo>
                  <a:pt x="0" y="4471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552271" y="3258846"/>
            <a:ext cx="3354989" cy="3082011"/>
            <a:chOff x="0" y="0"/>
            <a:chExt cx="4473318" cy="4109348"/>
          </a:xfrm>
        </p:grpSpPr>
        <p:sp>
          <p:nvSpPr>
            <p:cNvPr name="AutoShape 22" id="22"/>
            <p:cNvSpPr/>
            <p:nvPr/>
          </p:nvSpPr>
          <p:spPr>
            <a:xfrm>
              <a:off x="2131456" y="1092406"/>
              <a:ext cx="0" cy="1279265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720401" y="252572"/>
              <a:ext cx="771310" cy="592944"/>
            </a:xfrm>
            <a:custGeom>
              <a:avLst/>
              <a:gdLst/>
              <a:ahLst/>
              <a:cxnLst/>
              <a:rect r="r" b="b" t="t" l="l"/>
              <a:pathLst>
                <a:path h="592944" w="771310">
                  <a:moveTo>
                    <a:pt x="0" y="0"/>
                  </a:moveTo>
                  <a:lnTo>
                    <a:pt x="771310" y="0"/>
                  </a:lnTo>
                  <a:lnTo>
                    <a:pt x="771310" y="592945"/>
                  </a:lnTo>
                  <a:lnTo>
                    <a:pt x="0" y="592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4" id="24"/>
            <p:cNvGrpSpPr/>
            <p:nvPr/>
          </p:nvGrpSpPr>
          <p:grpSpPr>
            <a:xfrm rot="0">
              <a:off x="0" y="1772523"/>
              <a:ext cx="4217920" cy="914400"/>
              <a:chOff x="0" y="0"/>
              <a:chExt cx="833169" cy="180622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33169" cy="180622"/>
              </a:xfrm>
              <a:custGeom>
                <a:avLst/>
                <a:gdLst/>
                <a:ahLst/>
                <a:cxnLst/>
                <a:rect r="r" b="b" t="t" l="l"/>
                <a:pathLst>
                  <a:path h="180622" w="833169">
                    <a:moveTo>
                      <a:pt x="90311" y="0"/>
                    </a:moveTo>
                    <a:lnTo>
                      <a:pt x="742858" y="0"/>
                    </a:lnTo>
                    <a:cubicBezTo>
                      <a:pt x="766810" y="0"/>
                      <a:pt x="789781" y="9515"/>
                      <a:pt x="806718" y="26452"/>
                    </a:cubicBezTo>
                    <a:cubicBezTo>
                      <a:pt x="823654" y="43388"/>
                      <a:pt x="833169" y="66359"/>
                      <a:pt x="833169" y="90311"/>
                    </a:cubicBezTo>
                    <a:lnTo>
                      <a:pt x="833169" y="90311"/>
                    </a:lnTo>
                    <a:cubicBezTo>
                      <a:pt x="833169" y="114263"/>
                      <a:pt x="823654" y="137234"/>
                      <a:pt x="806718" y="154171"/>
                    </a:cubicBezTo>
                    <a:cubicBezTo>
                      <a:pt x="789781" y="171107"/>
                      <a:pt x="766810" y="180622"/>
                      <a:pt x="742858" y="180622"/>
                    </a:cubicBezTo>
                    <a:lnTo>
                      <a:pt x="90311" y="180622"/>
                    </a:lnTo>
                    <a:cubicBezTo>
                      <a:pt x="66359" y="180622"/>
                      <a:pt x="43388" y="171107"/>
                      <a:pt x="26452" y="154171"/>
                    </a:cubicBezTo>
                    <a:cubicBezTo>
                      <a:pt x="9515" y="137234"/>
                      <a:pt x="0" y="114263"/>
                      <a:pt x="0" y="90311"/>
                    </a:cubicBezTo>
                    <a:lnTo>
                      <a:pt x="0" y="90311"/>
                    </a:lnTo>
                    <a:cubicBezTo>
                      <a:pt x="0" y="66359"/>
                      <a:pt x="9515" y="43388"/>
                      <a:pt x="26452" y="26452"/>
                    </a:cubicBezTo>
                    <a:cubicBezTo>
                      <a:pt x="43388" y="9515"/>
                      <a:pt x="66359" y="0"/>
                      <a:pt x="90311" y="0"/>
                    </a:cubicBezTo>
                    <a:close/>
                  </a:path>
                </a:pathLst>
              </a:custGeom>
              <a:solidFill>
                <a:srgbClr val="E6F16B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19050"/>
                <a:ext cx="833169" cy="19967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79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1552898" y="0"/>
              <a:ext cx="1112123" cy="1112123"/>
              <a:chOff x="0" y="0"/>
              <a:chExt cx="812800" cy="8128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79"/>
                  </a:lnSpc>
                </a:pPr>
              </a:p>
            </p:txBody>
          </p:sp>
        </p:grpSp>
        <p:sp>
          <p:nvSpPr>
            <p:cNvPr name="TextBox 30" id="30"/>
            <p:cNvSpPr txBox="true"/>
            <p:nvPr/>
          </p:nvSpPr>
          <p:spPr>
            <a:xfrm rot="0">
              <a:off x="0" y="2909173"/>
              <a:ext cx="4473318" cy="438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20"/>
                </a:lnSpc>
                <a:spcBef>
                  <a:spcPct val="0"/>
                </a:spcBef>
              </a:pPr>
              <a:r>
                <a:rPr lang="en-US" b="true" sz="2100" spc="102">
                  <a:solidFill>
                    <a:srgbClr val="E6F16B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Dates &amp; Locations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0" y="3328298"/>
              <a:ext cx="4473318" cy="7810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279"/>
                </a:lnSpc>
                <a:spcBef>
                  <a:spcPct val="0"/>
                </a:spcBef>
              </a:pPr>
              <a:r>
                <a:rPr lang="en-US" sz="1899" spc="93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check your Regional Date sheet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434704" y="2020173"/>
              <a:ext cx="3787518" cy="4000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279"/>
                </a:lnSpc>
                <a:spcBef>
                  <a:spcPct val="0"/>
                </a:spcBef>
              </a:pPr>
              <a:r>
                <a:rPr lang="en-US" sz="1899" spc="9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Regionals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7500373" y="3258846"/>
            <a:ext cx="3354989" cy="2802042"/>
            <a:chOff x="0" y="0"/>
            <a:chExt cx="4473318" cy="3736056"/>
          </a:xfrm>
        </p:grpSpPr>
        <p:sp>
          <p:nvSpPr>
            <p:cNvPr name="AutoShape 34" id="34"/>
            <p:cNvSpPr/>
            <p:nvPr/>
          </p:nvSpPr>
          <p:spPr>
            <a:xfrm>
              <a:off x="2134360" y="1127898"/>
              <a:ext cx="0" cy="1279265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35" id="35"/>
            <p:cNvGrpSpPr/>
            <p:nvPr/>
          </p:nvGrpSpPr>
          <p:grpSpPr>
            <a:xfrm rot="0">
              <a:off x="0" y="1780231"/>
              <a:ext cx="4217920" cy="914400"/>
              <a:chOff x="0" y="0"/>
              <a:chExt cx="833169" cy="180622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833169" cy="180622"/>
              </a:xfrm>
              <a:custGeom>
                <a:avLst/>
                <a:gdLst/>
                <a:ahLst/>
                <a:cxnLst/>
                <a:rect r="r" b="b" t="t" l="l"/>
                <a:pathLst>
                  <a:path h="180622" w="833169">
                    <a:moveTo>
                      <a:pt x="90311" y="0"/>
                    </a:moveTo>
                    <a:lnTo>
                      <a:pt x="742858" y="0"/>
                    </a:lnTo>
                    <a:cubicBezTo>
                      <a:pt x="766810" y="0"/>
                      <a:pt x="789781" y="9515"/>
                      <a:pt x="806718" y="26452"/>
                    </a:cubicBezTo>
                    <a:cubicBezTo>
                      <a:pt x="823654" y="43388"/>
                      <a:pt x="833169" y="66359"/>
                      <a:pt x="833169" y="90311"/>
                    </a:cubicBezTo>
                    <a:lnTo>
                      <a:pt x="833169" y="90311"/>
                    </a:lnTo>
                    <a:cubicBezTo>
                      <a:pt x="833169" y="114263"/>
                      <a:pt x="823654" y="137234"/>
                      <a:pt x="806718" y="154171"/>
                    </a:cubicBezTo>
                    <a:cubicBezTo>
                      <a:pt x="789781" y="171107"/>
                      <a:pt x="766810" y="180622"/>
                      <a:pt x="742858" y="180622"/>
                    </a:cubicBezTo>
                    <a:lnTo>
                      <a:pt x="90311" y="180622"/>
                    </a:lnTo>
                    <a:cubicBezTo>
                      <a:pt x="66359" y="180622"/>
                      <a:pt x="43388" y="171107"/>
                      <a:pt x="26452" y="154171"/>
                    </a:cubicBezTo>
                    <a:cubicBezTo>
                      <a:pt x="9515" y="137234"/>
                      <a:pt x="0" y="114263"/>
                      <a:pt x="0" y="90311"/>
                    </a:cubicBezTo>
                    <a:lnTo>
                      <a:pt x="0" y="90311"/>
                    </a:lnTo>
                    <a:cubicBezTo>
                      <a:pt x="0" y="66359"/>
                      <a:pt x="9515" y="43388"/>
                      <a:pt x="26452" y="26452"/>
                    </a:cubicBezTo>
                    <a:cubicBezTo>
                      <a:pt x="43388" y="9515"/>
                      <a:pt x="66359" y="0"/>
                      <a:pt x="90311" y="0"/>
                    </a:cubicBezTo>
                    <a:close/>
                  </a:path>
                </a:pathLst>
              </a:custGeom>
              <a:solidFill>
                <a:srgbClr val="E6F16B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-19050"/>
                <a:ext cx="833169" cy="19967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79"/>
                  </a:lnSpc>
                </a:pPr>
              </a:p>
            </p:txBody>
          </p:sp>
        </p:grpSp>
        <p:grpSp>
          <p:nvGrpSpPr>
            <p:cNvPr name="Group 38" id="38"/>
            <p:cNvGrpSpPr/>
            <p:nvPr/>
          </p:nvGrpSpPr>
          <p:grpSpPr>
            <a:xfrm rot="0">
              <a:off x="1552898" y="0"/>
              <a:ext cx="1112123" cy="1112123"/>
              <a:chOff x="0" y="0"/>
              <a:chExt cx="812800" cy="8128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79"/>
                  </a:lnSpc>
                </a:pPr>
              </a:p>
            </p:txBody>
          </p:sp>
        </p:grpSp>
        <p:sp>
          <p:nvSpPr>
            <p:cNvPr name="Freeform 41" id="41"/>
            <p:cNvSpPr/>
            <p:nvPr/>
          </p:nvSpPr>
          <p:spPr>
            <a:xfrm flipH="false" flipV="false" rot="0">
              <a:off x="1723305" y="259589"/>
              <a:ext cx="771310" cy="592944"/>
            </a:xfrm>
            <a:custGeom>
              <a:avLst/>
              <a:gdLst/>
              <a:ahLst/>
              <a:cxnLst/>
              <a:rect r="r" b="b" t="t" l="l"/>
              <a:pathLst>
                <a:path h="592944" w="771310">
                  <a:moveTo>
                    <a:pt x="0" y="0"/>
                  </a:moveTo>
                  <a:lnTo>
                    <a:pt x="771310" y="0"/>
                  </a:lnTo>
                  <a:lnTo>
                    <a:pt x="771310" y="592945"/>
                  </a:lnTo>
                  <a:lnTo>
                    <a:pt x="0" y="592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2" id="42"/>
            <p:cNvSpPr txBox="true"/>
            <p:nvPr/>
          </p:nvSpPr>
          <p:spPr>
            <a:xfrm rot="0">
              <a:off x="0" y="2916881"/>
              <a:ext cx="4473318" cy="438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20"/>
                </a:lnSpc>
                <a:spcBef>
                  <a:spcPct val="0"/>
                </a:spcBef>
              </a:pPr>
              <a:r>
                <a:rPr lang="en-US" b="true" sz="2100" spc="102">
                  <a:solidFill>
                    <a:srgbClr val="E6F16B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Feb. 1 Virtual</a:t>
              </a:r>
            </a:p>
          </p:txBody>
        </p:sp>
        <p:sp>
          <p:nvSpPr>
            <p:cNvPr name="TextBox 43" id="43"/>
            <p:cNvSpPr txBox="true"/>
            <p:nvPr/>
          </p:nvSpPr>
          <p:spPr>
            <a:xfrm rot="0">
              <a:off x="0" y="3336006"/>
              <a:ext cx="4473318" cy="4000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279"/>
                </a:lnSpc>
                <a:spcBef>
                  <a:spcPct val="0"/>
                </a:spcBef>
              </a:pPr>
            </a:p>
          </p:txBody>
        </p:sp>
        <p:sp>
          <p:nvSpPr>
            <p:cNvPr name="TextBox 44" id="44"/>
            <p:cNvSpPr txBox="true"/>
            <p:nvPr/>
          </p:nvSpPr>
          <p:spPr>
            <a:xfrm rot="0">
              <a:off x="434704" y="1833527"/>
              <a:ext cx="3787518" cy="4000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279"/>
                </a:lnSpc>
                <a:spcBef>
                  <a:spcPct val="0"/>
                </a:spcBef>
              </a:pPr>
              <a:r>
                <a:rPr lang="en-US" sz="1899" spc="9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Online Star Events</a:t>
              </a: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14624716" y="2110860"/>
            <a:ext cx="2373386" cy="617391"/>
            <a:chOff x="0" y="0"/>
            <a:chExt cx="3164515" cy="823188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823188" cy="823188"/>
            </a:xfrm>
            <a:custGeom>
              <a:avLst/>
              <a:gdLst/>
              <a:ahLst/>
              <a:cxnLst/>
              <a:rect r="r" b="b" t="t" l="l"/>
              <a:pathLst>
                <a:path h="823188" w="823188">
                  <a:moveTo>
                    <a:pt x="0" y="0"/>
                  </a:moveTo>
                  <a:lnTo>
                    <a:pt x="823188" y="0"/>
                  </a:lnTo>
                  <a:lnTo>
                    <a:pt x="823188" y="823188"/>
                  </a:lnTo>
                  <a:lnTo>
                    <a:pt x="0" y="823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1170663" y="0"/>
              <a:ext cx="823188" cy="823188"/>
            </a:xfrm>
            <a:custGeom>
              <a:avLst/>
              <a:gdLst/>
              <a:ahLst/>
              <a:cxnLst/>
              <a:rect r="r" b="b" t="t" l="l"/>
              <a:pathLst>
                <a:path h="823188" w="823188">
                  <a:moveTo>
                    <a:pt x="0" y="0"/>
                  </a:moveTo>
                  <a:lnTo>
                    <a:pt x="823188" y="0"/>
                  </a:lnTo>
                  <a:lnTo>
                    <a:pt x="823188" y="823188"/>
                  </a:lnTo>
                  <a:lnTo>
                    <a:pt x="0" y="823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0">
              <a:off x="2341326" y="0"/>
              <a:ext cx="823188" cy="823188"/>
            </a:xfrm>
            <a:custGeom>
              <a:avLst/>
              <a:gdLst/>
              <a:ahLst/>
              <a:cxnLst/>
              <a:rect r="r" b="b" t="t" l="l"/>
              <a:pathLst>
                <a:path h="823188" w="823188">
                  <a:moveTo>
                    <a:pt x="0" y="0"/>
                  </a:moveTo>
                  <a:lnTo>
                    <a:pt x="823189" y="0"/>
                  </a:lnTo>
                  <a:lnTo>
                    <a:pt x="823189" y="823188"/>
                  </a:lnTo>
                  <a:lnTo>
                    <a:pt x="0" y="823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49" id="49"/>
          <p:cNvSpPr/>
          <p:nvPr/>
        </p:nvSpPr>
        <p:spPr>
          <a:xfrm flipH="false" flipV="false" rot="0">
            <a:off x="-981733" y="-982571"/>
            <a:ext cx="2010433" cy="2011271"/>
          </a:xfrm>
          <a:custGeom>
            <a:avLst/>
            <a:gdLst/>
            <a:ahLst/>
            <a:cxnLst/>
            <a:rect r="r" b="b" t="t" l="l"/>
            <a:pathLst>
              <a:path h="2011271" w="2010433">
                <a:moveTo>
                  <a:pt x="0" y="0"/>
                </a:moveTo>
                <a:lnTo>
                  <a:pt x="2010433" y="0"/>
                </a:lnTo>
                <a:lnTo>
                  <a:pt x="2010433" y="2011271"/>
                </a:lnTo>
                <a:lnTo>
                  <a:pt x="0" y="20112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0" id="50"/>
          <p:cNvGrpSpPr/>
          <p:nvPr/>
        </p:nvGrpSpPr>
        <p:grpSpPr>
          <a:xfrm rot="0">
            <a:off x="14701010" y="3258846"/>
            <a:ext cx="3354989" cy="3087792"/>
            <a:chOff x="0" y="0"/>
            <a:chExt cx="4473318" cy="4117056"/>
          </a:xfrm>
        </p:grpSpPr>
        <p:sp>
          <p:nvSpPr>
            <p:cNvPr name="AutoShape 51" id="51"/>
            <p:cNvSpPr/>
            <p:nvPr/>
          </p:nvSpPr>
          <p:spPr>
            <a:xfrm>
              <a:off x="2134360" y="1127898"/>
              <a:ext cx="0" cy="1279265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52" id="52"/>
            <p:cNvGrpSpPr/>
            <p:nvPr/>
          </p:nvGrpSpPr>
          <p:grpSpPr>
            <a:xfrm rot="0">
              <a:off x="0" y="1780231"/>
              <a:ext cx="4217920" cy="914400"/>
              <a:chOff x="0" y="0"/>
              <a:chExt cx="833169" cy="180622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833169" cy="180622"/>
              </a:xfrm>
              <a:custGeom>
                <a:avLst/>
                <a:gdLst/>
                <a:ahLst/>
                <a:cxnLst/>
                <a:rect r="r" b="b" t="t" l="l"/>
                <a:pathLst>
                  <a:path h="180622" w="833169">
                    <a:moveTo>
                      <a:pt x="90311" y="0"/>
                    </a:moveTo>
                    <a:lnTo>
                      <a:pt x="742858" y="0"/>
                    </a:lnTo>
                    <a:cubicBezTo>
                      <a:pt x="766810" y="0"/>
                      <a:pt x="789781" y="9515"/>
                      <a:pt x="806718" y="26452"/>
                    </a:cubicBezTo>
                    <a:cubicBezTo>
                      <a:pt x="823654" y="43388"/>
                      <a:pt x="833169" y="66359"/>
                      <a:pt x="833169" y="90311"/>
                    </a:cubicBezTo>
                    <a:lnTo>
                      <a:pt x="833169" y="90311"/>
                    </a:lnTo>
                    <a:cubicBezTo>
                      <a:pt x="833169" y="114263"/>
                      <a:pt x="823654" y="137234"/>
                      <a:pt x="806718" y="154171"/>
                    </a:cubicBezTo>
                    <a:cubicBezTo>
                      <a:pt x="789781" y="171107"/>
                      <a:pt x="766810" y="180622"/>
                      <a:pt x="742858" y="180622"/>
                    </a:cubicBezTo>
                    <a:lnTo>
                      <a:pt x="90311" y="180622"/>
                    </a:lnTo>
                    <a:cubicBezTo>
                      <a:pt x="66359" y="180622"/>
                      <a:pt x="43388" y="171107"/>
                      <a:pt x="26452" y="154171"/>
                    </a:cubicBezTo>
                    <a:cubicBezTo>
                      <a:pt x="9515" y="137234"/>
                      <a:pt x="0" y="114263"/>
                      <a:pt x="0" y="90311"/>
                    </a:cubicBezTo>
                    <a:lnTo>
                      <a:pt x="0" y="90311"/>
                    </a:lnTo>
                    <a:cubicBezTo>
                      <a:pt x="0" y="66359"/>
                      <a:pt x="9515" y="43388"/>
                      <a:pt x="26452" y="26452"/>
                    </a:cubicBezTo>
                    <a:cubicBezTo>
                      <a:pt x="43388" y="9515"/>
                      <a:pt x="66359" y="0"/>
                      <a:pt x="90311" y="0"/>
                    </a:cubicBezTo>
                    <a:close/>
                  </a:path>
                </a:pathLst>
              </a:custGeom>
              <a:solidFill>
                <a:srgbClr val="E6F16B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19050"/>
                <a:ext cx="833169" cy="19967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79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1552898" y="0"/>
              <a:ext cx="1112123" cy="1112123"/>
              <a:chOff x="0" y="0"/>
              <a:chExt cx="812800" cy="812800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79"/>
                  </a:lnSpc>
                </a:pPr>
              </a:p>
            </p:txBody>
          </p:sp>
        </p:grpSp>
        <p:sp>
          <p:nvSpPr>
            <p:cNvPr name="Freeform 58" id="58"/>
            <p:cNvSpPr/>
            <p:nvPr/>
          </p:nvSpPr>
          <p:spPr>
            <a:xfrm flipH="false" flipV="false" rot="0">
              <a:off x="1723305" y="259589"/>
              <a:ext cx="771310" cy="592944"/>
            </a:xfrm>
            <a:custGeom>
              <a:avLst/>
              <a:gdLst/>
              <a:ahLst/>
              <a:cxnLst/>
              <a:rect r="r" b="b" t="t" l="l"/>
              <a:pathLst>
                <a:path h="592944" w="771310">
                  <a:moveTo>
                    <a:pt x="0" y="0"/>
                  </a:moveTo>
                  <a:lnTo>
                    <a:pt x="771310" y="0"/>
                  </a:lnTo>
                  <a:lnTo>
                    <a:pt x="771310" y="592945"/>
                  </a:lnTo>
                  <a:lnTo>
                    <a:pt x="0" y="592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9" id="59"/>
            <p:cNvSpPr txBox="true"/>
            <p:nvPr/>
          </p:nvSpPr>
          <p:spPr>
            <a:xfrm rot="0">
              <a:off x="0" y="2916881"/>
              <a:ext cx="4473318" cy="438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20"/>
                </a:lnSpc>
                <a:spcBef>
                  <a:spcPct val="0"/>
                </a:spcBef>
              </a:pPr>
              <a:r>
                <a:rPr lang="en-US" b="true" sz="2100" spc="102">
                  <a:solidFill>
                    <a:srgbClr val="E6F16B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Mar 4 Francis Tuttle</a:t>
              </a:r>
            </a:p>
          </p:txBody>
        </p:sp>
        <p:sp>
          <p:nvSpPr>
            <p:cNvPr name="TextBox 60" id="60"/>
            <p:cNvSpPr txBox="true"/>
            <p:nvPr/>
          </p:nvSpPr>
          <p:spPr>
            <a:xfrm rot="0">
              <a:off x="0" y="3336006"/>
              <a:ext cx="4473318" cy="7810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279"/>
                </a:lnSpc>
                <a:spcBef>
                  <a:spcPct val="0"/>
                </a:spcBef>
              </a:pPr>
              <a:r>
                <a:rPr lang="en-US" sz="1899" spc="93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Occupational Programs Only</a:t>
              </a:r>
            </a:p>
          </p:txBody>
        </p:sp>
        <p:sp>
          <p:nvSpPr>
            <p:cNvPr name="TextBox 61" id="61"/>
            <p:cNvSpPr txBox="true"/>
            <p:nvPr/>
          </p:nvSpPr>
          <p:spPr>
            <a:xfrm rot="0">
              <a:off x="434704" y="1833527"/>
              <a:ext cx="3787518" cy="7810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279"/>
                </a:lnSpc>
              </a:pPr>
              <a:r>
                <a:rPr lang="en-US" sz="1899" spc="9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Baking &amp; Pastry</a:t>
              </a:r>
            </a:p>
            <a:p>
              <a:pPr algn="l">
                <a:lnSpc>
                  <a:spcPts val="2279"/>
                </a:lnSpc>
                <a:spcBef>
                  <a:spcPct val="0"/>
                </a:spcBef>
              </a:pPr>
              <a:r>
                <a:rPr lang="en-US" sz="1899" spc="9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Culinary Arts</a:t>
              </a:r>
            </a:p>
          </p:txBody>
        </p:sp>
      </p:grpSp>
      <p:sp>
        <p:nvSpPr>
          <p:cNvPr name="Freeform 62" id="62"/>
          <p:cNvSpPr/>
          <p:nvPr/>
        </p:nvSpPr>
        <p:spPr>
          <a:xfrm flipH="false" flipV="false" rot="0">
            <a:off x="4507063" y="7550699"/>
            <a:ext cx="2201957" cy="2225714"/>
          </a:xfrm>
          <a:custGeom>
            <a:avLst/>
            <a:gdLst/>
            <a:ahLst/>
            <a:cxnLst/>
            <a:rect r="r" b="b" t="t" l="l"/>
            <a:pathLst>
              <a:path h="2225714" w="2201957">
                <a:moveTo>
                  <a:pt x="0" y="0"/>
                </a:moveTo>
                <a:lnTo>
                  <a:pt x="2201957" y="0"/>
                </a:lnTo>
                <a:lnTo>
                  <a:pt x="2201957" y="2225714"/>
                </a:lnTo>
                <a:lnTo>
                  <a:pt x="0" y="22257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4819" t="-9608" r="-18050" b="-55806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8046046" y="5865135"/>
            <a:ext cx="2195908" cy="2207404"/>
          </a:xfrm>
          <a:custGeom>
            <a:avLst/>
            <a:gdLst/>
            <a:ahLst/>
            <a:cxnLst/>
            <a:rect r="r" b="b" t="t" l="l"/>
            <a:pathLst>
              <a:path h="2207404" w="2195908">
                <a:moveTo>
                  <a:pt x="0" y="0"/>
                </a:moveTo>
                <a:lnTo>
                  <a:pt x="2195908" y="0"/>
                </a:lnTo>
                <a:lnTo>
                  <a:pt x="2195908" y="2207405"/>
                </a:lnTo>
                <a:lnTo>
                  <a:pt x="0" y="2207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64" id="64"/>
          <p:cNvSpPr txBox="true"/>
          <p:nvPr/>
        </p:nvSpPr>
        <p:spPr>
          <a:xfrm rot="0">
            <a:off x="11031697" y="6949788"/>
            <a:ext cx="3354989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b="true" sz="2100" spc="102">
                <a:solidFill>
                  <a:srgbClr val="E6F16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 25-26 Stillwater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1031697" y="7264113"/>
            <a:ext cx="3354989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79"/>
              </a:lnSpc>
              <a:spcBef>
                <a:spcPct val="0"/>
              </a:spcBef>
            </a:pPr>
            <a:r>
              <a:rPr lang="en-US" sz="1899" spc="9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Check out Oklahoma FCCLA website for schedule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4026322" y="7036349"/>
            <a:ext cx="3354989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b="true" sz="2100" spc="102">
                <a:solidFill>
                  <a:srgbClr val="E6F16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Feb. 19 @ State Capitol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1328101" y="6283038"/>
            <a:ext cx="2840639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79"/>
              </a:lnSpc>
              <a:spcBef>
                <a:spcPct val="0"/>
              </a:spcBef>
            </a:pPr>
            <a:r>
              <a:rPr lang="en-US" sz="1899" spc="9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State Star Events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4B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6444502"/>
            <a:ext cx="2373386" cy="617391"/>
            <a:chOff x="0" y="0"/>
            <a:chExt cx="3164515" cy="82318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23188" cy="823188"/>
            </a:xfrm>
            <a:custGeom>
              <a:avLst/>
              <a:gdLst/>
              <a:ahLst/>
              <a:cxnLst/>
              <a:rect r="r" b="b" t="t" l="l"/>
              <a:pathLst>
                <a:path h="823188" w="823188">
                  <a:moveTo>
                    <a:pt x="0" y="0"/>
                  </a:moveTo>
                  <a:lnTo>
                    <a:pt x="823188" y="0"/>
                  </a:lnTo>
                  <a:lnTo>
                    <a:pt x="823188" y="823188"/>
                  </a:lnTo>
                  <a:lnTo>
                    <a:pt x="0" y="823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70663" y="0"/>
              <a:ext cx="823188" cy="823188"/>
            </a:xfrm>
            <a:custGeom>
              <a:avLst/>
              <a:gdLst/>
              <a:ahLst/>
              <a:cxnLst/>
              <a:rect r="r" b="b" t="t" l="l"/>
              <a:pathLst>
                <a:path h="823188" w="823188">
                  <a:moveTo>
                    <a:pt x="0" y="0"/>
                  </a:moveTo>
                  <a:lnTo>
                    <a:pt x="823188" y="0"/>
                  </a:lnTo>
                  <a:lnTo>
                    <a:pt x="823188" y="823188"/>
                  </a:lnTo>
                  <a:lnTo>
                    <a:pt x="0" y="823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341326" y="0"/>
              <a:ext cx="823188" cy="823188"/>
            </a:xfrm>
            <a:custGeom>
              <a:avLst/>
              <a:gdLst/>
              <a:ahLst/>
              <a:cxnLst/>
              <a:rect r="r" b="b" t="t" l="l"/>
              <a:pathLst>
                <a:path h="823188" w="823188">
                  <a:moveTo>
                    <a:pt x="0" y="0"/>
                  </a:moveTo>
                  <a:lnTo>
                    <a:pt x="823189" y="0"/>
                  </a:lnTo>
                  <a:lnTo>
                    <a:pt x="823189" y="823188"/>
                  </a:lnTo>
                  <a:lnTo>
                    <a:pt x="0" y="823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6081650" y="-981427"/>
            <a:ext cx="2010433" cy="2011271"/>
          </a:xfrm>
          <a:custGeom>
            <a:avLst/>
            <a:gdLst/>
            <a:ahLst/>
            <a:cxnLst/>
            <a:rect r="r" b="b" t="t" l="l"/>
            <a:pathLst>
              <a:path h="2011271" w="2010433">
                <a:moveTo>
                  <a:pt x="0" y="0"/>
                </a:moveTo>
                <a:lnTo>
                  <a:pt x="2010433" y="0"/>
                </a:lnTo>
                <a:lnTo>
                  <a:pt x="2010433" y="2011271"/>
                </a:lnTo>
                <a:lnTo>
                  <a:pt x="0" y="2011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103292" y="1417741"/>
            <a:ext cx="7983575" cy="6752627"/>
          </a:xfrm>
          <a:custGeom>
            <a:avLst/>
            <a:gdLst/>
            <a:ahLst/>
            <a:cxnLst/>
            <a:rect r="r" b="b" t="t" l="l"/>
            <a:pathLst>
              <a:path h="6752627" w="7983575">
                <a:moveTo>
                  <a:pt x="0" y="0"/>
                </a:moveTo>
                <a:lnTo>
                  <a:pt x="7983575" y="0"/>
                </a:lnTo>
                <a:lnTo>
                  <a:pt x="7983575" y="6752627"/>
                </a:lnTo>
                <a:lnTo>
                  <a:pt x="0" y="67526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733685"/>
            <a:ext cx="7782561" cy="336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0"/>
              </a:lnSpc>
            </a:pPr>
            <a:r>
              <a:rPr lang="en-US" sz="1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State Convention</a:t>
            </a:r>
          </a:p>
        </p:txBody>
      </p:sp>
      <p:sp>
        <p:nvSpPr>
          <p:cNvPr name="TextBox 9" id="9"/>
          <p:cNvSpPr txBox="true"/>
          <p:nvPr/>
        </p:nvSpPr>
        <p:spPr>
          <a:xfrm rot="-945455">
            <a:off x="4172860" y="891479"/>
            <a:ext cx="3871345" cy="2466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720"/>
              </a:lnSpc>
            </a:pPr>
            <a:r>
              <a:rPr lang="en-US" sz="8100">
                <a:solidFill>
                  <a:srgbClr val="E6F16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Let’s have fun!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4610154"/>
            <a:ext cx="6698889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Tulsa, Oklahoma</a:t>
            </a:r>
          </a:p>
          <a:p>
            <a:pPr algn="l">
              <a:lnSpc>
                <a:spcPts val="4200"/>
              </a:lnSpc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Arvest Convention Center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500" spc="17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April 2nd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A26D03B30F5143A34407DFAFBACAF4" ma:contentTypeVersion="22" ma:contentTypeDescription="Create a new document." ma:contentTypeScope="" ma:versionID="21728599fbf8f7b208fa7baff2825fda">
  <xsd:schema xmlns:xsd="http://www.w3.org/2001/XMLSchema" xmlns:xs="http://www.w3.org/2001/XMLSchema" xmlns:p="http://schemas.microsoft.com/office/2006/metadata/properties" xmlns:ns1="http://schemas.microsoft.com/sharepoint/v3" xmlns:ns2="5d7f0ad2-e627-4555-a956-efa81d806a21" xmlns:ns3="070ef74f-fe64-4aab-853e-8d6041358f56" targetNamespace="http://schemas.microsoft.com/office/2006/metadata/properties" ma:root="true" ma:fieldsID="c0ad5c62210d34845bc09b667863c2cb" ns1:_="" ns2:_="" ns3:_="">
    <xsd:import namespace="http://schemas.microsoft.com/sharepoint/v3"/>
    <xsd:import namespace="5d7f0ad2-e627-4555-a956-efa81d806a21"/>
    <xsd:import namespace="070ef74f-fe64-4aab-853e-8d6041358f5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3:ProjectAssoci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7f0ad2-e627-4555-a956-efa81d806a2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b0b2df29-a95d-47e3-8094-bcf6ff1e8cdd}" ma:internalName="TaxCatchAll" ma:showField="CatchAllData" ma:web="5d7f0ad2-e627-4555-a956-efa81d806a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ef74f-fe64-4aab-853e-8d6041358f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ProjectAssociation" ma:index="22" nillable="true" ma:displayName="Project Association" ma:description="Tells what this document relates to most closely" ma:format="Dropdown" ma:internalName="ProjectAssociation">
      <xsd:simpleType>
        <xsd:restriction base="dms:Text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309bf2f-0431-460d-a93a-990d633b9c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ProjectAssociation xmlns="070ef74f-fe64-4aab-853e-8d6041358f56" xsi:nil="true"/>
    <TaxCatchAll xmlns="5d7f0ad2-e627-4555-a956-efa81d806a21" xsi:nil="true"/>
    <_ip_UnifiedCompliancePolicyProperties xmlns="http://schemas.microsoft.com/sharepoint/v3" xsi:nil="true"/>
    <lcf76f155ced4ddcb4097134ff3c332f xmlns="070ef74f-fe64-4aab-853e-8d6041358f5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BB264B6-EE40-4CF9-BD5C-CA4FDE256F4C}"/>
</file>

<file path=customXml/itemProps2.xml><?xml version="1.0" encoding="utf-8"?>
<ds:datastoreItem xmlns:ds="http://schemas.openxmlformats.org/officeDocument/2006/customXml" ds:itemID="{5F6B0E7C-DFEF-49D9-8941-64F79A26DB93}"/>
</file>

<file path=customXml/itemProps3.xml><?xml version="1.0" encoding="utf-8"?>
<ds:datastoreItem xmlns:ds="http://schemas.openxmlformats.org/officeDocument/2006/customXml" ds:itemID="{4556E096-204C-4225-ADD2-678DE447C7F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FCCLA Update Jan. 2026</dc:title>
  <cp:revision>1</cp:revision>
  <dcterms:created xsi:type="dcterms:W3CDTF">2006-08-16T00:00:00Z</dcterms:created>
  <dcterms:modified xsi:type="dcterms:W3CDTF">2011-08-01T06:04:30Z</dcterms:modified>
  <dc:identifier>DAG-_CXkGsY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0x010100A5A26D03B30F5143A34407DFAFBACAF4</vt:lpwstr>
  </property>
</Properties>
</file>