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2" r:id="rId5"/>
  </p:sldMasterIdLst>
  <p:notesMasterIdLst>
    <p:notesMasterId r:id="rId58"/>
  </p:notesMasterIdLst>
  <p:sldIdLst>
    <p:sldId id="765" r:id="rId6"/>
    <p:sldId id="859" r:id="rId7"/>
    <p:sldId id="445" r:id="rId8"/>
    <p:sldId id="860" r:id="rId9"/>
    <p:sldId id="840" r:id="rId10"/>
    <p:sldId id="851" r:id="rId11"/>
    <p:sldId id="855" r:id="rId12"/>
    <p:sldId id="857" r:id="rId13"/>
    <p:sldId id="856" r:id="rId14"/>
    <p:sldId id="300" r:id="rId15"/>
    <p:sldId id="302" r:id="rId16"/>
    <p:sldId id="742" r:id="rId17"/>
    <p:sldId id="746" r:id="rId18"/>
    <p:sldId id="273" r:id="rId19"/>
    <p:sldId id="747" r:id="rId20"/>
    <p:sldId id="291" r:id="rId21"/>
    <p:sldId id="337" r:id="rId22"/>
    <p:sldId id="280" r:id="rId23"/>
    <p:sldId id="289" r:id="rId24"/>
    <p:sldId id="398" r:id="rId25"/>
    <p:sldId id="743" r:id="rId26"/>
    <p:sldId id="744" r:id="rId27"/>
    <p:sldId id="703" r:id="rId28"/>
    <p:sldId id="748" r:id="rId29"/>
    <p:sldId id="270" r:id="rId30"/>
    <p:sldId id="758" r:id="rId31"/>
    <p:sldId id="705" r:id="rId32"/>
    <p:sldId id="288" r:id="rId33"/>
    <p:sldId id="706" r:id="rId34"/>
    <p:sldId id="357" r:id="rId35"/>
    <p:sldId id="268" r:id="rId36"/>
    <p:sldId id="323" r:id="rId37"/>
    <p:sldId id="324" r:id="rId38"/>
    <p:sldId id="384" r:id="rId39"/>
    <p:sldId id="278" r:id="rId40"/>
    <p:sldId id="287" r:id="rId41"/>
    <p:sldId id="385" r:id="rId42"/>
    <p:sldId id="447" r:id="rId43"/>
    <p:sldId id="448" r:id="rId44"/>
    <p:sldId id="449" r:id="rId45"/>
    <p:sldId id="453" r:id="rId46"/>
    <p:sldId id="451" r:id="rId47"/>
    <p:sldId id="452" r:id="rId48"/>
    <p:sldId id="296" r:id="rId49"/>
    <p:sldId id="861" r:id="rId50"/>
    <p:sldId id="394" r:id="rId51"/>
    <p:sldId id="764" r:id="rId52"/>
    <p:sldId id="738" r:id="rId53"/>
    <p:sldId id="739" r:id="rId54"/>
    <p:sldId id="763" r:id="rId55"/>
    <p:sldId id="862" r:id="rId56"/>
    <p:sldId id="710" r:id="rId57"/>
  </p:sldIdLst>
  <p:sldSz cx="9144000" cy="6858000" type="overhead"/>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80E"/>
    <a:srgbClr val="ED9205"/>
    <a:srgbClr val="EFA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FAD5C-0A84-45A8-A659-8EFABE292340}" v="5" dt="2026-01-20T17:56:08.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7" autoAdjust="0"/>
    <p:restoredTop sz="56130" autoAdjust="0"/>
  </p:normalViewPr>
  <p:slideViewPr>
    <p:cSldViewPr>
      <p:cViewPr varScale="1">
        <p:scale>
          <a:sx n="66" d="100"/>
          <a:sy n="66" d="100"/>
        </p:scale>
        <p:origin x="3139" y="3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6" d="100"/>
          <a:sy n="76" d="100"/>
        </p:scale>
        <p:origin x="137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Wertz" userId="bccd015c-fa66-41e8-99e9-69428c6baaba" providerId="ADAL" clId="{37D30EBF-AA29-4495-8939-C54C41214A7E}"/>
    <pc:docChg chg="custSel addSld delSld modSld sldOrd delMainMaster">
      <pc:chgData name="Jenna Wertz" userId="bccd015c-fa66-41e8-99e9-69428c6baaba" providerId="ADAL" clId="{37D30EBF-AA29-4495-8939-C54C41214A7E}" dt="2026-01-20T17:57:53.913" v="366" actId="20577"/>
      <pc:docMkLst>
        <pc:docMk/>
      </pc:docMkLst>
      <pc:sldChg chg="delSp add del mod ord">
        <pc:chgData name="Jenna Wertz" userId="bccd015c-fa66-41e8-99e9-69428c6baaba" providerId="ADAL" clId="{37D30EBF-AA29-4495-8939-C54C41214A7E}" dt="2026-01-20T17:51:34.566" v="200" actId="47"/>
        <pc:sldMkLst>
          <pc:docMk/>
          <pc:sldMk cId="3311966403" sldId="256"/>
        </pc:sldMkLst>
        <pc:spChg chg="del">
          <ac:chgData name="Jenna Wertz" userId="bccd015c-fa66-41e8-99e9-69428c6baaba" providerId="ADAL" clId="{37D30EBF-AA29-4495-8939-C54C41214A7E}" dt="2026-01-20T17:51:11.251" v="197" actId="21"/>
          <ac:spMkLst>
            <pc:docMk/>
            <pc:sldMk cId="3311966403" sldId="256"/>
            <ac:spMk id="4" creationId="{83417775-67E1-4DCC-A2E7-761320842649}"/>
          </ac:spMkLst>
        </pc:spChg>
      </pc:sldChg>
      <pc:sldChg chg="del">
        <pc:chgData name="Jenna Wertz" userId="bccd015c-fa66-41e8-99e9-69428c6baaba" providerId="ADAL" clId="{37D30EBF-AA29-4495-8939-C54C41214A7E}" dt="2026-01-20T17:52:20.112" v="205" actId="47"/>
        <pc:sldMkLst>
          <pc:docMk/>
          <pc:sldMk cId="1389313839" sldId="260"/>
        </pc:sldMkLst>
      </pc:sldChg>
      <pc:sldChg chg="del">
        <pc:chgData name="Jenna Wertz" userId="bccd015c-fa66-41e8-99e9-69428c6baaba" providerId="ADAL" clId="{37D30EBF-AA29-4495-8939-C54C41214A7E}" dt="2026-01-20T17:53:18.712" v="210" actId="47"/>
        <pc:sldMkLst>
          <pc:docMk/>
          <pc:sldMk cId="198228207" sldId="269"/>
        </pc:sldMkLst>
      </pc:sldChg>
      <pc:sldChg chg="del">
        <pc:chgData name="Jenna Wertz" userId="bccd015c-fa66-41e8-99e9-69428c6baaba" providerId="ADAL" clId="{37D30EBF-AA29-4495-8939-C54C41214A7E}" dt="2026-01-20T17:53:19.782" v="211" actId="47"/>
        <pc:sldMkLst>
          <pc:docMk/>
          <pc:sldMk cId="2712988234" sldId="277"/>
        </pc:sldMkLst>
      </pc:sldChg>
      <pc:sldChg chg="del">
        <pc:chgData name="Jenna Wertz" userId="bccd015c-fa66-41e8-99e9-69428c6baaba" providerId="ADAL" clId="{37D30EBF-AA29-4495-8939-C54C41214A7E}" dt="2026-01-20T17:53:36.889" v="220" actId="47"/>
        <pc:sldMkLst>
          <pc:docMk/>
          <pc:sldMk cId="3924259732" sldId="298"/>
        </pc:sldMkLst>
      </pc:sldChg>
      <pc:sldChg chg="add ord">
        <pc:chgData name="Jenna Wertz" userId="bccd015c-fa66-41e8-99e9-69428c6baaba" providerId="ADAL" clId="{37D30EBF-AA29-4495-8939-C54C41214A7E}" dt="2026-01-19T17:35:14.818" v="92"/>
        <pc:sldMkLst>
          <pc:docMk/>
          <pc:sldMk cId="3432613272" sldId="300"/>
        </pc:sldMkLst>
      </pc:sldChg>
      <pc:sldChg chg="add ord">
        <pc:chgData name="Jenna Wertz" userId="bccd015c-fa66-41e8-99e9-69428c6baaba" providerId="ADAL" clId="{37D30EBF-AA29-4495-8939-C54C41214A7E}" dt="2026-01-19T17:35:14.818" v="92"/>
        <pc:sldMkLst>
          <pc:docMk/>
          <pc:sldMk cId="2555542207" sldId="302"/>
        </pc:sldMkLst>
      </pc:sldChg>
      <pc:sldChg chg="del">
        <pc:chgData name="Jenna Wertz" userId="bccd015c-fa66-41e8-99e9-69428c6baaba" providerId="ADAL" clId="{37D30EBF-AA29-4495-8939-C54C41214A7E}" dt="2026-01-20T17:53:29.293" v="216" actId="47"/>
        <pc:sldMkLst>
          <pc:docMk/>
          <pc:sldMk cId="932730046" sldId="308"/>
        </pc:sldMkLst>
      </pc:sldChg>
      <pc:sldChg chg="del ord">
        <pc:chgData name="Jenna Wertz" userId="bccd015c-fa66-41e8-99e9-69428c6baaba" providerId="ADAL" clId="{37D30EBF-AA29-4495-8939-C54C41214A7E}" dt="2026-01-20T17:51:45.595" v="201" actId="47"/>
        <pc:sldMkLst>
          <pc:docMk/>
          <pc:sldMk cId="1874711613" sldId="321"/>
        </pc:sldMkLst>
      </pc:sldChg>
      <pc:sldChg chg="del">
        <pc:chgData name="Jenna Wertz" userId="bccd015c-fa66-41e8-99e9-69428c6baaba" providerId="ADAL" clId="{37D30EBF-AA29-4495-8939-C54C41214A7E}" dt="2026-01-20T17:53:34.946" v="219" actId="47"/>
        <pc:sldMkLst>
          <pc:docMk/>
          <pc:sldMk cId="3395907780" sldId="339"/>
        </pc:sldMkLst>
      </pc:sldChg>
      <pc:sldChg chg="del">
        <pc:chgData name="Jenna Wertz" userId="bccd015c-fa66-41e8-99e9-69428c6baaba" providerId="ADAL" clId="{37D30EBF-AA29-4495-8939-C54C41214A7E}" dt="2026-01-20T17:53:54.137" v="228" actId="47"/>
        <pc:sldMkLst>
          <pc:docMk/>
          <pc:sldMk cId="4281557289" sldId="343"/>
        </pc:sldMkLst>
      </pc:sldChg>
      <pc:sldChg chg="del">
        <pc:chgData name="Jenna Wertz" userId="bccd015c-fa66-41e8-99e9-69428c6baaba" providerId="ADAL" clId="{37D30EBF-AA29-4495-8939-C54C41214A7E}" dt="2026-01-20T17:53:58.524" v="229" actId="47"/>
        <pc:sldMkLst>
          <pc:docMk/>
          <pc:sldMk cId="3044942438" sldId="344"/>
        </pc:sldMkLst>
      </pc:sldChg>
      <pc:sldChg chg="del">
        <pc:chgData name="Jenna Wertz" userId="bccd015c-fa66-41e8-99e9-69428c6baaba" providerId="ADAL" clId="{37D30EBF-AA29-4495-8939-C54C41214A7E}" dt="2026-01-20T17:53:39.386" v="222" actId="47"/>
        <pc:sldMkLst>
          <pc:docMk/>
          <pc:sldMk cId="716186161" sldId="358"/>
        </pc:sldMkLst>
      </pc:sldChg>
      <pc:sldChg chg="del modNotesTx">
        <pc:chgData name="Jenna Wertz" userId="bccd015c-fa66-41e8-99e9-69428c6baaba" providerId="ADAL" clId="{37D30EBF-AA29-4495-8939-C54C41214A7E}" dt="2026-01-20T17:53:53.120" v="227" actId="47"/>
        <pc:sldMkLst>
          <pc:docMk/>
          <pc:sldMk cId="3033417431" sldId="359"/>
        </pc:sldMkLst>
      </pc:sldChg>
      <pc:sldChg chg="del">
        <pc:chgData name="Jenna Wertz" userId="bccd015c-fa66-41e8-99e9-69428c6baaba" providerId="ADAL" clId="{37D30EBF-AA29-4495-8939-C54C41214A7E}" dt="2026-01-20T17:53:42.220" v="223" actId="47"/>
        <pc:sldMkLst>
          <pc:docMk/>
          <pc:sldMk cId="2040167234" sldId="378"/>
        </pc:sldMkLst>
      </pc:sldChg>
      <pc:sldChg chg="del">
        <pc:chgData name="Jenna Wertz" userId="bccd015c-fa66-41e8-99e9-69428c6baaba" providerId="ADAL" clId="{37D30EBF-AA29-4495-8939-C54C41214A7E}" dt="2026-01-20T17:52:49.855" v="206" actId="47"/>
        <pc:sldMkLst>
          <pc:docMk/>
          <pc:sldMk cId="2973556134" sldId="379"/>
        </pc:sldMkLst>
      </pc:sldChg>
      <pc:sldChg chg="del">
        <pc:chgData name="Jenna Wertz" userId="bccd015c-fa66-41e8-99e9-69428c6baaba" providerId="ADAL" clId="{37D30EBF-AA29-4495-8939-C54C41214A7E}" dt="2026-01-20T17:53:15.754" v="208" actId="47"/>
        <pc:sldMkLst>
          <pc:docMk/>
          <pc:sldMk cId="4250171258" sldId="380"/>
        </pc:sldMkLst>
      </pc:sldChg>
      <pc:sldChg chg="modSp mod">
        <pc:chgData name="Jenna Wertz" userId="bccd015c-fa66-41e8-99e9-69428c6baaba" providerId="ADAL" clId="{37D30EBF-AA29-4495-8939-C54C41214A7E}" dt="2026-01-19T17:10:03.635" v="21" actId="1076"/>
        <pc:sldMkLst>
          <pc:docMk/>
          <pc:sldMk cId="399584129" sldId="394"/>
        </pc:sldMkLst>
        <pc:spChg chg="mod">
          <ac:chgData name="Jenna Wertz" userId="bccd015c-fa66-41e8-99e9-69428c6baaba" providerId="ADAL" clId="{37D30EBF-AA29-4495-8939-C54C41214A7E}" dt="2026-01-19T17:10:03.635" v="21" actId="1076"/>
          <ac:spMkLst>
            <pc:docMk/>
            <pc:sldMk cId="399584129" sldId="394"/>
            <ac:spMk id="17" creationId="{C2DA6B8B-E458-46C0-AC7A-9945921A3FA8}"/>
          </ac:spMkLst>
        </pc:spChg>
        <pc:spChg chg="mod">
          <ac:chgData name="Jenna Wertz" userId="bccd015c-fa66-41e8-99e9-69428c6baaba" providerId="ADAL" clId="{37D30EBF-AA29-4495-8939-C54C41214A7E}" dt="2026-01-19T17:09:01.836" v="10" actId="20577"/>
          <ac:spMkLst>
            <pc:docMk/>
            <pc:sldMk cId="399584129" sldId="394"/>
            <ac:spMk id="22" creationId="{581414C7-A6F1-45B9-843C-C1DACFF01E20}"/>
          </ac:spMkLst>
        </pc:spChg>
        <pc:grpChg chg="mod">
          <ac:chgData name="Jenna Wertz" userId="bccd015c-fa66-41e8-99e9-69428c6baaba" providerId="ADAL" clId="{37D30EBF-AA29-4495-8939-C54C41214A7E}" dt="2026-01-19T17:10:03.635" v="21" actId="1076"/>
          <ac:grpSpMkLst>
            <pc:docMk/>
            <pc:sldMk cId="399584129" sldId="394"/>
            <ac:grpSpMk id="2" creationId="{5118859E-A2C3-40BD-955C-F566911E1BFB}"/>
          </ac:grpSpMkLst>
        </pc:grpChg>
        <pc:picChg chg="mod">
          <ac:chgData name="Jenna Wertz" userId="bccd015c-fa66-41e8-99e9-69428c6baaba" providerId="ADAL" clId="{37D30EBF-AA29-4495-8939-C54C41214A7E}" dt="2026-01-19T17:10:03.635" v="21" actId="1076"/>
          <ac:picMkLst>
            <pc:docMk/>
            <pc:sldMk cId="399584129" sldId="394"/>
            <ac:picMk id="1026" creationId="{9B3FD0F2-D64A-4F3B-8394-D254E17617C2}"/>
          </ac:picMkLst>
        </pc:picChg>
      </pc:sldChg>
      <pc:sldChg chg="del">
        <pc:chgData name="Jenna Wertz" userId="bccd015c-fa66-41e8-99e9-69428c6baaba" providerId="ADAL" clId="{37D30EBF-AA29-4495-8939-C54C41214A7E}" dt="2026-01-20T17:53:17.384" v="209" actId="47"/>
        <pc:sldMkLst>
          <pc:docMk/>
          <pc:sldMk cId="457816591" sldId="406"/>
        </pc:sldMkLst>
      </pc:sldChg>
      <pc:sldChg chg="del">
        <pc:chgData name="Jenna Wertz" userId="bccd015c-fa66-41e8-99e9-69428c6baaba" providerId="ADAL" clId="{37D30EBF-AA29-4495-8939-C54C41214A7E}" dt="2026-01-20T17:53:38.157" v="221" actId="47"/>
        <pc:sldMkLst>
          <pc:docMk/>
          <pc:sldMk cId="662015461" sldId="411"/>
        </pc:sldMkLst>
      </pc:sldChg>
      <pc:sldChg chg="add ord">
        <pc:chgData name="Jenna Wertz" userId="bccd015c-fa66-41e8-99e9-69428c6baaba" providerId="ADAL" clId="{37D30EBF-AA29-4495-8939-C54C41214A7E}" dt="2026-01-19T17:35:14.818" v="92"/>
        <pc:sldMkLst>
          <pc:docMk/>
          <pc:sldMk cId="1214759153" sldId="445"/>
        </pc:sldMkLst>
      </pc:sldChg>
      <pc:sldChg chg="del">
        <pc:chgData name="Jenna Wertz" userId="bccd015c-fa66-41e8-99e9-69428c6baaba" providerId="ADAL" clId="{37D30EBF-AA29-4495-8939-C54C41214A7E}" dt="2026-01-20T17:53:33.738" v="218" actId="47"/>
        <pc:sldMkLst>
          <pc:docMk/>
          <pc:sldMk cId="1727144034" sldId="708"/>
        </pc:sldMkLst>
      </pc:sldChg>
      <pc:sldChg chg="addSp delSp modSp mod modAnim">
        <pc:chgData name="Jenna Wertz" userId="bccd015c-fa66-41e8-99e9-69428c6baaba" providerId="ADAL" clId="{37D30EBF-AA29-4495-8939-C54C41214A7E}" dt="2026-01-19T17:38:13.397" v="112" actId="1076"/>
        <pc:sldMkLst>
          <pc:docMk/>
          <pc:sldMk cId="1232419516" sldId="742"/>
        </pc:sldMkLst>
        <pc:spChg chg="mod">
          <ac:chgData name="Jenna Wertz" userId="bccd015c-fa66-41e8-99e9-69428c6baaba" providerId="ADAL" clId="{37D30EBF-AA29-4495-8939-C54C41214A7E}" dt="2026-01-19T17:37:47.381" v="109" actId="20577"/>
          <ac:spMkLst>
            <pc:docMk/>
            <pc:sldMk cId="1232419516" sldId="742"/>
            <ac:spMk id="2" creationId="{B4758C95-B6DC-5B49-EC30-CCA1216C271F}"/>
          </ac:spMkLst>
        </pc:spChg>
        <pc:spChg chg="add mod">
          <ac:chgData name="Jenna Wertz" userId="bccd015c-fa66-41e8-99e9-69428c6baaba" providerId="ADAL" clId="{37D30EBF-AA29-4495-8939-C54C41214A7E}" dt="2026-01-19T17:38:13.397" v="112" actId="1076"/>
          <ac:spMkLst>
            <pc:docMk/>
            <pc:sldMk cId="1232419516" sldId="742"/>
            <ac:spMk id="5" creationId="{635F0D33-532C-2E64-D783-D532D8640145}"/>
          </ac:spMkLst>
        </pc:spChg>
        <pc:picChg chg="add mod">
          <ac:chgData name="Jenna Wertz" userId="bccd015c-fa66-41e8-99e9-69428c6baaba" providerId="ADAL" clId="{37D30EBF-AA29-4495-8939-C54C41214A7E}" dt="2026-01-19T17:37:43.291" v="101" actId="1076"/>
          <ac:picMkLst>
            <pc:docMk/>
            <pc:sldMk cId="1232419516" sldId="742"/>
            <ac:picMk id="3" creationId="{B00E6CE3-B2BF-6DC1-88F7-D27152EBD131}"/>
          </ac:picMkLst>
        </pc:picChg>
        <pc:picChg chg="del">
          <ac:chgData name="Jenna Wertz" userId="bccd015c-fa66-41e8-99e9-69428c6baaba" providerId="ADAL" clId="{37D30EBF-AA29-4495-8939-C54C41214A7E}" dt="2026-01-19T17:36:30.620" v="98" actId="478"/>
          <ac:picMkLst>
            <pc:docMk/>
            <pc:sldMk cId="1232419516" sldId="742"/>
            <ac:picMk id="1026" creationId="{2630EC2B-3B0E-378C-28BF-17C4D1CFE70C}"/>
          </ac:picMkLst>
        </pc:picChg>
      </pc:sldChg>
      <pc:sldChg chg="del">
        <pc:chgData name="Jenna Wertz" userId="bccd015c-fa66-41e8-99e9-69428c6baaba" providerId="ADAL" clId="{37D30EBF-AA29-4495-8939-C54C41214A7E}" dt="2026-01-20T17:53:21.291" v="212" actId="47"/>
        <pc:sldMkLst>
          <pc:docMk/>
          <pc:sldMk cId="858214833" sldId="749"/>
        </pc:sldMkLst>
      </pc:sldChg>
      <pc:sldChg chg="del">
        <pc:chgData name="Jenna Wertz" userId="bccd015c-fa66-41e8-99e9-69428c6baaba" providerId="ADAL" clId="{37D30EBF-AA29-4495-8939-C54C41214A7E}" dt="2026-01-20T17:53:23.128" v="213" actId="47"/>
        <pc:sldMkLst>
          <pc:docMk/>
          <pc:sldMk cId="97371681" sldId="750"/>
        </pc:sldMkLst>
      </pc:sldChg>
      <pc:sldChg chg="del">
        <pc:chgData name="Jenna Wertz" userId="bccd015c-fa66-41e8-99e9-69428c6baaba" providerId="ADAL" clId="{37D30EBF-AA29-4495-8939-C54C41214A7E}" dt="2026-01-20T17:53:26.943" v="214" actId="47"/>
        <pc:sldMkLst>
          <pc:docMk/>
          <pc:sldMk cId="1562802520" sldId="751"/>
        </pc:sldMkLst>
      </pc:sldChg>
      <pc:sldChg chg="del">
        <pc:chgData name="Jenna Wertz" userId="bccd015c-fa66-41e8-99e9-69428c6baaba" providerId="ADAL" clId="{37D30EBF-AA29-4495-8939-C54C41214A7E}" dt="2026-01-20T17:53:27.978" v="215" actId="47"/>
        <pc:sldMkLst>
          <pc:docMk/>
          <pc:sldMk cId="2649448988" sldId="752"/>
        </pc:sldMkLst>
      </pc:sldChg>
      <pc:sldChg chg="del">
        <pc:chgData name="Jenna Wertz" userId="bccd015c-fa66-41e8-99e9-69428c6baaba" providerId="ADAL" clId="{37D30EBF-AA29-4495-8939-C54C41214A7E}" dt="2026-01-20T17:53:30.979" v="217" actId="47"/>
        <pc:sldMkLst>
          <pc:docMk/>
          <pc:sldMk cId="1294686790" sldId="753"/>
        </pc:sldMkLst>
      </pc:sldChg>
      <pc:sldChg chg="del">
        <pc:chgData name="Jenna Wertz" userId="bccd015c-fa66-41e8-99e9-69428c6baaba" providerId="ADAL" clId="{37D30EBF-AA29-4495-8939-C54C41214A7E}" dt="2026-01-20T17:53:46.287" v="224" actId="47"/>
        <pc:sldMkLst>
          <pc:docMk/>
          <pc:sldMk cId="3850375080" sldId="754"/>
        </pc:sldMkLst>
      </pc:sldChg>
      <pc:sldChg chg="del">
        <pc:chgData name="Jenna Wertz" userId="bccd015c-fa66-41e8-99e9-69428c6baaba" providerId="ADAL" clId="{37D30EBF-AA29-4495-8939-C54C41214A7E}" dt="2026-01-20T17:53:47.264" v="225" actId="47"/>
        <pc:sldMkLst>
          <pc:docMk/>
          <pc:sldMk cId="2317708859" sldId="755"/>
        </pc:sldMkLst>
      </pc:sldChg>
      <pc:sldChg chg="del">
        <pc:chgData name="Jenna Wertz" userId="bccd015c-fa66-41e8-99e9-69428c6baaba" providerId="ADAL" clId="{37D30EBF-AA29-4495-8939-C54C41214A7E}" dt="2026-01-20T17:54:02.164" v="230" actId="47"/>
        <pc:sldMkLst>
          <pc:docMk/>
          <pc:sldMk cId="2473703425" sldId="757"/>
        </pc:sldMkLst>
      </pc:sldChg>
      <pc:sldChg chg="del">
        <pc:chgData name="Jenna Wertz" userId="bccd015c-fa66-41e8-99e9-69428c6baaba" providerId="ADAL" clId="{37D30EBF-AA29-4495-8939-C54C41214A7E}" dt="2026-01-20T17:52:51.816" v="207" actId="47"/>
        <pc:sldMkLst>
          <pc:docMk/>
          <pc:sldMk cId="1850353174" sldId="759"/>
        </pc:sldMkLst>
      </pc:sldChg>
      <pc:sldChg chg="del">
        <pc:chgData name="Jenna Wertz" userId="bccd015c-fa66-41e8-99e9-69428c6baaba" providerId="ADAL" clId="{37D30EBF-AA29-4495-8939-C54C41214A7E}" dt="2026-01-19T17:39:35.806" v="158" actId="47"/>
        <pc:sldMkLst>
          <pc:docMk/>
          <pc:sldMk cId="3272011599" sldId="760"/>
        </pc:sldMkLst>
      </pc:sldChg>
      <pc:sldChg chg="addSp modSp mod">
        <pc:chgData name="Jenna Wertz" userId="bccd015c-fa66-41e8-99e9-69428c6baaba" providerId="ADAL" clId="{37D30EBF-AA29-4495-8939-C54C41214A7E}" dt="2026-01-20T17:56:28.267" v="244" actId="1076"/>
        <pc:sldMkLst>
          <pc:docMk/>
          <pc:sldMk cId="3505222635" sldId="763"/>
        </pc:sldMkLst>
        <pc:spChg chg="mod">
          <ac:chgData name="Jenna Wertz" userId="bccd015c-fa66-41e8-99e9-69428c6baaba" providerId="ADAL" clId="{37D30EBF-AA29-4495-8939-C54C41214A7E}" dt="2026-01-20T17:56:28.267" v="244" actId="1076"/>
          <ac:spMkLst>
            <pc:docMk/>
            <pc:sldMk cId="3505222635" sldId="763"/>
            <ac:spMk id="5" creationId="{894E8E41-9F83-C44C-E9E2-1A3A16DD348A}"/>
          </ac:spMkLst>
        </pc:spChg>
        <pc:picChg chg="add mod">
          <ac:chgData name="Jenna Wertz" userId="bccd015c-fa66-41e8-99e9-69428c6baaba" providerId="ADAL" clId="{37D30EBF-AA29-4495-8939-C54C41214A7E}" dt="2026-01-20T17:56:01.407" v="240" actId="1076"/>
          <ac:picMkLst>
            <pc:docMk/>
            <pc:sldMk cId="3505222635" sldId="763"/>
            <ac:picMk id="3" creationId="{0B5422B8-CB41-FEEF-31DD-D9920D255EA9}"/>
          </ac:picMkLst>
        </pc:picChg>
        <pc:picChg chg="add mod">
          <ac:chgData name="Jenna Wertz" userId="bccd015c-fa66-41e8-99e9-69428c6baaba" providerId="ADAL" clId="{37D30EBF-AA29-4495-8939-C54C41214A7E}" dt="2026-01-20T17:55:59.874" v="239" actId="1076"/>
          <ac:picMkLst>
            <pc:docMk/>
            <pc:sldMk cId="3505222635" sldId="763"/>
            <ac:picMk id="7" creationId="{93172650-099A-9949-E7F3-2B1D54E13486}"/>
          </ac:picMkLst>
        </pc:picChg>
        <pc:picChg chg="add mod">
          <ac:chgData name="Jenna Wertz" userId="bccd015c-fa66-41e8-99e9-69428c6baaba" providerId="ADAL" clId="{37D30EBF-AA29-4495-8939-C54C41214A7E}" dt="2026-01-20T17:56:10.911" v="242" actId="1076"/>
          <ac:picMkLst>
            <pc:docMk/>
            <pc:sldMk cId="3505222635" sldId="763"/>
            <ac:picMk id="8" creationId="{254F151B-A95E-A078-6389-9FCE5D76E419}"/>
          </ac:picMkLst>
        </pc:picChg>
      </pc:sldChg>
      <pc:sldChg chg="addSp delSp modSp add mod">
        <pc:chgData name="Jenna Wertz" userId="bccd015c-fa66-41e8-99e9-69428c6baaba" providerId="ADAL" clId="{37D30EBF-AA29-4495-8939-C54C41214A7E}" dt="2026-01-20T17:55:02.422" v="235" actId="1076"/>
        <pc:sldMkLst>
          <pc:docMk/>
          <pc:sldMk cId="3846518916" sldId="764"/>
        </pc:sldMkLst>
        <pc:spChg chg="add mod">
          <ac:chgData name="Jenna Wertz" userId="bccd015c-fa66-41e8-99e9-69428c6baaba" providerId="ADAL" clId="{37D30EBF-AA29-4495-8939-C54C41214A7E}" dt="2026-01-20T17:55:02.422" v="235" actId="1076"/>
          <ac:spMkLst>
            <pc:docMk/>
            <pc:sldMk cId="3846518916" sldId="764"/>
            <ac:spMk id="11" creationId="{0C7672AA-E771-9BE4-5D69-BF6EE1C99927}"/>
          </ac:spMkLst>
        </pc:spChg>
        <pc:grpChg chg="del">
          <ac:chgData name="Jenna Wertz" userId="bccd015c-fa66-41e8-99e9-69428c6baaba" providerId="ADAL" clId="{37D30EBF-AA29-4495-8939-C54C41214A7E}" dt="2026-01-19T17:09:44.524" v="13" actId="478"/>
          <ac:grpSpMkLst>
            <pc:docMk/>
            <pc:sldMk cId="3846518916" sldId="764"/>
            <ac:grpSpMk id="2" creationId="{9E6DD377-2915-B9D7-3D6C-78E1F2680EBB}"/>
          </ac:grpSpMkLst>
        </pc:grpChg>
        <pc:grpChg chg="del">
          <ac:chgData name="Jenna Wertz" userId="bccd015c-fa66-41e8-99e9-69428c6baaba" providerId="ADAL" clId="{37D30EBF-AA29-4495-8939-C54C41214A7E}" dt="2026-01-19T17:09:43.353" v="12" actId="478"/>
          <ac:grpSpMkLst>
            <pc:docMk/>
            <pc:sldMk cId="3846518916" sldId="764"/>
            <ac:grpSpMk id="6" creationId="{827B98DB-C33B-1A77-56F2-094276D486CB}"/>
          </ac:grpSpMkLst>
        </pc:grpChg>
        <pc:grpChg chg="del">
          <ac:chgData name="Jenna Wertz" userId="bccd015c-fa66-41e8-99e9-69428c6baaba" providerId="ADAL" clId="{37D30EBF-AA29-4495-8939-C54C41214A7E}" dt="2026-01-19T17:09:45.042" v="14" actId="478"/>
          <ac:grpSpMkLst>
            <pc:docMk/>
            <pc:sldMk cId="3846518916" sldId="764"/>
            <ac:grpSpMk id="7" creationId="{111C462F-2560-BA0A-2812-842BE4EB50C2}"/>
          </ac:grpSpMkLst>
        </pc:grpChg>
        <pc:grpChg chg="del">
          <ac:chgData name="Jenna Wertz" userId="bccd015c-fa66-41e8-99e9-69428c6baaba" providerId="ADAL" clId="{37D30EBF-AA29-4495-8939-C54C41214A7E}" dt="2026-01-19T17:09:47.159" v="16" actId="478"/>
          <ac:grpSpMkLst>
            <pc:docMk/>
            <pc:sldMk cId="3846518916" sldId="764"/>
            <ac:grpSpMk id="8" creationId="{5523A8EF-7B5E-B4B6-6FE1-AA2197632249}"/>
          </ac:grpSpMkLst>
        </pc:grpChg>
        <pc:grpChg chg="del">
          <ac:chgData name="Jenna Wertz" userId="bccd015c-fa66-41e8-99e9-69428c6baaba" providerId="ADAL" clId="{37D30EBF-AA29-4495-8939-C54C41214A7E}" dt="2026-01-19T17:09:42.062" v="11" actId="478"/>
          <ac:grpSpMkLst>
            <pc:docMk/>
            <pc:sldMk cId="3846518916" sldId="764"/>
            <ac:grpSpMk id="9" creationId="{5FC7162A-1646-CFA7-6B0A-B45FB11F1C5F}"/>
          </ac:grpSpMkLst>
        </pc:grpChg>
        <pc:grpChg chg="del">
          <ac:chgData name="Jenna Wertz" userId="bccd015c-fa66-41e8-99e9-69428c6baaba" providerId="ADAL" clId="{37D30EBF-AA29-4495-8939-C54C41214A7E}" dt="2026-01-19T17:09:46.460" v="15" actId="478"/>
          <ac:grpSpMkLst>
            <pc:docMk/>
            <pc:sldMk cId="3846518916" sldId="764"/>
            <ac:grpSpMk id="14" creationId="{2A03CEFA-5302-16BB-1AFD-9B3694881DAB}"/>
          </ac:grpSpMkLst>
        </pc:grpChg>
        <pc:picChg chg="add mod">
          <ac:chgData name="Jenna Wertz" userId="bccd015c-fa66-41e8-99e9-69428c6baaba" providerId="ADAL" clId="{37D30EBF-AA29-4495-8939-C54C41214A7E}" dt="2026-01-20T17:55:00.189" v="234" actId="1076"/>
          <ac:picMkLst>
            <pc:docMk/>
            <pc:sldMk cId="3846518916" sldId="764"/>
            <ac:picMk id="3" creationId="{2B2480EA-CE91-2723-8B0E-8AA744C24BF4}"/>
          </ac:picMkLst>
        </pc:picChg>
        <pc:picChg chg="add del">
          <ac:chgData name="Jenna Wertz" userId="bccd015c-fa66-41e8-99e9-69428c6baaba" providerId="ADAL" clId="{37D30EBF-AA29-4495-8939-C54C41214A7E}" dt="2026-01-19T17:10:21.277" v="23" actId="478"/>
          <ac:picMkLst>
            <pc:docMk/>
            <pc:sldMk cId="3846518916" sldId="764"/>
            <ac:picMk id="4" creationId="{E503D6CC-A78F-6C95-A04E-626323A5C797}"/>
          </ac:picMkLst>
        </pc:picChg>
        <pc:picChg chg="add del">
          <ac:chgData name="Jenna Wertz" userId="bccd015c-fa66-41e8-99e9-69428c6baaba" providerId="ADAL" clId="{37D30EBF-AA29-4495-8939-C54C41214A7E}" dt="2026-01-19T17:10:48.138" v="25" actId="478"/>
          <ac:picMkLst>
            <pc:docMk/>
            <pc:sldMk cId="3846518916" sldId="764"/>
            <ac:picMk id="5" creationId="{754AC3A7-C50F-C49B-ED67-06C506540A8C}"/>
          </ac:picMkLst>
        </pc:picChg>
        <pc:picChg chg="add del">
          <ac:chgData name="Jenna Wertz" userId="bccd015c-fa66-41e8-99e9-69428c6baaba" providerId="ADAL" clId="{37D30EBF-AA29-4495-8939-C54C41214A7E}" dt="2026-01-19T17:11:03.846" v="27" actId="478"/>
          <ac:picMkLst>
            <pc:docMk/>
            <pc:sldMk cId="3846518916" sldId="764"/>
            <ac:picMk id="10" creationId="{EFC9F5EC-8877-3B36-4042-80A7D2B80E12}"/>
          </ac:picMkLst>
        </pc:picChg>
      </pc:sldChg>
      <pc:sldChg chg="addSp delSp modSp add mod ord modNotesTx">
        <pc:chgData name="Jenna Wertz" userId="bccd015c-fa66-41e8-99e9-69428c6baaba" providerId="ADAL" clId="{37D30EBF-AA29-4495-8939-C54C41214A7E}" dt="2026-01-20T17:57:53.913" v="366" actId="20577"/>
        <pc:sldMkLst>
          <pc:docMk/>
          <pc:sldMk cId="375309392" sldId="765"/>
        </pc:sldMkLst>
        <pc:spChg chg="del mod">
          <ac:chgData name="Jenna Wertz" userId="bccd015c-fa66-41e8-99e9-69428c6baaba" providerId="ADAL" clId="{37D30EBF-AA29-4495-8939-C54C41214A7E}" dt="2026-01-19T17:30:36.922" v="79" actId="478"/>
          <ac:spMkLst>
            <pc:docMk/>
            <pc:sldMk cId="375309392" sldId="765"/>
            <ac:spMk id="2" creationId="{FD14F227-01A1-4E5A-D94A-15693D6CE1FC}"/>
          </ac:spMkLst>
        </pc:spChg>
        <pc:spChg chg="add del mod">
          <ac:chgData name="Jenna Wertz" userId="bccd015c-fa66-41e8-99e9-69428c6baaba" providerId="ADAL" clId="{37D30EBF-AA29-4495-8939-C54C41214A7E}" dt="2026-01-19T17:30:38.707" v="80" actId="478"/>
          <ac:spMkLst>
            <pc:docMk/>
            <pc:sldMk cId="375309392" sldId="765"/>
            <ac:spMk id="4" creationId="{84870EE2-386E-8781-ECD5-2354BC69B307}"/>
          </ac:spMkLst>
        </pc:spChg>
        <pc:graphicFrameChg chg="add del mod">
          <ac:chgData name="Jenna Wertz" userId="bccd015c-fa66-41e8-99e9-69428c6baaba" providerId="ADAL" clId="{37D30EBF-AA29-4495-8939-C54C41214A7E}" dt="2026-01-19T17:31:10.083" v="83" actId="478"/>
          <ac:graphicFrameMkLst>
            <pc:docMk/>
            <pc:sldMk cId="375309392" sldId="765"/>
            <ac:graphicFrameMk id="5" creationId="{5BBDD96A-A003-A9EF-9389-4E1067ADB00B}"/>
          </ac:graphicFrameMkLst>
        </pc:graphicFrameChg>
        <pc:picChg chg="add mod">
          <ac:chgData name="Jenna Wertz" userId="bccd015c-fa66-41e8-99e9-69428c6baaba" providerId="ADAL" clId="{37D30EBF-AA29-4495-8939-C54C41214A7E}" dt="2026-01-19T17:31:31.688" v="88" actId="1076"/>
          <ac:picMkLst>
            <pc:docMk/>
            <pc:sldMk cId="375309392" sldId="765"/>
            <ac:picMk id="7" creationId="{8D883B55-A733-93B8-FDF7-512FC90ABE86}"/>
          </ac:picMkLst>
        </pc:picChg>
        <pc:picChg chg="del">
          <ac:chgData name="Jenna Wertz" userId="bccd015c-fa66-41e8-99e9-69428c6baaba" providerId="ADAL" clId="{37D30EBF-AA29-4495-8939-C54C41214A7E}" dt="2026-01-19T17:30:33.981" v="76" actId="478"/>
          <ac:picMkLst>
            <pc:docMk/>
            <pc:sldMk cId="375309392" sldId="765"/>
            <ac:picMk id="1026" creationId="{8A7C9D06-EC86-4867-EE1D-CF3A11C832BF}"/>
          </ac:picMkLst>
        </pc:picChg>
      </pc:sldChg>
      <pc:sldChg chg="add ord">
        <pc:chgData name="Jenna Wertz" userId="bccd015c-fa66-41e8-99e9-69428c6baaba" providerId="ADAL" clId="{37D30EBF-AA29-4495-8939-C54C41214A7E}" dt="2026-01-19T17:35:14.818" v="92"/>
        <pc:sldMkLst>
          <pc:docMk/>
          <pc:sldMk cId="3173840358" sldId="840"/>
        </pc:sldMkLst>
      </pc:sldChg>
      <pc:sldChg chg="add ord">
        <pc:chgData name="Jenna Wertz" userId="bccd015c-fa66-41e8-99e9-69428c6baaba" providerId="ADAL" clId="{37D30EBF-AA29-4495-8939-C54C41214A7E}" dt="2026-01-19T17:35:14.818" v="92"/>
        <pc:sldMkLst>
          <pc:docMk/>
          <pc:sldMk cId="2137530997" sldId="851"/>
        </pc:sldMkLst>
      </pc:sldChg>
      <pc:sldChg chg="delSp modSp add mod ord">
        <pc:chgData name="Jenna Wertz" userId="bccd015c-fa66-41e8-99e9-69428c6baaba" providerId="ADAL" clId="{37D30EBF-AA29-4495-8939-C54C41214A7E}" dt="2026-01-20T17:52:03.517" v="204" actId="478"/>
        <pc:sldMkLst>
          <pc:docMk/>
          <pc:sldMk cId="4151013650" sldId="855"/>
        </pc:sldMkLst>
        <pc:spChg chg="del mod">
          <ac:chgData name="Jenna Wertz" userId="bccd015c-fa66-41e8-99e9-69428c6baaba" providerId="ADAL" clId="{37D30EBF-AA29-4495-8939-C54C41214A7E}" dt="2026-01-20T17:52:03.517" v="204" actId="478"/>
          <ac:spMkLst>
            <pc:docMk/>
            <pc:sldMk cId="4151013650" sldId="855"/>
            <ac:spMk id="5" creationId="{7F9ED8DD-E1FA-4006-9B48-8515970BBE05}"/>
          </ac:spMkLst>
        </pc:spChg>
        <pc:picChg chg="mod">
          <ac:chgData name="Jenna Wertz" userId="bccd015c-fa66-41e8-99e9-69428c6baaba" providerId="ADAL" clId="{37D30EBF-AA29-4495-8939-C54C41214A7E}" dt="2026-01-20T17:51:58.467" v="202" actId="1076"/>
          <ac:picMkLst>
            <pc:docMk/>
            <pc:sldMk cId="4151013650" sldId="855"/>
            <ac:picMk id="17" creationId="{784F39E7-D0CA-4378-9CA5-5A301A105F20}"/>
          </ac:picMkLst>
        </pc:picChg>
      </pc:sldChg>
      <pc:sldChg chg="add ord">
        <pc:chgData name="Jenna Wertz" userId="bccd015c-fa66-41e8-99e9-69428c6baaba" providerId="ADAL" clId="{37D30EBF-AA29-4495-8939-C54C41214A7E}" dt="2026-01-19T17:35:14.818" v="92"/>
        <pc:sldMkLst>
          <pc:docMk/>
          <pc:sldMk cId="1598554174" sldId="856"/>
        </pc:sldMkLst>
      </pc:sldChg>
      <pc:sldChg chg="add ord">
        <pc:chgData name="Jenna Wertz" userId="bccd015c-fa66-41e8-99e9-69428c6baaba" providerId="ADAL" clId="{37D30EBF-AA29-4495-8939-C54C41214A7E}" dt="2026-01-19T17:35:14.818" v="92"/>
        <pc:sldMkLst>
          <pc:docMk/>
          <pc:sldMk cId="1419900715" sldId="857"/>
        </pc:sldMkLst>
      </pc:sldChg>
      <pc:sldChg chg="addSp modSp add mod ord">
        <pc:chgData name="Jenna Wertz" userId="bccd015c-fa66-41e8-99e9-69428c6baaba" providerId="ADAL" clId="{37D30EBF-AA29-4495-8939-C54C41214A7E}" dt="2026-01-20T17:51:19.004" v="199" actId="1076"/>
        <pc:sldMkLst>
          <pc:docMk/>
          <pc:sldMk cId="2990964574" sldId="859"/>
        </pc:sldMkLst>
        <pc:spChg chg="mod">
          <ac:chgData name="Jenna Wertz" userId="bccd015c-fa66-41e8-99e9-69428c6baaba" providerId="ADAL" clId="{37D30EBF-AA29-4495-8939-C54C41214A7E}" dt="2026-01-19T17:40:46.924" v="183" actId="122"/>
          <ac:spMkLst>
            <pc:docMk/>
            <pc:sldMk cId="2990964574" sldId="859"/>
            <ac:spMk id="3" creationId="{B7690F32-FFED-4F52-AF40-6C9C49F45C3A}"/>
          </ac:spMkLst>
        </pc:spChg>
        <pc:picChg chg="add mod">
          <ac:chgData name="Jenna Wertz" userId="bccd015c-fa66-41e8-99e9-69428c6baaba" providerId="ADAL" clId="{37D30EBF-AA29-4495-8939-C54C41214A7E}" dt="2026-01-20T17:51:19.004" v="199" actId="1076"/>
          <ac:picMkLst>
            <pc:docMk/>
            <pc:sldMk cId="2990964574" sldId="859"/>
            <ac:picMk id="2" creationId="{5248079E-20FE-92B9-A72B-937364BA82BE}"/>
          </ac:picMkLst>
        </pc:picChg>
      </pc:sldChg>
      <pc:sldChg chg="modSp add mod ord">
        <pc:chgData name="Jenna Wertz" userId="bccd015c-fa66-41e8-99e9-69428c6baaba" providerId="ADAL" clId="{37D30EBF-AA29-4495-8939-C54C41214A7E}" dt="2026-01-19T17:35:14.818" v="92"/>
        <pc:sldMkLst>
          <pc:docMk/>
          <pc:sldMk cId="3533931157" sldId="860"/>
        </pc:sldMkLst>
        <pc:spChg chg="mod">
          <ac:chgData name="Jenna Wertz" userId="bccd015c-fa66-41e8-99e9-69428c6baaba" providerId="ADAL" clId="{37D30EBF-AA29-4495-8939-C54C41214A7E}" dt="2026-01-19T17:35:09.623" v="90" actId="27636"/>
          <ac:spMkLst>
            <pc:docMk/>
            <pc:sldMk cId="3533931157" sldId="860"/>
            <ac:spMk id="5" creationId="{B66AB819-4960-48B6-B3B3-ABB4CE363084}"/>
          </ac:spMkLst>
        </pc:spChg>
      </pc:sldChg>
      <pc:sldChg chg="addSp delSp modSp add mod ord delAnim modAnim">
        <pc:chgData name="Jenna Wertz" userId="bccd015c-fa66-41e8-99e9-69428c6baaba" providerId="ADAL" clId="{37D30EBF-AA29-4495-8939-C54C41214A7E}" dt="2026-01-20T17:54:49.041" v="233" actId="1076"/>
        <pc:sldMkLst>
          <pc:docMk/>
          <pc:sldMk cId="3024149361" sldId="861"/>
        </pc:sldMkLst>
        <pc:spChg chg="mod">
          <ac:chgData name="Jenna Wertz" userId="bccd015c-fa66-41e8-99e9-69428c6baaba" providerId="ADAL" clId="{37D30EBF-AA29-4495-8939-C54C41214A7E}" dt="2026-01-20T17:54:35.890" v="231" actId="1076"/>
          <ac:spMkLst>
            <pc:docMk/>
            <pc:sldMk cId="3024149361" sldId="861"/>
            <ac:spMk id="2" creationId="{B4758C95-B6DC-5B49-EC30-CCA1216C271F}"/>
          </ac:spMkLst>
        </pc:spChg>
        <pc:spChg chg="del mod">
          <ac:chgData name="Jenna Wertz" userId="bccd015c-fa66-41e8-99e9-69428c6baaba" providerId="ADAL" clId="{37D30EBF-AA29-4495-8939-C54C41214A7E}" dt="2026-01-19T17:38:43.069" v="152" actId="478"/>
          <ac:spMkLst>
            <pc:docMk/>
            <pc:sldMk cId="3024149361" sldId="861"/>
            <ac:spMk id="5" creationId="{635F0D33-532C-2E64-D783-D532D8640145}"/>
          </ac:spMkLst>
        </pc:spChg>
        <pc:spChg chg="add mod">
          <ac:chgData name="Jenna Wertz" userId="bccd015c-fa66-41e8-99e9-69428c6baaba" providerId="ADAL" clId="{37D30EBF-AA29-4495-8939-C54C41214A7E}" dt="2026-01-20T17:54:49.041" v="233" actId="1076"/>
          <ac:spMkLst>
            <pc:docMk/>
            <pc:sldMk cId="3024149361" sldId="861"/>
            <ac:spMk id="7" creationId="{7642B57A-AC88-DAC8-587C-A17E0A32DDAD}"/>
          </ac:spMkLst>
        </pc:spChg>
        <pc:picChg chg="del">
          <ac:chgData name="Jenna Wertz" userId="bccd015c-fa66-41e8-99e9-69428c6baaba" providerId="ADAL" clId="{37D30EBF-AA29-4495-8939-C54C41214A7E}" dt="2026-01-19T17:38:40.181" v="150" actId="478"/>
          <ac:picMkLst>
            <pc:docMk/>
            <pc:sldMk cId="3024149361" sldId="861"/>
            <ac:picMk id="3" creationId="{B00E6CE3-B2BF-6DC1-88F7-D27152EBD131}"/>
          </ac:picMkLst>
        </pc:picChg>
        <pc:picChg chg="add mod">
          <ac:chgData name="Jenna Wertz" userId="bccd015c-fa66-41e8-99e9-69428c6baaba" providerId="ADAL" clId="{37D30EBF-AA29-4495-8939-C54C41214A7E}" dt="2026-01-20T17:54:45.679" v="232" actId="1076"/>
          <ac:picMkLst>
            <pc:docMk/>
            <pc:sldMk cId="3024149361" sldId="861"/>
            <ac:picMk id="4" creationId="{39E65BD3-869E-086B-C095-6B680435949D}"/>
          </ac:picMkLst>
        </pc:picChg>
      </pc:sldChg>
      <pc:sldChg chg="addSp delSp modSp add mod">
        <pc:chgData name="Jenna Wertz" userId="bccd015c-fa66-41e8-99e9-69428c6baaba" providerId="ADAL" clId="{37D30EBF-AA29-4495-8939-C54C41214A7E}" dt="2026-01-20T17:50:00.394" v="196" actId="1076"/>
        <pc:sldMkLst>
          <pc:docMk/>
          <pc:sldMk cId="1417671825" sldId="862"/>
        </pc:sldMkLst>
        <pc:spChg chg="add del mod">
          <ac:chgData name="Jenna Wertz" userId="bccd015c-fa66-41e8-99e9-69428c6baaba" providerId="ADAL" clId="{37D30EBF-AA29-4495-8939-C54C41214A7E}" dt="2026-01-20T17:49:41.495" v="190" actId="478"/>
          <ac:spMkLst>
            <pc:docMk/>
            <pc:sldMk cId="1417671825" sldId="862"/>
            <ac:spMk id="3" creationId="{E2DA78B8-442C-E45E-A86A-5452A8965227}"/>
          </ac:spMkLst>
        </pc:spChg>
        <pc:spChg chg="mod">
          <ac:chgData name="Jenna Wertz" userId="bccd015c-fa66-41e8-99e9-69428c6baaba" providerId="ADAL" clId="{37D30EBF-AA29-4495-8939-C54C41214A7E}" dt="2026-01-20T17:50:00.394" v="196" actId="1076"/>
          <ac:spMkLst>
            <pc:docMk/>
            <pc:sldMk cId="1417671825" sldId="862"/>
            <ac:spMk id="5" creationId="{57B32687-882C-A5F6-1ED0-5674C9AB7E26}"/>
          </ac:spMkLst>
        </pc:spChg>
        <pc:spChg chg="del">
          <ac:chgData name="Jenna Wertz" userId="bccd015c-fa66-41e8-99e9-69428c6baaba" providerId="ADAL" clId="{37D30EBF-AA29-4495-8939-C54C41214A7E}" dt="2026-01-20T17:48:54.683" v="186" actId="478"/>
          <ac:spMkLst>
            <pc:docMk/>
            <pc:sldMk cId="1417671825" sldId="862"/>
            <ac:spMk id="6" creationId="{15C71116-C165-C42A-0A49-CFF3BA3CABCD}"/>
          </ac:spMkLst>
        </pc:spChg>
        <pc:picChg chg="add mod">
          <ac:chgData name="Jenna Wertz" userId="bccd015c-fa66-41e8-99e9-69428c6baaba" providerId="ADAL" clId="{37D30EBF-AA29-4495-8939-C54C41214A7E}" dt="2026-01-20T17:49:53.997" v="195" actId="1076"/>
          <ac:picMkLst>
            <pc:docMk/>
            <pc:sldMk cId="1417671825" sldId="862"/>
            <ac:picMk id="8" creationId="{78EFA5B8-EC6B-B244-802D-0B9D5AD64576}"/>
          </ac:picMkLst>
        </pc:picChg>
      </pc:sldChg>
      <pc:sldMasterChg chg="delSldLayout">
        <pc:chgData name="Jenna Wertz" userId="bccd015c-fa66-41e8-99e9-69428c6baaba" providerId="ADAL" clId="{37D30EBF-AA29-4495-8939-C54C41214A7E}" dt="2026-01-20T17:53:58.524" v="229" actId="47"/>
        <pc:sldMasterMkLst>
          <pc:docMk/>
          <pc:sldMasterMk cId="484441009" sldId="2147483648"/>
        </pc:sldMasterMkLst>
        <pc:sldLayoutChg chg="del">
          <pc:chgData name="Jenna Wertz" userId="bccd015c-fa66-41e8-99e9-69428c6baaba" providerId="ADAL" clId="{37D30EBF-AA29-4495-8939-C54C41214A7E}" dt="2026-01-20T17:53:47.264" v="225" actId="47"/>
          <pc:sldLayoutMkLst>
            <pc:docMk/>
            <pc:sldMasterMk cId="484441009" sldId="2147483648"/>
            <pc:sldLayoutMk cId="1608065986" sldId="2147483673"/>
          </pc:sldLayoutMkLst>
        </pc:sldLayoutChg>
        <pc:sldLayoutChg chg="del">
          <pc:chgData name="Jenna Wertz" userId="bccd015c-fa66-41e8-99e9-69428c6baaba" providerId="ADAL" clId="{37D30EBF-AA29-4495-8939-C54C41214A7E}" dt="2026-01-20T17:53:58.524" v="229" actId="47"/>
          <pc:sldLayoutMkLst>
            <pc:docMk/>
            <pc:sldMasterMk cId="484441009" sldId="2147483648"/>
            <pc:sldLayoutMk cId="199260899" sldId="2147483682"/>
          </pc:sldLayoutMkLst>
        </pc:sldLayoutChg>
      </pc:sldMasterChg>
      <pc:sldMasterChg chg="del delSldLayout">
        <pc:chgData name="Jenna Wertz" userId="bccd015c-fa66-41e8-99e9-69428c6baaba" providerId="ADAL" clId="{37D30EBF-AA29-4495-8939-C54C41214A7E}" dt="2026-01-20T17:54:02.164" v="230" actId="47"/>
        <pc:sldMasterMkLst>
          <pc:docMk/>
          <pc:sldMasterMk cId="3170632029" sldId="2147483684"/>
        </pc:sldMasterMkLst>
        <pc:sldLayoutChg chg="del">
          <pc:chgData name="Jenna Wertz" userId="bccd015c-fa66-41e8-99e9-69428c6baaba" providerId="ADAL" clId="{37D30EBF-AA29-4495-8939-C54C41214A7E}" dt="2026-01-20T17:54:02.164" v="230" actId="47"/>
          <pc:sldLayoutMkLst>
            <pc:docMk/>
            <pc:sldMasterMk cId="3170632029" sldId="2147483684"/>
            <pc:sldLayoutMk cId="3566752220" sldId="2147483685"/>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4049935428" sldId="2147483686"/>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3935441054" sldId="2147483687"/>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668286526" sldId="2147483688"/>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4081968872" sldId="2147483689"/>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3365214694" sldId="2147483690"/>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1409328261" sldId="2147483691"/>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820430672" sldId="2147483692"/>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4064797162" sldId="2147483693"/>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3451454880" sldId="2147483694"/>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1477678348" sldId="2147483695"/>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3751849518" sldId="2147483696"/>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3591285170" sldId="2147483697"/>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2389161290" sldId="2147483698"/>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1190201262" sldId="2147483699"/>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244830349" sldId="2147483700"/>
          </pc:sldLayoutMkLst>
        </pc:sldLayoutChg>
        <pc:sldLayoutChg chg="del">
          <pc:chgData name="Jenna Wertz" userId="bccd015c-fa66-41e8-99e9-69428c6baaba" providerId="ADAL" clId="{37D30EBF-AA29-4495-8939-C54C41214A7E}" dt="2026-01-20T17:54:02.164" v="230" actId="47"/>
          <pc:sldLayoutMkLst>
            <pc:docMk/>
            <pc:sldMasterMk cId="3170632029" sldId="2147483684"/>
            <pc:sldLayoutMk cId="25764065" sldId="214748370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C4715-AED9-4C67-9E77-3CA207E3DD6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0F848FC-E906-41B7-AF3F-E41FFB8A0043}">
      <dgm:prSet/>
      <dgm:spPr/>
      <dgm:t>
        <a:bodyPr/>
        <a:lstStyle/>
        <a:p>
          <a:r>
            <a:rPr lang="en-US"/>
            <a:t>Flashback </a:t>
          </a:r>
        </a:p>
      </dgm:t>
    </dgm:pt>
    <dgm:pt modelId="{2492EA1F-3DFD-47F5-B4BA-5833618A14C5}" type="parTrans" cxnId="{EFAA1136-4FE8-4885-9FDB-F7876DDE76BB}">
      <dgm:prSet/>
      <dgm:spPr/>
      <dgm:t>
        <a:bodyPr/>
        <a:lstStyle/>
        <a:p>
          <a:endParaRPr lang="en-US"/>
        </a:p>
      </dgm:t>
    </dgm:pt>
    <dgm:pt modelId="{A85EAFD0-31E8-46E4-95BA-A4052E4CE75C}" type="sibTrans" cxnId="{EFAA1136-4FE8-4885-9FDB-F7876DDE76BB}">
      <dgm:prSet/>
      <dgm:spPr/>
      <dgm:t>
        <a:bodyPr/>
        <a:lstStyle/>
        <a:p>
          <a:endParaRPr lang="en-US"/>
        </a:p>
      </dgm:t>
    </dgm:pt>
    <dgm:pt modelId="{59993924-2DEC-4FEC-BE55-C6AECCBC5AB9}">
      <dgm:prSet/>
      <dgm:spPr/>
      <dgm:t>
        <a:bodyPr/>
        <a:lstStyle/>
        <a:p>
          <a:r>
            <a:rPr lang="en-US" dirty="0"/>
            <a:t>Muscle memory </a:t>
          </a:r>
        </a:p>
      </dgm:t>
    </dgm:pt>
    <dgm:pt modelId="{1B203771-69AC-41C5-817C-AE429D23A619}" type="parTrans" cxnId="{ACF55F3C-3BB4-4C8A-A5C3-63CEFA10FC07}">
      <dgm:prSet/>
      <dgm:spPr/>
      <dgm:t>
        <a:bodyPr/>
        <a:lstStyle/>
        <a:p>
          <a:endParaRPr lang="en-US"/>
        </a:p>
      </dgm:t>
    </dgm:pt>
    <dgm:pt modelId="{4ED9F5D3-3E70-4C4A-8398-B34B734FF1B7}" type="sibTrans" cxnId="{ACF55F3C-3BB4-4C8A-A5C3-63CEFA10FC07}">
      <dgm:prSet/>
      <dgm:spPr/>
      <dgm:t>
        <a:bodyPr/>
        <a:lstStyle/>
        <a:p>
          <a:endParaRPr lang="en-US"/>
        </a:p>
      </dgm:t>
    </dgm:pt>
    <dgm:pt modelId="{668C10CC-C021-4D0C-90D1-F509D86C080C}">
      <dgm:prSet/>
      <dgm:spPr/>
      <dgm:t>
        <a:bodyPr/>
        <a:lstStyle/>
        <a:p>
          <a:r>
            <a:rPr lang="en-US" dirty="0"/>
            <a:t>Assessment lights /correct or incorrect</a:t>
          </a:r>
        </a:p>
      </dgm:t>
    </dgm:pt>
    <dgm:pt modelId="{23870B1B-903A-4D51-A031-7B0C0F5387A9}" type="parTrans" cxnId="{33C42FA7-0A2C-4C2E-ACCE-D0867B342659}">
      <dgm:prSet/>
      <dgm:spPr/>
      <dgm:t>
        <a:bodyPr/>
        <a:lstStyle/>
        <a:p>
          <a:endParaRPr lang="en-US"/>
        </a:p>
      </dgm:t>
    </dgm:pt>
    <dgm:pt modelId="{D8C3B8C9-9D94-40C9-B6CB-502AA19D237C}" type="sibTrans" cxnId="{33C42FA7-0A2C-4C2E-ACCE-D0867B342659}">
      <dgm:prSet/>
      <dgm:spPr/>
      <dgm:t>
        <a:bodyPr/>
        <a:lstStyle/>
        <a:p>
          <a:endParaRPr lang="en-US"/>
        </a:p>
      </dgm:t>
    </dgm:pt>
    <dgm:pt modelId="{214E567C-F74C-479A-AC64-D261F602C7A1}">
      <dgm:prSet/>
      <dgm:spPr/>
      <dgm:t>
        <a:bodyPr/>
        <a:lstStyle/>
        <a:p>
          <a:r>
            <a:rPr lang="en-US"/>
            <a:t>Data for instructors to view and assess</a:t>
          </a:r>
        </a:p>
      </dgm:t>
    </dgm:pt>
    <dgm:pt modelId="{A4398493-4BF2-486E-92D4-185B24CB98D0}" type="parTrans" cxnId="{3512BEC0-81B7-4ABE-9400-A01A09F4E2B3}">
      <dgm:prSet/>
      <dgm:spPr/>
      <dgm:t>
        <a:bodyPr/>
        <a:lstStyle/>
        <a:p>
          <a:endParaRPr lang="en-US"/>
        </a:p>
      </dgm:t>
    </dgm:pt>
    <dgm:pt modelId="{669652A2-2A06-47F4-A1F5-1558C6C81847}" type="sibTrans" cxnId="{3512BEC0-81B7-4ABE-9400-A01A09F4E2B3}">
      <dgm:prSet/>
      <dgm:spPr/>
      <dgm:t>
        <a:bodyPr/>
        <a:lstStyle/>
        <a:p>
          <a:endParaRPr lang="en-US"/>
        </a:p>
      </dgm:t>
    </dgm:pt>
    <dgm:pt modelId="{8123DEC5-561F-4EA2-8A48-0369BE76937E}">
      <dgm:prSet/>
      <dgm:spPr/>
      <dgm:t>
        <a:bodyPr/>
        <a:lstStyle/>
        <a:p>
          <a:r>
            <a:rPr lang="en-US"/>
            <a:t>Assessment Reports</a:t>
          </a:r>
        </a:p>
      </dgm:t>
    </dgm:pt>
    <dgm:pt modelId="{B30C759D-5C7B-4BB5-88B1-26AC8D5287FF}" type="parTrans" cxnId="{5CAD3931-0344-4FE0-9BB9-86AD5168EBAC}">
      <dgm:prSet/>
      <dgm:spPr/>
      <dgm:t>
        <a:bodyPr/>
        <a:lstStyle/>
        <a:p>
          <a:endParaRPr lang="en-US"/>
        </a:p>
      </dgm:t>
    </dgm:pt>
    <dgm:pt modelId="{164382C7-A1EF-45CB-89CE-245D0EFDB41A}" type="sibTrans" cxnId="{5CAD3931-0344-4FE0-9BB9-86AD5168EBAC}">
      <dgm:prSet/>
      <dgm:spPr/>
      <dgm:t>
        <a:bodyPr/>
        <a:lstStyle/>
        <a:p>
          <a:endParaRPr lang="en-US"/>
        </a:p>
      </dgm:t>
    </dgm:pt>
    <dgm:pt modelId="{B75A0E00-542E-42E2-9A5E-B87924544D68}" type="pres">
      <dgm:prSet presAssocID="{504C4715-AED9-4C67-9E77-3CA207E3DD66}" presName="vert0" presStyleCnt="0">
        <dgm:presLayoutVars>
          <dgm:dir/>
          <dgm:animOne val="branch"/>
          <dgm:animLvl val="lvl"/>
        </dgm:presLayoutVars>
      </dgm:prSet>
      <dgm:spPr/>
    </dgm:pt>
    <dgm:pt modelId="{E6242143-13AD-47A8-AAD7-07FFBDA8F4C5}" type="pres">
      <dgm:prSet presAssocID="{80F848FC-E906-41B7-AF3F-E41FFB8A0043}" presName="thickLine" presStyleLbl="alignNode1" presStyleIdx="0" presStyleCnt="5"/>
      <dgm:spPr/>
    </dgm:pt>
    <dgm:pt modelId="{7E98595A-6261-4870-B8AA-49406CECD3A4}" type="pres">
      <dgm:prSet presAssocID="{80F848FC-E906-41B7-AF3F-E41FFB8A0043}" presName="horz1" presStyleCnt="0"/>
      <dgm:spPr/>
    </dgm:pt>
    <dgm:pt modelId="{698DF884-05DD-4AD7-8825-90BC220918CA}" type="pres">
      <dgm:prSet presAssocID="{80F848FC-E906-41B7-AF3F-E41FFB8A0043}" presName="tx1" presStyleLbl="revTx" presStyleIdx="0" presStyleCnt="5"/>
      <dgm:spPr/>
    </dgm:pt>
    <dgm:pt modelId="{A000A4AF-84EE-4EFB-897C-5079FBDD5169}" type="pres">
      <dgm:prSet presAssocID="{80F848FC-E906-41B7-AF3F-E41FFB8A0043}" presName="vert1" presStyleCnt="0"/>
      <dgm:spPr/>
    </dgm:pt>
    <dgm:pt modelId="{555843BA-78F1-47A7-A281-B93A604A2CBD}" type="pres">
      <dgm:prSet presAssocID="{59993924-2DEC-4FEC-BE55-C6AECCBC5AB9}" presName="thickLine" presStyleLbl="alignNode1" presStyleIdx="1" presStyleCnt="5"/>
      <dgm:spPr/>
    </dgm:pt>
    <dgm:pt modelId="{10B2268B-D112-4770-9E2B-FBBDEE858ED5}" type="pres">
      <dgm:prSet presAssocID="{59993924-2DEC-4FEC-BE55-C6AECCBC5AB9}" presName="horz1" presStyleCnt="0"/>
      <dgm:spPr/>
    </dgm:pt>
    <dgm:pt modelId="{323140F6-ED7F-458A-8959-D3BC5E5E2169}" type="pres">
      <dgm:prSet presAssocID="{59993924-2DEC-4FEC-BE55-C6AECCBC5AB9}" presName="tx1" presStyleLbl="revTx" presStyleIdx="1" presStyleCnt="5" custLinFactNeighborX="209" custLinFactNeighborY="-8230"/>
      <dgm:spPr/>
    </dgm:pt>
    <dgm:pt modelId="{2CE283EE-757F-4993-98C0-FC256E9E1A52}" type="pres">
      <dgm:prSet presAssocID="{59993924-2DEC-4FEC-BE55-C6AECCBC5AB9}" presName="vert1" presStyleCnt="0"/>
      <dgm:spPr/>
    </dgm:pt>
    <dgm:pt modelId="{C41C89B4-39DE-4461-8E2D-6D3C821D690E}" type="pres">
      <dgm:prSet presAssocID="{668C10CC-C021-4D0C-90D1-F509D86C080C}" presName="thickLine" presStyleLbl="alignNode1" presStyleIdx="2" presStyleCnt="5"/>
      <dgm:spPr/>
    </dgm:pt>
    <dgm:pt modelId="{8D4D74B7-8D14-4555-93F4-6349CC6C9499}" type="pres">
      <dgm:prSet presAssocID="{668C10CC-C021-4D0C-90D1-F509D86C080C}" presName="horz1" presStyleCnt="0"/>
      <dgm:spPr/>
    </dgm:pt>
    <dgm:pt modelId="{3679B1F0-579B-4331-8826-73B7CAD9F5DC}" type="pres">
      <dgm:prSet presAssocID="{668C10CC-C021-4D0C-90D1-F509D86C080C}" presName="tx1" presStyleLbl="revTx" presStyleIdx="2" presStyleCnt="5"/>
      <dgm:spPr/>
    </dgm:pt>
    <dgm:pt modelId="{5D9822D1-D30D-4CD9-9C11-33DF74789A07}" type="pres">
      <dgm:prSet presAssocID="{668C10CC-C021-4D0C-90D1-F509D86C080C}" presName="vert1" presStyleCnt="0"/>
      <dgm:spPr/>
    </dgm:pt>
    <dgm:pt modelId="{4398EF5F-FB4B-4074-B40C-091BDAF94249}" type="pres">
      <dgm:prSet presAssocID="{214E567C-F74C-479A-AC64-D261F602C7A1}" presName="thickLine" presStyleLbl="alignNode1" presStyleIdx="3" presStyleCnt="5"/>
      <dgm:spPr/>
    </dgm:pt>
    <dgm:pt modelId="{7CB8B278-6027-4585-A396-34F5E1AD7DAB}" type="pres">
      <dgm:prSet presAssocID="{214E567C-F74C-479A-AC64-D261F602C7A1}" presName="horz1" presStyleCnt="0"/>
      <dgm:spPr/>
    </dgm:pt>
    <dgm:pt modelId="{7DB53E85-700C-4C95-A94B-FA50EB5F568F}" type="pres">
      <dgm:prSet presAssocID="{214E567C-F74C-479A-AC64-D261F602C7A1}" presName="tx1" presStyleLbl="revTx" presStyleIdx="3" presStyleCnt="5"/>
      <dgm:spPr/>
    </dgm:pt>
    <dgm:pt modelId="{9A172205-8CC3-4D45-9D8F-C5A3D0CBE99E}" type="pres">
      <dgm:prSet presAssocID="{214E567C-F74C-479A-AC64-D261F602C7A1}" presName="vert1" presStyleCnt="0"/>
      <dgm:spPr/>
    </dgm:pt>
    <dgm:pt modelId="{26D721E6-1D61-4758-8C89-2D310723D8A8}" type="pres">
      <dgm:prSet presAssocID="{8123DEC5-561F-4EA2-8A48-0369BE76937E}" presName="thickLine" presStyleLbl="alignNode1" presStyleIdx="4" presStyleCnt="5"/>
      <dgm:spPr/>
    </dgm:pt>
    <dgm:pt modelId="{951B1225-EEC9-4553-8737-2655E7A7F5D2}" type="pres">
      <dgm:prSet presAssocID="{8123DEC5-561F-4EA2-8A48-0369BE76937E}" presName="horz1" presStyleCnt="0"/>
      <dgm:spPr/>
    </dgm:pt>
    <dgm:pt modelId="{E4152591-EF3C-43B6-9B9C-D99061FFEE31}" type="pres">
      <dgm:prSet presAssocID="{8123DEC5-561F-4EA2-8A48-0369BE76937E}" presName="tx1" presStyleLbl="revTx" presStyleIdx="4" presStyleCnt="5"/>
      <dgm:spPr/>
    </dgm:pt>
    <dgm:pt modelId="{F2F605E5-D408-4BAA-8314-06620AC0721D}" type="pres">
      <dgm:prSet presAssocID="{8123DEC5-561F-4EA2-8A48-0369BE76937E}" presName="vert1" presStyleCnt="0"/>
      <dgm:spPr/>
    </dgm:pt>
  </dgm:ptLst>
  <dgm:cxnLst>
    <dgm:cxn modelId="{5AC4B719-5FD3-4B49-B227-040DFC34B280}" type="presOf" srcId="{59993924-2DEC-4FEC-BE55-C6AECCBC5AB9}" destId="{323140F6-ED7F-458A-8959-D3BC5E5E2169}" srcOrd="0" destOrd="0" presId="urn:microsoft.com/office/officeart/2008/layout/LinedList"/>
    <dgm:cxn modelId="{FF33181C-EC1A-4B50-8DD8-4B1F965D0E7C}" type="presOf" srcId="{80F848FC-E906-41B7-AF3F-E41FFB8A0043}" destId="{698DF884-05DD-4AD7-8825-90BC220918CA}" srcOrd="0" destOrd="0" presId="urn:microsoft.com/office/officeart/2008/layout/LinedList"/>
    <dgm:cxn modelId="{6BA73F2C-9B9A-4333-A91F-88E4C313D3FC}" type="presOf" srcId="{504C4715-AED9-4C67-9E77-3CA207E3DD66}" destId="{B75A0E00-542E-42E2-9A5E-B87924544D68}" srcOrd="0" destOrd="0" presId="urn:microsoft.com/office/officeart/2008/layout/LinedList"/>
    <dgm:cxn modelId="{5CAD3931-0344-4FE0-9BB9-86AD5168EBAC}" srcId="{504C4715-AED9-4C67-9E77-3CA207E3DD66}" destId="{8123DEC5-561F-4EA2-8A48-0369BE76937E}" srcOrd="4" destOrd="0" parTransId="{B30C759D-5C7B-4BB5-88B1-26AC8D5287FF}" sibTransId="{164382C7-A1EF-45CB-89CE-245D0EFDB41A}"/>
    <dgm:cxn modelId="{EFAA1136-4FE8-4885-9FDB-F7876DDE76BB}" srcId="{504C4715-AED9-4C67-9E77-3CA207E3DD66}" destId="{80F848FC-E906-41B7-AF3F-E41FFB8A0043}" srcOrd="0" destOrd="0" parTransId="{2492EA1F-3DFD-47F5-B4BA-5833618A14C5}" sibTransId="{A85EAFD0-31E8-46E4-95BA-A4052E4CE75C}"/>
    <dgm:cxn modelId="{ACF55F3C-3BB4-4C8A-A5C3-63CEFA10FC07}" srcId="{504C4715-AED9-4C67-9E77-3CA207E3DD66}" destId="{59993924-2DEC-4FEC-BE55-C6AECCBC5AB9}" srcOrd="1" destOrd="0" parTransId="{1B203771-69AC-41C5-817C-AE429D23A619}" sibTransId="{4ED9F5D3-3E70-4C4A-8398-B34B734FF1B7}"/>
    <dgm:cxn modelId="{4F750C58-E409-4E76-9737-5A2E27889C63}" type="presOf" srcId="{214E567C-F74C-479A-AC64-D261F602C7A1}" destId="{7DB53E85-700C-4C95-A94B-FA50EB5F568F}" srcOrd="0" destOrd="0" presId="urn:microsoft.com/office/officeart/2008/layout/LinedList"/>
    <dgm:cxn modelId="{D5B81C79-9B64-45E6-B065-E0CD0CA18603}" type="presOf" srcId="{668C10CC-C021-4D0C-90D1-F509D86C080C}" destId="{3679B1F0-579B-4331-8826-73B7CAD9F5DC}" srcOrd="0" destOrd="0" presId="urn:microsoft.com/office/officeart/2008/layout/LinedList"/>
    <dgm:cxn modelId="{66070F7F-6FB6-4397-AC9F-8DFED095B073}" type="presOf" srcId="{8123DEC5-561F-4EA2-8A48-0369BE76937E}" destId="{E4152591-EF3C-43B6-9B9C-D99061FFEE31}" srcOrd="0" destOrd="0" presId="urn:microsoft.com/office/officeart/2008/layout/LinedList"/>
    <dgm:cxn modelId="{33C42FA7-0A2C-4C2E-ACCE-D0867B342659}" srcId="{504C4715-AED9-4C67-9E77-3CA207E3DD66}" destId="{668C10CC-C021-4D0C-90D1-F509D86C080C}" srcOrd="2" destOrd="0" parTransId="{23870B1B-903A-4D51-A031-7B0C0F5387A9}" sibTransId="{D8C3B8C9-9D94-40C9-B6CB-502AA19D237C}"/>
    <dgm:cxn modelId="{3512BEC0-81B7-4ABE-9400-A01A09F4E2B3}" srcId="{504C4715-AED9-4C67-9E77-3CA207E3DD66}" destId="{214E567C-F74C-479A-AC64-D261F602C7A1}" srcOrd="3" destOrd="0" parTransId="{A4398493-4BF2-486E-92D4-185B24CB98D0}" sibTransId="{669652A2-2A06-47F4-A1F5-1558C6C81847}"/>
    <dgm:cxn modelId="{16317662-4019-4AD3-9707-D94F5B40BA3C}" type="presParOf" srcId="{B75A0E00-542E-42E2-9A5E-B87924544D68}" destId="{E6242143-13AD-47A8-AAD7-07FFBDA8F4C5}" srcOrd="0" destOrd="0" presId="urn:microsoft.com/office/officeart/2008/layout/LinedList"/>
    <dgm:cxn modelId="{3D174178-77E8-4985-9DAC-336EC35F75AB}" type="presParOf" srcId="{B75A0E00-542E-42E2-9A5E-B87924544D68}" destId="{7E98595A-6261-4870-B8AA-49406CECD3A4}" srcOrd="1" destOrd="0" presId="urn:microsoft.com/office/officeart/2008/layout/LinedList"/>
    <dgm:cxn modelId="{2EAEC017-12CD-4B04-B4C8-165E21EA6A6C}" type="presParOf" srcId="{7E98595A-6261-4870-B8AA-49406CECD3A4}" destId="{698DF884-05DD-4AD7-8825-90BC220918CA}" srcOrd="0" destOrd="0" presId="urn:microsoft.com/office/officeart/2008/layout/LinedList"/>
    <dgm:cxn modelId="{9401EA12-2AEA-475A-964F-9A928C37DFE7}" type="presParOf" srcId="{7E98595A-6261-4870-B8AA-49406CECD3A4}" destId="{A000A4AF-84EE-4EFB-897C-5079FBDD5169}" srcOrd="1" destOrd="0" presId="urn:microsoft.com/office/officeart/2008/layout/LinedList"/>
    <dgm:cxn modelId="{A6643EC6-A864-4D7B-8946-21EEBA612A7D}" type="presParOf" srcId="{B75A0E00-542E-42E2-9A5E-B87924544D68}" destId="{555843BA-78F1-47A7-A281-B93A604A2CBD}" srcOrd="2" destOrd="0" presId="urn:microsoft.com/office/officeart/2008/layout/LinedList"/>
    <dgm:cxn modelId="{F369DB04-DF05-484B-8678-D64C2C779EFF}" type="presParOf" srcId="{B75A0E00-542E-42E2-9A5E-B87924544D68}" destId="{10B2268B-D112-4770-9E2B-FBBDEE858ED5}" srcOrd="3" destOrd="0" presId="urn:microsoft.com/office/officeart/2008/layout/LinedList"/>
    <dgm:cxn modelId="{55ACB69D-B91A-47A6-A8F0-EF5B82DD0177}" type="presParOf" srcId="{10B2268B-D112-4770-9E2B-FBBDEE858ED5}" destId="{323140F6-ED7F-458A-8959-D3BC5E5E2169}" srcOrd="0" destOrd="0" presId="urn:microsoft.com/office/officeart/2008/layout/LinedList"/>
    <dgm:cxn modelId="{C6B0618E-D69D-4874-8F17-AD416F6F29DD}" type="presParOf" srcId="{10B2268B-D112-4770-9E2B-FBBDEE858ED5}" destId="{2CE283EE-757F-4993-98C0-FC256E9E1A52}" srcOrd="1" destOrd="0" presId="urn:microsoft.com/office/officeart/2008/layout/LinedList"/>
    <dgm:cxn modelId="{A0A30E59-61AA-4944-9EFC-381CE140F1EC}" type="presParOf" srcId="{B75A0E00-542E-42E2-9A5E-B87924544D68}" destId="{C41C89B4-39DE-4461-8E2D-6D3C821D690E}" srcOrd="4" destOrd="0" presId="urn:microsoft.com/office/officeart/2008/layout/LinedList"/>
    <dgm:cxn modelId="{1A5D3DC2-3E8B-40BF-957D-E3DE50B588CB}" type="presParOf" srcId="{B75A0E00-542E-42E2-9A5E-B87924544D68}" destId="{8D4D74B7-8D14-4555-93F4-6349CC6C9499}" srcOrd="5" destOrd="0" presId="urn:microsoft.com/office/officeart/2008/layout/LinedList"/>
    <dgm:cxn modelId="{74E749FA-8ECE-4826-B0FE-99FE7D9EBA0A}" type="presParOf" srcId="{8D4D74B7-8D14-4555-93F4-6349CC6C9499}" destId="{3679B1F0-579B-4331-8826-73B7CAD9F5DC}" srcOrd="0" destOrd="0" presId="urn:microsoft.com/office/officeart/2008/layout/LinedList"/>
    <dgm:cxn modelId="{57918FC5-3A0C-4333-87FB-00F443514E75}" type="presParOf" srcId="{8D4D74B7-8D14-4555-93F4-6349CC6C9499}" destId="{5D9822D1-D30D-4CD9-9C11-33DF74789A07}" srcOrd="1" destOrd="0" presId="urn:microsoft.com/office/officeart/2008/layout/LinedList"/>
    <dgm:cxn modelId="{F396631E-8259-49EE-9AF5-3FE684E83CD6}" type="presParOf" srcId="{B75A0E00-542E-42E2-9A5E-B87924544D68}" destId="{4398EF5F-FB4B-4074-B40C-091BDAF94249}" srcOrd="6" destOrd="0" presId="urn:microsoft.com/office/officeart/2008/layout/LinedList"/>
    <dgm:cxn modelId="{49EFF7DF-5E8E-40DE-957C-6EAF59CBB91E}" type="presParOf" srcId="{B75A0E00-542E-42E2-9A5E-B87924544D68}" destId="{7CB8B278-6027-4585-A396-34F5E1AD7DAB}" srcOrd="7" destOrd="0" presId="urn:microsoft.com/office/officeart/2008/layout/LinedList"/>
    <dgm:cxn modelId="{4A615DAE-7128-44D2-BC01-E9DC29F5AAA0}" type="presParOf" srcId="{7CB8B278-6027-4585-A396-34F5E1AD7DAB}" destId="{7DB53E85-700C-4C95-A94B-FA50EB5F568F}" srcOrd="0" destOrd="0" presId="urn:microsoft.com/office/officeart/2008/layout/LinedList"/>
    <dgm:cxn modelId="{6A980862-4994-4140-A301-EB4543931299}" type="presParOf" srcId="{7CB8B278-6027-4585-A396-34F5E1AD7DAB}" destId="{9A172205-8CC3-4D45-9D8F-C5A3D0CBE99E}" srcOrd="1" destOrd="0" presId="urn:microsoft.com/office/officeart/2008/layout/LinedList"/>
    <dgm:cxn modelId="{BF26F9B1-B891-4BB0-BB31-00C605F6E504}" type="presParOf" srcId="{B75A0E00-542E-42E2-9A5E-B87924544D68}" destId="{26D721E6-1D61-4758-8C89-2D310723D8A8}" srcOrd="8" destOrd="0" presId="urn:microsoft.com/office/officeart/2008/layout/LinedList"/>
    <dgm:cxn modelId="{2A246B0B-5063-4673-AF08-00EE83761C50}" type="presParOf" srcId="{B75A0E00-542E-42E2-9A5E-B87924544D68}" destId="{951B1225-EEC9-4553-8737-2655E7A7F5D2}" srcOrd="9" destOrd="0" presId="urn:microsoft.com/office/officeart/2008/layout/LinedList"/>
    <dgm:cxn modelId="{08B1C157-E0B2-494D-B557-44E0ACB00A5F}" type="presParOf" srcId="{951B1225-EEC9-4553-8737-2655E7A7F5D2}" destId="{E4152591-EF3C-43B6-9B9C-D99061FFEE31}" srcOrd="0" destOrd="0" presId="urn:microsoft.com/office/officeart/2008/layout/LinedList"/>
    <dgm:cxn modelId="{C6FD5184-DBB9-499F-94F1-4A4E2191BA00}" type="presParOf" srcId="{951B1225-EEC9-4553-8737-2655E7A7F5D2}" destId="{F2F605E5-D408-4BAA-8314-06620AC0721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35C0B6-AF7B-4AE2-B181-F0659CC724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A5C804-02D4-436B-A109-3BC6293B2ACE}">
      <dgm:prSet phldrT="[Text]"/>
      <dgm:spPr>
        <a:solidFill>
          <a:srgbClr val="0070C0"/>
        </a:solidFill>
      </dgm:spPr>
      <dgm:t>
        <a:bodyPr/>
        <a:lstStyle/>
        <a:p>
          <a:r>
            <a:rPr lang="en-US" dirty="0"/>
            <a:t>Facility – outdated, space issues</a:t>
          </a:r>
        </a:p>
      </dgm:t>
    </dgm:pt>
    <dgm:pt modelId="{4B14F41E-D76A-4F48-8A8F-FFE8D6FA5D9D}" type="parTrans" cxnId="{19F3FF8D-BA0C-4BF6-AB64-164F731110C9}">
      <dgm:prSet/>
      <dgm:spPr/>
      <dgm:t>
        <a:bodyPr/>
        <a:lstStyle/>
        <a:p>
          <a:endParaRPr lang="en-US"/>
        </a:p>
      </dgm:t>
    </dgm:pt>
    <dgm:pt modelId="{FCD84241-2CC0-460C-8A94-C7D264177F5E}" type="sibTrans" cxnId="{19F3FF8D-BA0C-4BF6-AB64-164F731110C9}">
      <dgm:prSet/>
      <dgm:spPr/>
      <dgm:t>
        <a:bodyPr/>
        <a:lstStyle/>
        <a:p>
          <a:endParaRPr lang="en-US"/>
        </a:p>
      </dgm:t>
    </dgm:pt>
    <dgm:pt modelId="{785F7318-4961-40AF-BE8C-CC93773FF8D3}">
      <dgm:prSet phldrT="[Text]"/>
      <dgm:spPr>
        <a:solidFill>
          <a:srgbClr val="0070C0"/>
        </a:solidFill>
      </dgm:spPr>
      <dgm:t>
        <a:bodyPr/>
        <a:lstStyle/>
        <a:p>
          <a:r>
            <a:rPr lang="en-US" dirty="0"/>
            <a:t>Time – lesson planning, not enough time to get through all content</a:t>
          </a:r>
        </a:p>
      </dgm:t>
    </dgm:pt>
    <dgm:pt modelId="{0D4FE460-992D-4BD8-9A46-2DA0274D6D0F}" type="parTrans" cxnId="{BD459AA0-3BD4-4FCF-AF41-C25F8CDC5B4A}">
      <dgm:prSet/>
      <dgm:spPr/>
      <dgm:t>
        <a:bodyPr/>
        <a:lstStyle/>
        <a:p>
          <a:endParaRPr lang="en-US"/>
        </a:p>
      </dgm:t>
    </dgm:pt>
    <dgm:pt modelId="{C681D6C9-5A5A-4260-B429-D3DE561AB955}" type="sibTrans" cxnId="{BD459AA0-3BD4-4FCF-AF41-C25F8CDC5B4A}">
      <dgm:prSet/>
      <dgm:spPr/>
      <dgm:t>
        <a:bodyPr/>
        <a:lstStyle/>
        <a:p>
          <a:endParaRPr lang="en-US"/>
        </a:p>
      </dgm:t>
    </dgm:pt>
    <dgm:pt modelId="{EDEC66E0-DB02-4031-A560-B8246D3C3D5C}">
      <dgm:prSet phldrT="[Text]"/>
      <dgm:spPr>
        <a:solidFill>
          <a:srgbClr val="0070C0"/>
        </a:solidFill>
      </dgm:spPr>
      <dgm:t>
        <a:bodyPr/>
        <a:lstStyle/>
        <a:p>
          <a:r>
            <a:rPr lang="en-US" dirty="0"/>
            <a:t>Skills – varying abilities, not enough passable skills/ certification</a:t>
          </a:r>
        </a:p>
      </dgm:t>
    </dgm:pt>
    <dgm:pt modelId="{2A4285FC-CCE3-4C54-B756-34369D510B58}" type="parTrans" cxnId="{6FB37C16-8EAB-418B-848B-FD18DDF8DB21}">
      <dgm:prSet/>
      <dgm:spPr/>
      <dgm:t>
        <a:bodyPr/>
        <a:lstStyle/>
        <a:p>
          <a:endParaRPr lang="en-US"/>
        </a:p>
      </dgm:t>
    </dgm:pt>
    <dgm:pt modelId="{5A3FB0BD-85A4-4ADF-AC16-C17225EDF1C0}" type="sibTrans" cxnId="{6FB37C16-8EAB-418B-848B-FD18DDF8DB21}">
      <dgm:prSet/>
      <dgm:spPr/>
      <dgm:t>
        <a:bodyPr/>
        <a:lstStyle/>
        <a:p>
          <a:endParaRPr lang="en-US"/>
        </a:p>
      </dgm:t>
    </dgm:pt>
    <dgm:pt modelId="{E7213FAF-FC42-4C1B-8674-4193A11138D7}">
      <dgm:prSet phldrT="[Text]"/>
      <dgm:spPr>
        <a:solidFill>
          <a:srgbClr val="0070C0"/>
        </a:solidFill>
      </dgm:spPr>
      <dgm:t>
        <a:bodyPr/>
        <a:lstStyle/>
        <a:p>
          <a:r>
            <a:rPr lang="en-US" dirty="0"/>
            <a:t>Access – not enough hands-on practice (clinicals, farm time, shop space)</a:t>
          </a:r>
        </a:p>
      </dgm:t>
    </dgm:pt>
    <dgm:pt modelId="{88F8C37B-4FBB-4B5A-AED0-9519DCA7D7FE}" type="parTrans" cxnId="{2D50727E-D7FC-45AA-9BAC-A7ADFEBA8486}">
      <dgm:prSet/>
      <dgm:spPr/>
      <dgm:t>
        <a:bodyPr/>
        <a:lstStyle/>
        <a:p>
          <a:endParaRPr lang="en-US"/>
        </a:p>
      </dgm:t>
    </dgm:pt>
    <dgm:pt modelId="{C8152BEC-A107-4046-A206-A585EA71C70B}" type="sibTrans" cxnId="{2D50727E-D7FC-45AA-9BAC-A7ADFEBA8486}">
      <dgm:prSet/>
      <dgm:spPr/>
      <dgm:t>
        <a:bodyPr/>
        <a:lstStyle/>
        <a:p>
          <a:endParaRPr lang="en-US"/>
        </a:p>
      </dgm:t>
    </dgm:pt>
    <dgm:pt modelId="{6A2C4248-9745-43D8-AA9A-571E41952F69}">
      <dgm:prSet phldrT="[Text]"/>
      <dgm:spPr>
        <a:solidFill>
          <a:srgbClr val="0070C0"/>
        </a:solidFill>
      </dgm:spPr>
      <dgm:t>
        <a:bodyPr/>
        <a:lstStyle/>
        <a:p>
          <a:r>
            <a:rPr lang="en-US" dirty="0"/>
            <a:t>Data/Tracking/Assessments – Qualifying students, showing progress</a:t>
          </a:r>
        </a:p>
      </dgm:t>
    </dgm:pt>
    <dgm:pt modelId="{0335EC75-EBA3-4518-8594-800834F155BB}" type="parTrans" cxnId="{8D797984-BDAB-4671-9849-9B0DB9A9FD8B}">
      <dgm:prSet/>
      <dgm:spPr/>
      <dgm:t>
        <a:bodyPr/>
        <a:lstStyle/>
        <a:p>
          <a:endParaRPr lang="en-US"/>
        </a:p>
      </dgm:t>
    </dgm:pt>
    <dgm:pt modelId="{4284DFCA-FC59-4126-BCE2-F14C45E14654}" type="sibTrans" cxnId="{8D797984-BDAB-4671-9849-9B0DB9A9FD8B}">
      <dgm:prSet/>
      <dgm:spPr/>
      <dgm:t>
        <a:bodyPr/>
        <a:lstStyle/>
        <a:p>
          <a:endParaRPr lang="en-US"/>
        </a:p>
      </dgm:t>
    </dgm:pt>
    <dgm:pt modelId="{139A57A6-CE48-4F3A-A17D-186A816B0B1E}">
      <dgm:prSet phldrT="[Text]"/>
      <dgm:spPr>
        <a:solidFill>
          <a:srgbClr val="0070C0"/>
        </a:solidFill>
      </dgm:spPr>
      <dgm:t>
        <a:bodyPr/>
        <a:lstStyle/>
        <a:p>
          <a:r>
            <a:rPr lang="en-US" dirty="0"/>
            <a:t>Instructors – lack of industry experience, lack of education/teaching experience </a:t>
          </a:r>
        </a:p>
      </dgm:t>
    </dgm:pt>
    <dgm:pt modelId="{A621A9D7-3140-409D-B045-E9EB00FE8B8F}" type="parTrans" cxnId="{64771C8F-FDD9-4013-9658-FA422C515DF9}">
      <dgm:prSet/>
      <dgm:spPr/>
      <dgm:t>
        <a:bodyPr/>
        <a:lstStyle/>
        <a:p>
          <a:endParaRPr lang="en-US"/>
        </a:p>
      </dgm:t>
    </dgm:pt>
    <dgm:pt modelId="{8ED1FC47-BC9A-4E41-879D-D3A3E31DAB73}" type="sibTrans" cxnId="{64771C8F-FDD9-4013-9658-FA422C515DF9}">
      <dgm:prSet/>
      <dgm:spPr/>
      <dgm:t>
        <a:bodyPr/>
        <a:lstStyle/>
        <a:p>
          <a:endParaRPr lang="en-US"/>
        </a:p>
      </dgm:t>
    </dgm:pt>
    <dgm:pt modelId="{263FF9C1-4A44-4BB2-B97C-970212520251}" type="pres">
      <dgm:prSet presAssocID="{9435C0B6-AF7B-4AE2-B181-F0659CC72498}" presName="linear" presStyleCnt="0">
        <dgm:presLayoutVars>
          <dgm:animLvl val="lvl"/>
          <dgm:resizeHandles val="exact"/>
        </dgm:presLayoutVars>
      </dgm:prSet>
      <dgm:spPr/>
    </dgm:pt>
    <dgm:pt modelId="{5EB9AA96-CDFF-4C1C-8792-792405509869}" type="pres">
      <dgm:prSet presAssocID="{EAA5C804-02D4-436B-A109-3BC6293B2ACE}" presName="parentText" presStyleLbl="node1" presStyleIdx="0" presStyleCnt="6">
        <dgm:presLayoutVars>
          <dgm:chMax val="0"/>
          <dgm:bulletEnabled val="1"/>
        </dgm:presLayoutVars>
      </dgm:prSet>
      <dgm:spPr/>
    </dgm:pt>
    <dgm:pt modelId="{9711BAF7-E7CC-45B2-A4CC-C4A48A877712}" type="pres">
      <dgm:prSet presAssocID="{FCD84241-2CC0-460C-8A94-C7D264177F5E}" presName="spacer" presStyleCnt="0"/>
      <dgm:spPr/>
    </dgm:pt>
    <dgm:pt modelId="{D367748F-5818-4FD3-900F-DA2050486E07}" type="pres">
      <dgm:prSet presAssocID="{785F7318-4961-40AF-BE8C-CC93773FF8D3}" presName="parentText" presStyleLbl="node1" presStyleIdx="1" presStyleCnt="6">
        <dgm:presLayoutVars>
          <dgm:chMax val="0"/>
          <dgm:bulletEnabled val="1"/>
        </dgm:presLayoutVars>
      </dgm:prSet>
      <dgm:spPr/>
    </dgm:pt>
    <dgm:pt modelId="{80469926-FF96-4637-A215-CDBD5CB004EF}" type="pres">
      <dgm:prSet presAssocID="{C681D6C9-5A5A-4260-B429-D3DE561AB955}" presName="spacer" presStyleCnt="0"/>
      <dgm:spPr/>
    </dgm:pt>
    <dgm:pt modelId="{05788D1F-A639-4DBF-A34D-BE0DB92C9BDF}" type="pres">
      <dgm:prSet presAssocID="{EDEC66E0-DB02-4031-A560-B8246D3C3D5C}" presName="parentText" presStyleLbl="node1" presStyleIdx="2" presStyleCnt="6" custLinFactNeighborX="-9187" custLinFactNeighborY="-27006">
        <dgm:presLayoutVars>
          <dgm:chMax val="0"/>
          <dgm:bulletEnabled val="1"/>
        </dgm:presLayoutVars>
      </dgm:prSet>
      <dgm:spPr/>
    </dgm:pt>
    <dgm:pt modelId="{37E27417-4F72-439D-BD72-705591F34A92}" type="pres">
      <dgm:prSet presAssocID="{5A3FB0BD-85A4-4ADF-AC16-C17225EDF1C0}" presName="spacer" presStyleCnt="0"/>
      <dgm:spPr/>
    </dgm:pt>
    <dgm:pt modelId="{213FCC30-B6F3-4F90-9E93-C4135600A1C8}" type="pres">
      <dgm:prSet presAssocID="{E7213FAF-FC42-4C1B-8674-4193A11138D7}" presName="parentText" presStyleLbl="node1" presStyleIdx="3" presStyleCnt="6" custLinFactNeighborX="-5" custLinFactNeighborY="32135">
        <dgm:presLayoutVars>
          <dgm:chMax val="0"/>
          <dgm:bulletEnabled val="1"/>
        </dgm:presLayoutVars>
      </dgm:prSet>
      <dgm:spPr/>
    </dgm:pt>
    <dgm:pt modelId="{113C94C2-61E3-47D6-AB97-A962C5FD9CDE}" type="pres">
      <dgm:prSet presAssocID="{C8152BEC-A107-4046-A206-A585EA71C70B}" presName="spacer" presStyleCnt="0"/>
      <dgm:spPr/>
    </dgm:pt>
    <dgm:pt modelId="{8A12F3A8-95AA-4BBF-B754-127DE9853962}" type="pres">
      <dgm:prSet presAssocID="{6A2C4248-9745-43D8-AA9A-571E41952F69}" presName="parentText" presStyleLbl="node1" presStyleIdx="4" presStyleCnt="6">
        <dgm:presLayoutVars>
          <dgm:chMax val="0"/>
          <dgm:bulletEnabled val="1"/>
        </dgm:presLayoutVars>
      </dgm:prSet>
      <dgm:spPr/>
    </dgm:pt>
    <dgm:pt modelId="{EC074ED4-9636-43F5-ADFB-1B8FCDED2BD5}" type="pres">
      <dgm:prSet presAssocID="{4284DFCA-FC59-4126-BCE2-F14C45E14654}" presName="spacer" presStyleCnt="0"/>
      <dgm:spPr/>
    </dgm:pt>
    <dgm:pt modelId="{ED7E7DF9-82BA-40A6-A412-5EB6A7FF0DC1}" type="pres">
      <dgm:prSet presAssocID="{139A57A6-CE48-4F3A-A17D-186A816B0B1E}" presName="parentText" presStyleLbl="node1" presStyleIdx="5" presStyleCnt="6" custLinFactNeighborX="6" custLinFactNeighborY="33421">
        <dgm:presLayoutVars>
          <dgm:chMax val="0"/>
          <dgm:bulletEnabled val="1"/>
        </dgm:presLayoutVars>
      </dgm:prSet>
      <dgm:spPr/>
    </dgm:pt>
  </dgm:ptLst>
  <dgm:cxnLst>
    <dgm:cxn modelId="{6FB37C16-8EAB-418B-848B-FD18DDF8DB21}" srcId="{9435C0B6-AF7B-4AE2-B181-F0659CC72498}" destId="{EDEC66E0-DB02-4031-A560-B8246D3C3D5C}" srcOrd="2" destOrd="0" parTransId="{2A4285FC-CCE3-4C54-B756-34369D510B58}" sibTransId="{5A3FB0BD-85A4-4ADF-AC16-C17225EDF1C0}"/>
    <dgm:cxn modelId="{3B5DF81F-9FAA-4DC4-8F41-5E1AB72CD0B8}" type="presOf" srcId="{EDEC66E0-DB02-4031-A560-B8246D3C3D5C}" destId="{05788D1F-A639-4DBF-A34D-BE0DB92C9BDF}" srcOrd="0" destOrd="0" presId="urn:microsoft.com/office/officeart/2005/8/layout/vList2"/>
    <dgm:cxn modelId="{B194813E-166B-4476-9753-FA73A9F8C164}" type="presOf" srcId="{9435C0B6-AF7B-4AE2-B181-F0659CC72498}" destId="{263FF9C1-4A44-4BB2-B97C-970212520251}" srcOrd="0" destOrd="0" presId="urn:microsoft.com/office/officeart/2005/8/layout/vList2"/>
    <dgm:cxn modelId="{CFCD503F-DA5D-4DF0-817A-27D11A18755B}" type="presOf" srcId="{E7213FAF-FC42-4C1B-8674-4193A11138D7}" destId="{213FCC30-B6F3-4F90-9E93-C4135600A1C8}" srcOrd="0" destOrd="0" presId="urn:microsoft.com/office/officeart/2005/8/layout/vList2"/>
    <dgm:cxn modelId="{B20C5459-3C98-4292-A8E5-0CA571A7E638}" type="presOf" srcId="{6A2C4248-9745-43D8-AA9A-571E41952F69}" destId="{8A12F3A8-95AA-4BBF-B754-127DE9853962}" srcOrd="0" destOrd="0" presId="urn:microsoft.com/office/officeart/2005/8/layout/vList2"/>
    <dgm:cxn modelId="{2D50727E-D7FC-45AA-9BAC-A7ADFEBA8486}" srcId="{9435C0B6-AF7B-4AE2-B181-F0659CC72498}" destId="{E7213FAF-FC42-4C1B-8674-4193A11138D7}" srcOrd="3" destOrd="0" parTransId="{88F8C37B-4FBB-4B5A-AED0-9519DCA7D7FE}" sibTransId="{C8152BEC-A107-4046-A206-A585EA71C70B}"/>
    <dgm:cxn modelId="{8D797984-BDAB-4671-9849-9B0DB9A9FD8B}" srcId="{9435C0B6-AF7B-4AE2-B181-F0659CC72498}" destId="{6A2C4248-9745-43D8-AA9A-571E41952F69}" srcOrd="4" destOrd="0" parTransId="{0335EC75-EBA3-4518-8594-800834F155BB}" sibTransId="{4284DFCA-FC59-4126-BCE2-F14C45E14654}"/>
    <dgm:cxn modelId="{8CC3118A-5C34-4902-8715-29F0124A7606}" type="presOf" srcId="{EAA5C804-02D4-436B-A109-3BC6293B2ACE}" destId="{5EB9AA96-CDFF-4C1C-8792-792405509869}" srcOrd="0" destOrd="0" presId="urn:microsoft.com/office/officeart/2005/8/layout/vList2"/>
    <dgm:cxn modelId="{C8737F8A-2316-4E6D-9687-5BAD29D67175}" type="presOf" srcId="{139A57A6-CE48-4F3A-A17D-186A816B0B1E}" destId="{ED7E7DF9-82BA-40A6-A412-5EB6A7FF0DC1}" srcOrd="0" destOrd="0" presId="urn:microsoft.com/office/officeart/2005/8/layout/vList2"/>
    <dgm:cxn modelId="{19F3FF8D-BA0C-4BF6-AB64-164F731110C9}" srcId="{9435C0B6-AF7B-4AE2-B181-F0659CC72498}" destId="{EAA5C804-02D4-436B-A109-3BC6293B2ACE}" srcOrd="0" destOrd="0" parTransId="{4B14F41E-D76A-4F48-8A8F-FFE8D6FA5D9D}" sibTransId="{FCD84241-2CC0-460C-8A94-C7D264177F5E}"/>
    <dgm:cxn modelId="{64771C8F-FDD9-4013-9658-FA422C515DF9}" srcId="{9435C0B6-AF7B-4AE2-B181-F0659CC72498}" destId="{139A57A6-CE48-4F3A-A17D-186A816B0B1E}" srcOrd="5" destOrd="0" parTransId="{A621A9D7-3140-409D-B045-E9EB00FE8B8F}" sibTransId="{8ED1FC47-BC9A-4E41-879D-D3A3E31DAB73}"/>
    <dgm:cxn modelId="{BD459AA0-3BD4-4FCF-AF41-C25F8CDC5B4A}" srcId="{9435C0B6-AF7B-4AE2-B181-F0659CC72498}" destId="{785F7318-4961-40AF-BE8C-CC93773FF8D3}" srcOrd="1" destOrd="0" parTransId="{0D4FE460-992D-4BD8-9A46-2DA0274D6D0F}" sibTransId="{C681D6C9-5A5A-4260-B429-D3DE561AB955}"/>
    <dgm:cxn modelId="{5516AAC8-C101-47CA-96A1-1F5F261EAA9F}" type="presOf" srcId="{785F7318-4961-40AF-BE8C-CC93773FF8D3}" destId="{D367748F-5818-4FD3-900F-DA2050486E07}" srcOrd="0" destOrd="0" presId="urn:microsoft.com/office/officeart/2005/8/layout/vList2"/>
    <dgm:cxn modelId="{231A4816-D07D-4119-8807-FE09F0984115}" type="presParOf" srcId="{263FF9C1-4A44-4BB2-B97C-970212520251}" destId="{5EB9AA96-CDFF-4C1C-8792-792405509869}" srcOrd="0" destOrd="0" presId="urn:microsoft.com/office/officeart/2005/8/layout/vList2"/>
    <dgm:cxn modelId="{4984D0D7-642B-45D0-9199-FF025E46D5ED}" type="presParOf" srcId="{263FF9C1-4A44-4BB2-B97C-970212520251}" destId="{9711BAF7-E7CC-45B2-A4CC-C4A48A877712}" srcOrd="1" destOrd="0" presId="urn:microsoft.com/office/officeart/2005/8/layout/vList2"/>
    <dgm:cxn modelId="{1AF5BF9C-3DEB-46D8-A0B4-247A8FAB9050}" type="presParOf" srcId="{263FF9C1-4A44-4BB2-B97C-970212520251}" destId="{D367748F-5818-4FD3-900F-DA2050486E07}" srcOrd="2" destOrd="0" presId="urn:microsoft.com/office/officeart/2005/8/layout/vList2"/>
    <dgm:cxn modelId="{70A23F87-08AB-4F47-A348-795E1638A13E}" type="presParOf" srcId="{263FF9C1-4A44-4BB2-B97C-970212520251}" destId="{80469926-FF96-4637-A215-CDBD5CB004EF}" srcOrd="3" destOrd="0" presId="urn:microsoft.com/office/officeart/2005/8/layout/vList2"/>
    <dgm:cxn modelId="{170D2E90-7197-4CC0-B8C3-CBB4624803E0}" type="presParOf" srcId="{263FF9C1-4A44-4BB2-B97C-970212520251}" destId="{05788D1F-A639-4DBF-A34D-BE0DB92C9BDF}" srcOrd="4" destOrd="0" presId="urn:microsoft.com/office/officeart/2005/8/layout/vList2"/>
    <dgm:cxn modelId="{DE55A0D3-BBC8-4967-A574-B99547934842}" type="presParOf" srcId="{263FF9C1-4A44-4BB2-B97C-970212520251}" destId="{37E27417-4F72-439D-BD72-705591F34A92}" srcOrd="5" destOrd="0" presId="urn:microsoft.com/office/officeart/2005/8/layout/vList2"/>
    <dgm:cxn modelId="{7F698770-6F9E-4C85-B80E-C5E43089C887}" type="presParOf" srcId="{263FF9C1-4A44-4BB2-B97C-970212520251}" destId="{213FCC30-B6F3-4F90-9E93-C4135600A1C8}" srcOrd="6" destOrd="0" presId="urn:microsoft.com/office/officeart/2005/8/layout/vList2"/>
    <dgm:cxn modelId="{0C4D32AA-0B16-44CD-8F2D-8DF51D43DD1A}" type="presParOf" srcId="{263FF9C1-4A44-4BB2-B97C-970212520251}" destId="{113C94C2-61E3-47D6-AB97-A962C5FD9CDE}" srcOrd="7" destOrd="0" presId="urn:microsoft.com/office/officeart/2005/8/layout/vList2"/>
    <dgm:cxn modelId="{50E300B9-3699-4BE6-BBFD-C71B0D940004}" type="presParOf" srcId="{263FF9C1-4A44-4BB2-B97C-970212520251}" destId="{8A12F3A8-95AA-4BBF-B754-127DE9853962}" srcOrd="8" destOrd="0" presId="urn:microsoft.com/office/officeart/2005/8/layout/vList2"/>
    <dgm:cxn modelId="{3FA92C42-01C3-4C7B-AA05-CB28CEF85F75}" type="presParOf" srcId="{263FF9C1-4A44-4BB2-B97C-970212520251}" destId="{EC074ED4-9636-43F5-ADFB-1B8FCDED2BD5}" srcOrd="9" destOrd="0" presId="urn:microsoft.com/office/officeart/2005/8/layout/vList2"/>
    <dgm:cxn modelId="{4AE1DDDC-E815-4A06-B4DF-897D8A937434}" type="presParOf" srcId="{263FF9C1-4A44-4BB2-B97C-970212520251}" destId="{ED7E7DF9-82BA-40A6-A412-5EB6A7FF0DC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5C0B6-AF7B-4AE2-B181-F0659CC724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A5C804-02D4-436B-A109-3BC6293B2ACE}">
      <dgm:prSet phldrT="[Text]"/>
      <dgm:spPr>
        <a:solidFill>
          <a:schemeClr val="bg1">
            <a:lumMod val="65000"/>
          </a:schemeClr>
        </a:solidFill>
      </dgm:spPr>
      <dgm:t>
        <a:bodyPr/>
        <a:lstStyle/>
        <a:p>
          <a:r>
            <a:rPr lang="en-US" dirty="0"/>
            <a:t>Facility – outdated, space issues </a:t>
          </a:r>
        </a:p>
      </dgm:t>
    </dgm:pt>
    <dgm:pt modelId="{4B14F41E-D76A-4F48-8A8F-FFE8D6FA5D9D}" type="parTrans" cxnId="{19F3FF8D-BA0C-4BF6-AB64-164F731110C9}">
      <dgm:prSet/>
      <dgm:spPr/>
      <dgm:t>
        <a:bodyPr/>
        <a:lstStyle/>
        <a:p>
          <a:endParaRPr lang="en-US"/>
        </a:p>
      </dgm:t>
    </dgm:pt>
    <dgm:pt modelId="{FCD84241-2CC0-460C-8A94-C7D264177F5E}" type="sibTrans" cxnId="{19F3FF8D-BA0C-4BF6-AB64-164F731110C9}">
      <dgm:prSet/>
      <dgm:spPr/>
      <dgm:t>
        <a:bodyPr/>
        <a:lstStyle/>
        <a:p>
          <a:endParaRPr lang="en-US"/>
        </a:p>
      </dgm:t>
    </dgm:pt>
    <dgm:pt modelId="{785F7318-4961-40AF-BE8C-CC93773FF8D3}">
      <dgm:prSet phldrT="[Text]"/>
      <dgm:spPr>
        <a:solidFill>
          <a:schemeClr val="bg1">
            <a:lumMod val="65000"/>
          </a:schemeClr>
        </a:solidFill>
      </dgm:spPr>
      <dgm:t>
        <a:bodyPr/>
        <a:lstStyle/>
        <a:p>
          <a:r>
            <a:rPr lang="en-US" dirty="0"/>
            <a:t>Time – lesson planning, not enough time to get through all content</a:t>
          </a:r>
        </a:p>
      </dgm:t>
    </dgm:pt>
    <dgm:pt modelId="{0D4FE460-992D-4BD8-9A46-2DA0274D6D0F}" type="parTrans" cxnId="{BD459AA0-3BD4-4FCF-AF41-C25F8CDC5B4A}">
      <dgm:prSet/>
      <dgm:spPr/>
      <dgm:t>
        <a:bodyPr/>
        <a:lstStyle/>
        <a:p>
          <a:endParaRPr lang="en-US"/>
        </a:p>
      </dgm:t>
    </dgm:pt>
    <dgm:pt modelId="{C681D6C9-5A5A-4260-B429-D3DE561AB955}" type="sibTrans" cxnId="{BD459AA0-3BD4-4FCF-AF41-C25F8CDC5B4A}">
      <dgm:prSet/>
      <dgm:spPr/>
      <dgm:t>
        <a:bodyPr/>
        <a:lstStyle/>
        <a:p>
          <a:endParaRPr lang="en-US"/>
        </a:p>
      </dgm:t>
    </dgm:pt>
    <dgm:pt modelId="{EDEC66E0-DB02-4031-A560-B8246D3C3D5C}">
      <dgm:prSet phldrT="[Text]"/>
      <dgm:spPr>
        <a:solidFill>
          <a:schemeClr val="bg1">
            <a:lumMod val="65000"/>
          </a:schemeClr>
        </a:solidFill>
      </dgm:spPr>
      <dgm:t>
        <a:bodyPr/>
        <a:lstStyle/>
        <a:p>
          <a:r>
            <a:rPr lang="en-US" dirty="0"/>
            <a:t>Skills – varying abilities, not enough passable skills/ certification</a:t>
          </a:r>
        </a:p>
      </dgm:t>
    </dgm:pt>
    <dgm:pt modelId="{2A4285FC-CCE3-4C54-B756-34369D510B58}" type="parTrans" cxnId="{6FB37C16-8EAB-418B-848B-FD18DDF8DB21}">
      <dgm:prSet/>
      <dgm:spPr/>
      <dgm:t>
        <a:bodyPr/>
        <a:lstStyle/>
        <a:p>
          <a:endParaRPr lang="en-US"/>
        </a:p>
      </dgm:t>
    </dgm:pt>
    <dgm:pt modelId="{5A3FB0BD-85A4-4ADF-AC16-C17225EDF1C0}" type="sibTrans" cxnId="{6FB37C16-8EAB-418B-848B-FD18DDF8DB21}">
      <dgm:prSet/>
      <dgm:spPr/>
      <dgm:t>
        <a:bodyPr/>
        <a:lstStyle/>
        <a:p>
          <a:endParaRPr lang="en-US"/>
        </a:p>
      </dgm:t>
    </dgm:pt>
    <dgm:pt modelId="{E7213FAF-FC42-4C1B-8674-4193A11138D7}">
      <dgm:prSet phldrT="[Text]"/>
      <dgm:spPr>
        <a:solidFill>
          <a:schemeClr val="bg1">
            <a:lumMod val="65000"/>
          </a:schemeClr>
        </a:solidFill>
      </dgm:spPr>
      <dgm:t>
        <a:bodyPr/>
        <a:lstStyle/>
        <a:p>
          <a:r>
            <a:rPr lang="en-US" dirty="0"/>
            <a:t>Access – not enough hands-on practice (clinicals, farm time, shop space)</a:t>
          </a:r>
        </a:p>
      </dgm:t>
    </dgm:pt>
    <dgm:pt modelId="{88F8C37B-4FBB-4B5A-AED0-9519DCA7D7FE}" type="parTrans" cxnId="{2D50727E-D7FC-45AA-9BAC-A7ADFEBA8486}">
      <dgm:prSet/>
      <dgm:spPr/>
      <dgm:t>
        <a:bodyPr/>
        <a:lstStyle/>
        <a:p>
          <a:endParaRPr lang="en-US"/>
        </a:p>
      </dgm:t>
    </dgm:pt>
    <dgm:pt modelId="{C8152BEC-A107-4046-A206-A585EA71C70B}" type="sibTrans" cxnId="{2D50727E-D7FC-45AA-9BAC-A7ADFEBA8486}">
      <dgm:prSet/>
      <dgm:spPr/>
      <dgm:t>
        <a:bodyPr/>
        <a:lstStyle/>
        <a:p>
          <a:endParaRPr lang="en-US"/>
        </a:p>
      </dgm:t>
    </dgm:pt>
    <dgm:pt modelId="{6A2C4248-9745-43D8-AA9A-571E41952F69}">
      <dgm:prSet phldrT="[Text]"/>
      <dgm:spPr>
        <a:solidFill>
          <a:schemeClr val="bg1">
            <a:lumMod val="65000"/>
          </a:schemeClr>
        </a:solidFill>
      </dgm:spPr>
      <dgm:t>
        <a:bodyPr/>
        <a:lstStyle/>
        <a:p>
          <a:r>
            <a:rPr lang="en-US" dirty="0"/>
            <a:t>Data/Tracking/Assessments – Qualifying students, showing progress</a:t>
          </a:r>
        </a:p>
      </dgm:t>
    </dgm:pt>
    <dgm:pt modelId="{0335EC75-EBA3-4518-8594-800834F155BB}" type="parTrans" cxnId="{8D797984-BDAB-4671-9849-9B0DB9A9FD8B}">
      <dgm:prSet/>
      <dgm:spPr/>
      <dgm:t>
        <a:bodyPr/>
        <a:lstStyle/>
        <a:p>
          <a:endParaRPr lang="en-US"/>
        </a:p>
      </dgm:t>
    </dgm:pt>
    <dgm:pt modelId="{4284DFCA-FC59-4126-BCE2-F14C45E14654}" type="sibTrans" cxnId="{8D797984-BDAB-4671-9849-9B0DB9A9FD8B}">
      <dgm:prSet/>
      <dgm:spPr/>
      <dgm:t>
        <a:bodyPr/>
        <a:lstStyle/>
        <a:p>
          <a:endParaRPr lang="en-US"/>
        </a:p>
      </dgm:t>
    </dgm:pt>
    <dgm:pt modelId="{139A57A6-CE48-4F3A-A17D-186A816B0B1E}">
      <dgm:prSet phldrT="[Text]"/>
      <dgm:spPr>
        <a:solidFill>
          <a:schemeClr val="bg1">
            <a:lumMod val="65000"/>
          </a:schemeClr>
        </a:solidFill>
      </dgm:spPr>
      <dgm:t>
        <a:bodyPr/>
        <a:lstStyle/>
        <a:p>
          <a:r>
            <a:rPr lang="en-US" dirty="0"/>
            <a:t>Instructors – lack of industry experience, lack of education/teaching experience </a:t>
          </a:r>
        </a:p>
      </dgm:t>
    </dgm:pt>
    <dgm:pt modelId="{A621A9D7-3140-409D-B045-E9EB00FE8B8F}" type="parTrans" cxnId="{64771C8F-FDD9-4013-9658-FA422C515DF9}">
      <dgm:prSet/>
      <dgm:spPr/>
      <dgm:t>
        <a:bodyPr/>
        <a:lstStyle/>
        <a:p>
          <a:endParaRPr lang="en-US"/>
        </a:p>
      </dgm:t>
    </dgm:pt>
    <dgm:pt modelId="{8ED1FC47-BC9A-4E41-879D-D3A3E31DAB73}" type="sibTrans" cxnId="{64771C8F-FDD9-4013-9658-FA422C515DF9}">
      <dgm:prSet/>
      <dgm:spPr/>
      <dgm:t>
        <a:bodyPr/>
        <a:lstStyle/>
        <a:p>
          <a:endParaRPr lang="en-US"/>
        </a:p>
      </dgm:t>
    </dgm:pt>
    <dgm:pt modelId="{263FF9C1-4A44-4BB2-B97C-970212520251}" type="pres">
      <dgm:prSet presAssocID="{9435C0B6-AF7B-4AE2-B181-F0659CC72498}" presName="linear" presStyleCnt="0">
        <dgm:presLayoutVars>
          <dgm:animLvl val="lvl"/>
          <dgm:resizeHandles val="exact"/>
        </dgm:presLayoutVars>
      </dgm:prSet>
      <dgm:spPr/>
    </dgm:pt>
    <dgm:pt modelId="{5EB9AA96-CDFF-4C1C-8792-792405509869}" type="pres">
      <dgm:prSet presAssocID="{EAA5C804-02D4-436B-A109-3BC6293B2ACE}" presName="parentText" presStyleLbl="node1" presStyleIdx="0" presStyleCnt="6" custLinFactY="-34176" custLinFactNeighborX="66396" custLinFactNeighborY="-100000">
        <dgm:presLayoutVars>
          <dgm:chMax val="0"/>
          <dgm:bulletEnabled val="1"/>
        </dgm:presLayoutVars>
      </dgm:prSet>
      <dgm:spPr/>
    </dgm:pt>
    <dgm:pt modelId="{9711BAF7-E7CC-45B2-A4CC-C4A48A877712}" type="pres">
      <dgm:prSet presAssocID="{FCD84241-2CC0-460C-8A94-C7D264177F5E}" presName="spacer" presStyleCnt="0"/>
      <dgm:spPr/>
    </dgm:pt>
    <dgm:pt modelId="{D367748F-5818-4FD3-900F-DA2050486E07}" type="pres">
      <dgm:prSet presAssocID="{785F7318-4961-40AF-BE8C-CC93773FF8D3}" presName="parentText" presStyleLbl="node1" presStyleIdx="1" presStyleCnt="6" custLinFactY="-12484" custLinFactNeighborY="-100000">
        <dgm:presLayoutVars>
          <dgm:chMax val="0"/>
          <dgm:bulletEnabled val="1"/>
        </dgm:presLayoutVars>
      </dgm:prSet>
      <dgm:spPr/>
    </dgm:pt>
    <dgm:pt modelId="{80469926-FF96-4637-A215-CDBD5CB004EF}" type="pres">
      <dgm:prSet presAssocID="{C681D6C9-5A5A-4260-B429-D3DE561AB955}" presName="spacer" presStyleCnt="0"/>
      <dgm:spPr/>
    </dgm:pt>
    <dgm:pt modelId="{05788D1F-A639-4DBF-A34D-BE0DB92C9BDF}" type="pres">
      <dgm:prSet presAssocID="{EDEC66E0-DB02-4031-A560-B8246D3C3D5C}" presName="parentText" presStyleLbl="node1" presStyleIdx="2" presStyleCnt="6" custLinFactY="-6511" custLinFactNeighborY="-100000">
        <dgm:presLayoutVars>
          <dgm:chMax val="0"/>
          <dgm:bulletEnabled val="1"/>
        </dgm:presLayoutVars>
      </dgm:prSet>
      <dgm:spPr/>
    </dgm:pt>
    <dgm:pt modelId="{37E27417-4F72-439D-BD72-705591F34A92}" type="pres">
      <dgm:prSet presAssocID="{5A3FB0BD-85A4-4ADF-AC16-C17225EDF1C0}" presName="spacer" presStyleCnt="0"/>
      <dgm:spPr/>
    </dgm:pt>
    <dgm:pt modelId="{213FCC30-B6F3-4F90-9E93-C4135600A1C8}" type="pres">
      <dgm:prSet presAssocID="{E7213FAF-FC42-4C1B-8674-4193A11138D7}" presName="parentText" presStyleLbl="node1" presStyleIdx="3" presStyleCnt="6" custLinFactY="11753" custLinFactNeighborY="100000">
        <dgm:presLayoutVars>
          <dgm:chMax val="0"/>
          <dgm:bulletEnabled val="1"/>
        </dgm:presLayoutVars>
      </dgm:prSet>
      <dgm:spPr/>
    </dgm:pt>
    <dgm:pt modelId="{113C94C2-61E3-47D6-AB97-A962C5FD9CDE}" type="pres">
      <dgm:prSet presAssocID="{C8152BEC-A107-4046-A206-A585EA71C70B}" presName="spacer" presStyleCnt="0"/>
      <dgm:spPr/>
    </dgm:pt>
    <dgm:pt modelId="{8A12F3A8-95AA-4BBF-B754-127DE9853962}" type="pres">
      <dgm:prSet presAssocID="{6A2C4248-9745-43D8-AA9A-571E41952F69}" presName="parentText" presStyleLbl="node1" presStyleIdx="4" presStyleCnt="6" custLinFactY="18681" custLinFactNeighborY="100000">
        <dgm:presLayoutVars>
          <dgm:chMax val="0"/>
          <dgm:bulletEnabled val="1"/>
        </dgm:presLayoutVars>
      </dgm:prSet>
      <dgm:spPr/>
    </dgm:pt>
    <dgm:pt modelId="{EC074ED4-9636-43F5-ADFB-1B8FCDED2BD5}" type="pres">
      <dgm:prSet presAssocID="{4284DFCA-FC59-4126-BCE2-F14C45E14654}" presName="spacer" presStyleCnt="0"/>
      <dgm:spPr/>
    </dgm:pt>
    <dgm:pt modelId="{ED7E7DF9-82BA-40A6-A412-5EB6A7FF0DC1}" type="pres">
      <dgm:prSet presAssocID="{139A57A6-CE48-4F3A-A17D-186A816B0B1E}" presName="parentText" presStyleLbl="node1" presStyleIdx="5" presStyleCnt="6" custLinFactY="41388" custLinFactNeighborY="100000">
        <dgm:presLayoutVars>
          <dgm:chMax val="0"/>
          <dgm:bulletEnabled val="1"/>
        </dgm:presLayoutVars>
      </dgm:prSet>
      <dgm:spPr/>
    </dgm:pt>
  </dgm:ptLst>
  <dgm:cxnLst>
    <dgm:cxn modelId="{6FB37C16-8EAB-418B-848B-FD18DDF8DB21}" srcId="{9435C0B6-AF7B-4AE2-B181-F0659CC72498}" destId="{EDEC66E0-DB02-4031-A560-B8246D3C3D5C}" srcOrd="2" destOrd="0" parTransId="{2A4285FC-CCE3-4C54-B756-34369D510B58}" sibTransId="{5A3FB0BD-85A4-4ADF-AC16-C17225EDF1C0}"/>
    <dgm:cxn modelId="{3B5DF81F-9FAA-4DC4-8F41-5E1AB72CD0B8}" type="presOf" srcId="{EDEC66E0-DB02-4031-A560-B8246D3C3D5C}" destId="{05788D1F-A639-4DBF-A34D-BE0DB92C9BDF}" srcOrd="0" destOrd="0" presId="urn:microsoft.com/office/officeart/2005/8/layout/vList2"/>
    <dgm:cxn modelId="{B194813E-166B-4476-9753-FA73A9F8C164}" type="presOf" srcId="{9435C0B6-AF7B-4AE2-B181-F0659CC72498}" destId="{263FF9C1-4A44-4BB2-B97C-970212520251}" srcOrd="0" destOrd="0" presId="urn:microsoft.com/office/officeart/2005/8/layout/vList2"/>
    <dgm:cxn modelId="{CFCD503F-DA5D-4DF0-817A-27D11A18755B}" type="presOf" srcId="{E7213FAF-FC42-4C1B-8674-4193A11138D7}" destId="{213FCC30-B6F3-4F90-9E93-C4135600A1C8}" srcOrd="0" destOrd="0" presId="urn:microsoft.com/office/officeart/2005/8/layout/vList2"/>
    <dgm:cxn modelId="{B20C5459-3C98-4292-A8E5-0CA571A7E638}" type="presOf" srcId="{6A2C4248-9745-43D8-AA9A-571E41952F69}" destId="{8A12F3A8-95AA-4BBF-B754-127DE9853962}" srcOrd="0" destOrd="0" presId="urn:microsoft.com/office/officeart/2005/8/layout/vList2"/>
    <dgm:cxn modelId="{2D50727E-D7FC-45AA-9BAC-A7ADFEBA8486}" srcId="{9435C0B6-AF7B-4AE2-B181-F0659CC72498}" destId="{E7213FAF-FC42-4C1B-8674-4193A11138D7}" srcOrd="3" destOrd="0" parTransId="{88F8C37B-4FBB-4B5A-AED0-9519DCA7D7FE}" sibTransId="{C8152BEC-A107-4046-A206-A585EA71C70B}"/>
    <dgm:cxn modelId="{8D797984-BDAB-4671-9849-9B0DB9A9FD8B}" srcId="{9435C0B6-AF7B-4AE2-B181-F0659CC72498}" destId="{6A2C4248-9745-43D8-AA9A-571E41952F69}" srcOrd="4" destOrd="0" parTransId="{0335EC75-EBA3-4518-8594-800834F155BB}" sibTransId="{4284DFCA-FC59-4126-BCE2-F14C45E14654}"/>
    <dgm:cxn modelId="{8CC3118A-5C34-4902-8715-29F0124A7606}" type="presOf" srcId="{EAA5C804-02D4-436B-A109-3BC6293B2ACE}" destId="{5EB9AA96-CDFF-4C1C-8792-792405509869}" srcOrd="0" destOrd="0" presId="urn:microsoft.com/office/officeart/2005/8/layout/vList2"/>
    <dgm:cxn modelId="{C8737F8A-2316-4E6D-9687-5BAD29D67175}" type="presOf" srcId="{139A57A6-CE48-4F3A-A17D-186A816B0B1E}" destId="{ED7E7DF9-82BA-40A6-A412-5EB6A7FF0DC1}" srcOrd="0" destOrd="0" presId="urn:microsoft.com/office/officeart/2005/8/layout/vList2"/>
    <dgm:cxn modelId="{19F3FF8D-BA0C-4BF6-AB64-164F731110C9}" srcId="{9435C0B6-AF7B-4AE2-B181-F0659CC72498}" destId="{EAA5C804-02D4-436B-A109-3BC6293B2ACE}" srcOrd="0" destOrd="0" parTransId="{4B14F41E-D76A-4F48-8A8F-FFE8D6FA5D9D}" sibTransId="{FCD84241-2CC0-460C-8A94-C7D264177F5E}"/>
    <dgm:cxn modelId="{64771C8F-FDD9-4013-9658-FA422C515DF9}" srcId="{9435C0B6-AF7B-4AE2-B181-F0659CC72498}" destId="{139A57A6-CE48-4F3A-A17D-186A816B0B1E}" srcOrd="5" destOrd="0" parTransId="{A621A9D7-3140-409D-B045-E9EB00FE8B8F}" sibTransId="{8ED1FC47-BC9A-4E41-879D-D3A3E31DAB73}"/>
    <dgm:cxn modelId="{BD459AA0-3BD4-4FCF-AF41-C25F8CDC5B4A}" srcId="{9435C0B6-AF7B-4AE2-B181-F0659CC72498}" destId="{785F7318-4961-40AF-BE8C-CC93773FF8D3}" srcOrd="1" destOrd="0" parTransId="{0D4FE460-992D-4BD8-9A46-2DA0274D6D0F}" sibTransId="{C681D6C9-5A5A-4260-B429-D3DE561AB955}"/>
    <dgm:cxn modelId="{5516AAC8-C101-47CA-96A1-1F5F261EAA9F}" type="presOf" srcId="{785F7318-4961-40AF-BE8C-CC93773FF8D3}" destId="{D367748F-5818-4FD3-900F-DA2050486E07}" srcOrd="0" destOrd="0" presId="urn:microsoft.com/office/officeart/2005/8/layout/vList2"/>
    <dgm:cxn modelId="{231A4816-D07D-4119-8807-FE09F0984115}" type="presParOf" srcId="{263FF9C1-4A44-4BB2-B97C-970212520251}" destId="{5EB9AA96-CDFF-4C1C-8792-792405509869}" srcOrd="0" destOrd="0" presId="urn:microsoft.com/office/officeart/2005/8/layout/vList2"/>
    <dgm:cxn modelId="{4984D0D7-642B-45D0-9199-FF025E46D5ED}" type="presParOf" srcId="{263FF9C1-4A44-4BB2-B97C-970212520251}" destId="{9711BAF7-E7CC-45B2-A4CC-C4A48A877712}" srcOrd="1" destOrd="0" presId="urn:microsoft.com/office/officeart/2005/8/layout/vList2"/>
    <dgm:cxn modelId="{1AF5BF9C-3DEB-46D8-A0B4-247A8FAB9050}" type="presParOf" srcId="{263FF9C1-4A44-4BB2-B97C-970212520251}" destId="{D367748F-5818-4FD3-900F-DA2050486E07}" srcOrd="2" destOrd="0" presId="urn:microsoft.com/office/officeart/2005/8/layout/vList2"/>
    <dgm:cxn modelId="{70A23F87-08AB-4F47-A348-795E1638A13E}" type="presParOf" srcId="{263FF9C1-4A44-4BB2-B97C-970212520251}" destId="{80469926-FF96-4637-A215-CDBD5CB004EF}" srcOrd="3" destOrd="0" presId="urn:microsoft.com/office/officeart/2005/8/layout/vList2"/>
    <dgm:cxn modelId="{170D2E90-7197-4CC0-B8C3-CBB4624803E0}" type="presParOf" srcId="{263FF9C1-4A44-4BB2-B97C-970212520251}" destId="{05788D1F-A639-4DBF-A34D-BE0DB92C9BDF}" srcOrd="4" destOrd="0" presId="urn:microsoft.com/office/officeart/2005/8/layout/vList2"/>
    <dgm:cxn modelId="{DE55A0D3-BBC8-4967-A574-B99547934842}" type="presParOf" srcId="{263FF9C1-4A44-4BB2-B97C-970212520251}" destId="{37E27417-4F72-439D-BD72-705591F34A92}" srcOrd="5" destOrd="0" presId="urn:microsoft.com/office/officeart/2005/8/layout/vList2"/>
    <dgm:cxn modelId="{7F698770-6F9E-4C85-B80E-C5E43089C887}" type="presParOf" srcId="{263FF9C1-4A44-4BB2-B97C-970212520251}" destId="{213FCC30-B6F3-4F90-9E93-C4135600A1C8}" srcOrd="6" destOrd="0" presId="urn:microsoft.com/office/officeart/2005/8/layout/vList2"/>
    <dgm:cxn modelId="{0C4D32AA-0B16-44CD-8F2D-8DF51D43DD1A}" type="presParOf" srcId="{263FF9C1-4A44-4BB2-B97C-970212520251}" destId="{113C94C2-61E3-47D6-AB97-A962C5FD9CDE}" srcOrd="7" destOrd="0" presId="urn:microsoft.com/office/officeart/2005/8/layout/vList2"/>
    <dgm:cxn modelId="{50E300B9-3699-4BE6-BBFD-C71B0D940004}" type="presParOf" srcId="{263FF9C1-4A44-4BB2-B97C-970212520251}" destId="{8A12F3A8-95AA-4BBF-B754-127DE9853962}" srcOrd="8" destOrd="0" presId="urn:microsoft.com/office/officeart/2005/8/layout/vList2"/>
    <dgm:cxn modelId="{3FA92C42-01C3-4C7B-AA05-CB28CEF85F75}" type="presParOf" srcId="{263FF9C1-4A44-4BB2-B97C-970212520251}" destId="{EC074ED4-9636-43F5-ADFB-1B8FCDED2BD5}" srcOrd="9" destOrd="0" presId="urn:microsoft.com/office/officeart/2005/8/layout/vList2"/>
    <dgm:cxn modelId="{4AE1DDDC-E815-4A06-B4DF-897D8A937434}" type="presParOf" srcId="{263FF9C1-4A44-4BB2-B97C-970212520251}" destId="{ED7E7DF9-82BA-40A6-A412-5EB6A7FF0DC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35C0B6-AF7B-4AE2-B181-F0659CC724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A5C804-02D4-436B-A109-3BC6293B2ACE}">
      <dgm:prSet phldrT="[Text]"/>
      <dgm:spPr>
        <a:solidFill>
          <a:srgbClr val="0070C0"/>
        </a:solidFill>
      </dgm:spPr>
      <dgm:t>
        <a:bodyPr/>
        <a:lstStyle/>
        <a:p>
          <a:r>
            <a:rPr lang="en-US" dirty="0"/>
            <a:t>Facility – with simulation, no new facilities are needed, portable, can be stored</a:t>
          </a:r>
        </a:p>
      </dgm:t>
    </dgm:pt>
    <dgm:pt modelId="{4B14F41E-D76A-4F48-8A8F-FFE8D6FA5D9D}" type="parTrans" cxnId="{19F3FF8D-BA0C-4BF6-AB64-164F731110C9}">
      <dgm:prSet/>
      <dgm:spPr/>
      <dgm:t>
        <a:bodyPr/>
        <a:lstStyle/>
        <a:p>
          <a:endParaRPr lang="en-US"/>
        </a:p>
      </dgm:t>
    </dgm:pt>
    <dgm:pt modelId="{FCD84241-2CC0-460C-8A94-C7D264177F5E}" type="sibTrans" cxnId="{19F3FF8D-BA0C-4BF6-AB64-164F731110C9}">
      <dgm:prSet/>
      <dgm:spPr/>
      <dgm:t>
        <a:bodyPr/>
        <a:lstStyle/>
        <a:p>
          <a:endParaRPr lang="en-US"/>
        </a:p>
      </dgm:t>
    </dgm:pt>
    <dgm:pt modelId="{785F7318-4961-40AF-BE8C-CC93773FF8D3}">
      <dgm:prSet phldrT="[Text]"/>
      <dgm:spPr>
        <a:solidFill>
          <a:srgbClr val="0070C0"/>
        </a:solidFill>
      </dgm:spPr>
      <dgm:t>
        <a:bodyPr/>
        <a:lstStyle/>
        <a:p>
          <a:r>
            <a:rPr lang="en-US" dirty="0"/>
            <a:t>Time – Curriculum / lessons included. Built in assessments for rapid skill development</a:t>
          </a:r>
        </a:p>
      </dgm:t>
    </dgm:pt>
    <dgm:pt modelId="{0D4FE460-992D-4BD8-9A46-2DA0274D6D0F}" type="parTrans" cxnId="{BD459AA0-3BD4-4FCF-AF41-C25F8CDC5B4A}">
      <dgm:prSet/>
      <dgm:spPr/>
      <dgm:t>
        <a:bodyPr/>
        <a:lstStyle/>
        <a:p>
          <a:endParaRPr lang="en-US"/>
        </a:p>
      </dgm:t>
    </dgm:pt>
    <dgm:pt modelId="{C681D6C9-5A5A-4260-B429-D3DE561AB955}" type="sibTrans" cxnId="{BD459AA0-3BD4-4FCF-AF41-C25F8CDC5B4A}">
      <dgm:prSet/>
      <dgm:spPr/>
      <dgm:t>
        <a:bodyPr/>
        <a:lstStyle/>
        <a:p>
          <a:endParaRPr lang="en-US"/>
        </a:p>
      </dgm:t>
    </dgm:pt>
    <dgm:pt modelId="{EDEC66E0-DB02-4031-A560-B8246D3C3D5C}">
      <dgm:prSet phldrT="[Text]"/>
      <dgm:spPr>
        <a:solidFill>
          <a:srgbClr val="0070C0"/>
        </a:solidFill>
      </dgm:spPr>
      <dgm:t>
        <a:bodyPr/>
        <a:lstStyle/>
        <a:p>
          <a:r>
            <a:rPr lang="en-US" dirty="0"/>
            <a:t>Skills – Assessment Reports to Qualify &amp; Build Confidence w/ rapid skill development</a:t>
          </a:r>
        </a:p>
      </dgm:t>
    </dgm:pt>
    <dgm:pt modelId="{2A4285FC-CCE3-4C54-B756-34369D510B58}" type="parTrans" cxnId="{6FB37C16-8EAB-418B-848B-FD18DDF8DB21}">
      <dgm:prSet/>
      <dgm:spPr/>
      <dgm:t>
        <a:bodyPr/>
        <a:lstStyle/>
        <a:p>
          <a:endParaRPr lang="en-US"/>
        </a:p>
      </dgm:t>
    </dgm:pt>
    <dgm:pt modelId="{5A3FB0BD-85A4-4ADF-AC16-C17225EDF1C0}" type="sibTrans" cxnId="{6FB37C16-8EAB-418B-848B-FD18DDF8DB21}">
      <dgm:prSet/>
      <dgm:spPr/>
      <dgm:t>
        <a:bodyPr/>
        <a:lstStyle/>
        <a:p>
          <a:endParaRPr lang="en-US"/>
        </a:p>
      </dgm:t>
    </dgm:pt>
    <dgm:pt modelId="{E7213FAF-FC42-4C1B-8674-4193A11138D7}">
      <dgm:prSet phldrT="[Text]"/>
      <dgm:spPr>
        <a:solidFill>
          <a:srgbClr val="0070C0"/>
        </a:solidFill>
      </dgm:spPr>
      <dgm:t>
        <a:bodyPr/>
        <a:lstStyle/>
        <a:p>
          <a:r>
            <a:rPr lang="en-US" dirty="0"/>
            <a:t>Access –repeated hands-on real-world practice for all students, safe,  </a:t>
          </a:r>
        </a:p>
      </dgm:t>
    </dgm:pt>
    <dgm:pt modelId="{88F8C37B-4FBB-4B5A-AED0-9519DCA7D7FE}" type="parTrans" cxnId="{2D50727E-D7FC-45AA-9BAC-A7ADFEBA8486}">
      <dgm:prSet/>
      <dgm:spPr/>
      <dgm:t>
        <a:bodyPr/>
        <a:lstStyle/>
        <a:p>
          <a:endParaRPr lang="en-US"/>
        </a:p>
      </dgm:t>
    </dgm:pt>
    <dgm:pt modelId="{C8152BEC-A107-4046-A206-A585EA71C70B}" type="sibTrans" cxnId="{2D50727E-D7FC-45AA-9BAC-A7ADFEBA8486}">
      <dgm:prSet/>
      <dgm:spPr/>
      <dgm:t>
        <a:bodyPr/>
        <a:lstStyle/>
        <a:p>
          <a:endParaRPr lang="en-US"/>
        </a:p>
      </dgm:t>
    </dgm:pt>
    <dgm:pt modelId="{6A2C4248-9745-43D8-AA9A-571E41952F69}">
      <dgm:prSet phldrT="[Text]"/>
      <dgm:spPr>
        <a:solidFill>
          <a:srgbClr val="0070C0"/>
        </a:solidFill>
      </dgm:spPr>
      <dgm:t>
        <a:bodyPr/>
        <a:lstStyle/>
        <a:p>
          <a:r>
            <a:rPr lang="en-US" dirty="0"/>
            <a:t>Data/Tracking/Assessments – Assessment Reports Qualify &amp; showing progress</a:t>
          </a:r>
        </a:p>
      </dgm:t>
    </dgm:pt>
    <dgm:pt modelId="{0335EC75-EBA3-4518-8594-800834F155BB}" type="parTrans" cxnId="{8D797984-BDAB-4671-9849-9B0DB9A9FD8B}">
      <dgm:prSet/>
      <dgm:spPr/>
      <dgm:t>
        <a:bodyPr/>
        <a:lstStyle/>
        <a:p>
          <a:endParaRPr lang="en-US"/>
        </a:p>
      </dgm:t>
    </dgm:pt>
    <dgm:pt modelId="{4284DFCA-FC59-4126-BCE2-F14C45E14654}" type="sibTrans" cxnId="{8D797984-BDAB-4671-9849-9B0DB9A9FD8B}">
      <dgm:prSet/>
      <dgm:spPr/>
      <dgm:t>
        <a:bodyPr/>
        <a:lstStyle/>
        <a:p>
          <a:endParaRPr lang="en-US"/>
        </a:p>
      </dgm:t>
    </dgm:pt>
    <dgm:pt modelId="{139A57A6-CE48-4F3A-A17D-186A816B0B1E}">
      <dgm:prSet phldrT="[Text]"/>
      <dgm:spPr>
        <a:solidFill>
          <a:srgbClr val="0070C0"/>
        </a:solidFill>
      </dgm:spPr>
      <dgm:t>
        <a:bodyPr/>
        <a:lstStyle/>
        <a:p>
          <a:r>
            <a:rPr lang="en-US" dirty="0"/>
            <a:t>Instructors – industry aligned, written by educators</a:t>
          </a:r>
        </a:p>
      </dgm:t>
    </dgm:pt>
    <dgm:pt modelId="{A621A9D7-3140-409D-B045-E9EB00FE8B8F}" type="parTrans" cxnId="{64771C8F-FDD9-4013-9658-FA422C515DF9}">
      <dgm:prSet/>
      <dgm:spPr/>
      <dgm:t>
        <a:bodyPr/>
        <a:lstStyle/>
        <a:p>
          <a:endParaRPr lang="en-US"/>
        </a:p>
      </dgm:t>
    </dgm:pt>
    <dgm:pt modelId="{8ED1FC47-BC9A-4E41-879D-D3A3E31DAB73}" type="sibTrans" cxnId="{64771C8F-FDD9-4013-9658-FA422C515DF9}">
      <dgm:prSet/>
      <dgm:spPr/>
      <dgm:t>
        <a:bodyPr/>
        <a:lstStyle/>
        <a:p>
          <a:endParaRPr lang="en-US"/>
        </a:p>
      </dgm:t>
    </dgm:pt>
    <dgm:pt modelId="{263FF9C1-4A44-4BB2-B97C-970212520251}" type="pres">
      <dgm:prSet presAssocID="{9435C0B6-AF7B-4AE2-B181-F0659CC72498}" presName="linear" presStyleCnt="0">
        <dgm:presLayoutVars>
          <dgm:animLvl val="lvl"/>
          <dgm:resizeHandles val="exact"/>
        </dgm:presLayoutVars>
      </dgm:prSet>
      <dgm:spPr/>
    </dgm:pt>
    <dgm:pt modelId="{5EB9AA96-CDFF-4C1C-8792-792405509869}" type="pres">
      <dgm:prSet presAssocID="{EAA5C804-02D4-436B-A109-3BC6293B2ACE}" presName="parentText" presStyleLbl="node1" presStyleIdx="0" presStyleCnt="6" custLinFactY="-32184" custLinFactNeighborX="-1474" custLinFactNeighborY="-100000">
        <dgm:presLayoutVars>
          <dgm:chMax val="0"/>
          <dgm:bulletEnabled val="1"/>
        </dgm:presLayoutVars>
      </dgm:prSet>
      <dgm:spPr/>
    </dgm:pt>
    <dgm:pt modelId="{9711BAF7-E7CC-45B2-A4CC-C4A48A877712}" type="pres">
      <dgm:prSet presAssocID="{FCD84241-2CC0-460C-8A94-C7D264177F5E}" presName="spacer" presStyleCnt="0"/>
      <dgm:spPr/>
    </dgm:pt>
    <dgm:pt modelId="{D367748F-5818-4FD3-900F-DA2050486E07}" type="pres">
      <dgm:prSet presAssocID="{785F7318-4961-40AF-BE8C-CC93773FF8D3}" presName="parentText" presStyleLbl="node1" presStyleIdx="1" presStyleCnt="6" custLinFactY="-12693" custLinFactNeighborX="-1769" custLinFactNeighborY="-100000">
        <dgm:presLayoutVars>
          <dgm:chMax val="0"/>
          <dgm:bulletEnabled val="1"/>
        </dgm:presLayoutVars>
      </dgm:prSet>
      <dgm:spPr/>
    </dgm:pt>
    <dgm:pt modelId="{80469926-FF96-4637-A215-CDBD5CB004EF}" type="pres">
      <dgm:prSet presAssocID="{C681D6C9-5A5A-4260-B429-D3DE561AB955}" presName="spacer" presStyleCnt="0"/>
      <dgm:spPr/>
    </dgm:pt>
    <dgm:pt modelId="{05788D1F-A639-4DBF-A34D-BE0DB92C9BDF}" type="pres">
      <dgm:prSet presAssocID="{EDEC66E0-DB02-4031-A560-B8246D3C3D5C}" presName="parentText" presStyleLbl="node1" presStyleIdx="2" presStyleCnt="6" custLinFactNeighborX="-442" custLinFactNeighborY="14101">
        <dgm:presLayoutVars>
          <dgm:chMax val="0"/>
          <dgm:bulletEnabled val="1"/>
        </dgm:presLayoutVars>
      </dgm:prSet>
      <dgm:spPr/>
    </dgm:pt>
    <dgm:pt modelId="{37E27417-4F72-439D-BD72-705591F34A92}" type="pres">
      <dgm:prSet presAssocID="{5A3FB0BD-85A4-4ADF-AC16-C17225EDF1C0}" presName="spacer" presStyleCnt="0"/>
      <dgm:spPr/>
    </dgm:pt>
    <dgm:pt modelId="{213FCC30-B6F3-4F90-9E93-C4135600A1C8}" type="pres">
      <dgm:prSet presAssocID="{E7213FAF-FC42-4C1B-8674-4193A11138D7}" presName="parentText" presStyleLbl="node1" presStyleIdx="3" presStyleCnt="6" custLinFactY="5177" custLinFactNeighborX="-590" custLinFactNeighborY="100000">
        <dgm:presLayoutVars>
          <dgm:chMax val="0"/>
          <dgm:bulletEnabled val="1"/>
        </dgm:presLayoutVars>
      </dgm:prSet>
      <dgm:spPr/>
    </dgm:pt>
    <dgm:pt modelId="{113C94C2-61E3-47D6-AB97-A962C5FD9CDE}" type="pres">
      <dgm:prSet presAssocID="{C8152BEC-A107-4046-A206-A585EA71C70B}" presName="spacer" presStyleCnt="0"/>
      <dgm:spPr/>
    </dgm:pt>
    <dgm:pt modelId="{8A12F3A8-95AA-4BBF-B754-127DE9853962}" type="pres">
      <dgm:prSet presAssocID="{6A2C4248-9745-43D8-AA9A-571E41952F69}" presName="parentText" presStyleLbl="node1" presStyleIdx="4" presStyleCnt="6" custLinFactY="10712" custLinFactNeighborX="-1032" custLinFactNeighborY="100000">
        <dgm:presLayoutVars>
          <dgm:chMax val="0"/>
          <dgm:bulletEnabled val="1"/>
        </dgm:presLayoutVars>
      </dgm:prSet>
      <dgm:spPr/>
    </dgm:pt>
    <dgm:pt modelId="{EC074ED4-9636-43F5-ADFB-1B8FCDED2BD5}" type="pres">
      <dgm:prSet presAssocID="{4284DFCA-FC59-4126-BCE2-F14C45E14654}" presName="spacer" presStyleCnt="0"/>
      <dgm:spPr/>
    </dgm:pt>
    <dgm:pt modelId="{ED7E7DF9-82BA-40A6-A412-5EB6A7FF0DC1}" type="pres">
      <dgm:prSet presAssocID="{139A57A6-CE48-4F3A-A17D-186A816B0B1E}" presName="parentText" presStyleLbl="node1" presStyleIdx="5" presStyleCnt="6" custLinFactY="14826" custLinFactNeighborX="-2800" custLinFactNeighborY="100000">
        <dgm:presLayoutVars>
          <dgm:chMax val="0"/>
          <dgm:bulletEnabled val="1"/>
        </dgm:presLayoutVars>
      </dgm:prSet>
      <dgm:spPr/>
    </dgm:pt>
  </dgm:ptLst>
  <dgm:cxnLst>
    <dgm:cxn modelId="{6FB37C16-8EAB-418B-848B-FD18DDF8DB21}" srcId="{9435C0B6-AF7B-4AE2-B181-F0659CC72498}" destId="{EDEC66E0-DB02-4031-A560-B8246D3C3D5C}" srcOrd="2" destOrd="0" parTransId="{2A4285FC-CCE3-4C54-B756-34369D510B58}" sibTransId="{5A3FB0BD-85A4-4ADF-AC16-C17225EDF1C0}"/>
    <dgm:cxn modelId="{3B5DF81F-9FAA-4DC4-8F41-5E1AB72CD0B8}" type="presOf" srcId="{EDEC66E0-DB02-4031-A560-B8246D3C3D5C}" destId="{05788D1F-A639-4DBF-A34D-BE0DB92C9BDF}" srcOrd="0" destOrd="0" presId="urn:microsoft.com/office/officeart/2005/8/layout/vList2"/>
    <dgm:cxn modelId="{B194813E-166B-4476-9753-FA73A9F8C164}" type="presOf" srcId="{9435C0B6-AF7B-4AE2-B181-F0659CC72498}" destId="{263FF9C1-4A44-4BB2-B97C-970212520251}" srcOrd="0" destOrd="0" presId="urn:microsoft.com/office/officeart/2005/8/layout/vList2"/>
    <dgm:cxn modelId="{CFCD503F-DA5D-4DF0-817A-27D11A18755B}" type="presOf" srcId="{E7213FAF-FC42-4C1B-8674-4193A11138D7}" destId="{213FCC30-B6F3-4F90-9E93-C4135600A1C8}" srcOrd="0" destOrd="0" presId="urn:microsoft.com/office/officeart/2005/8/layout/vList2"/>
    <dgm:cxn modelId="{B20C5459-3C98-4292-A8E5-0CA571A7E638}" type="presOf" srcId="{6A2C4248-9745-43D8-AA9A-571E41952F69}" destId="{8A12F3A8-95AA-4BBF-B754-127DE9853962}" srcOrd="0" destOrd="0" presId="urn:microsoft.com/office/officeart/2005/8/layout/vList2"/>
    <dgm:cxn modelId="{2D50727E-D7FC-45AA-9BAC-A7ADFEBA8486}" srcId="{9435C0B6-AF7B-4AE2-B181-F0659CC72498}" destId="{E7213FAF-FC42-4C1B-8674-4193A11138D7}" srcOrd="3" destOrd="0" parTransId="{88F8C37B-4FBB-4B5A-AED0-9519DCA7D7FE}" sibTransId="{C8152BEC-A107-4046-A206-A585EA71C70B}"/>
    <dgm:cxn modelId="{8D797984-BDAB-4671-9849-9B0DB9A9FD8B}" srcId="{9435C0B6-AF7B-4AE2-B181-F0659CC72498}" destId="{6A2C4248-9745-43D8-AA9A-571E41952F69}" srcOrd="4" destOrd="0" parTransId="{0335EC75-EBA3-4518-8594-800834F155BB}" sibTransId="{4284DFCA-FC59-4126-BCE2-F14C45E14654}"/>
    <dgm:cxn modelId="{8CC3118A-5C34-4902-8715-29F0124A7606}" type="presOf" srcId="{EAA5C804-02D4-436B-A109-3BC6293B2ACE}" destId="{5EB9AA96-CDFF-4C1C-8792-792405509869}" srcOrd="0" destOrd="0" presId="urn:microsoft.com/office/officeart/2005/8/layout/vList2"/>
    <dgm:cxn modelId="{C8737F8A-2316-4E6D-9687-5BAD29D67175}" type="presOf" srcId="{139A57A6-CE48-4F3A-A17D-186A816B0B1E}" destId="{ED7E7DF9-82BA-40A6-A412-5EB6A7FF0DC1}" srcOrd="0" destOrd="0" presId="urn:microsoft.com/office/officeart/2005/8/layout/vList2"/>
    <dgm:cxn modelId="{19F3FF8D-BA0C-4BF6-AB64-164F731110C9}" srcId="{9435C0B6-AF7B-4AE2-B181-F0659CC72498}" destId="{EAA5C804-02D4-436B-A109-3BC6293B2ACE}" srcOrd="0" destOrd="0" parTransId="{4B14F41E-D76A-4F48-8A8F-FFE8D6FA5D9D}" sibTransId="{FCD84241-2CC0-460C-8A94-C7D264177F5E}"/>
    <dgm:cxn modelId="{64771C8F-FDD9-4013-9658-FA422C515DF9}" srcId="{9435C0B6-AF7B-4AE2-B181-F0659CC72498}" destId="{139A57A6-CE48-4F3A-A17D-186A816B0B1E}" srcOrd="5" destOrd="0" parTransId="{A621A9D7-3140-409D-B045-E9EB00FE8B8F}" sibTransId="{8ED1FC47-BC9A-4E41-879D-D3A3E31DAB73}"/>
    <dgm:cxn modelId="{BD459AA0-3BD4-4FCF-AF41-C25F8CDC5B4A}" srcId="{9435C0B6-AF7B-4AE2-B181-F0659CC72498}" destId="{785F7318-4961-40AF-BE8C-CC93773FF8D3}" srcOrd="1" destOrd="0" parTransId="{0D4FE460-992D-4BD8-9A46-2DA0274D6D0F}" sibTransId="{C681D6C9-5A5A-4260-B429-D3DE561AB955}"/>
    <dgm:cxn modelId="{5516AAC8-C101-47CA-96A1-1F5F261EAA9F}" type="presOf" srcId="{785F7318-4961-40AF-BE8C-CC93773FF8D3}" destId="{D367748F-5818-4FD3-900F-DA2050486E07}" srcOrd="0" destOrd="0" presId="urn:microsoft.com/office/officeart/2005/8/layout/vList2"/>
    <dgm:cxn modelId="{231A4816-D07D-4119-8807-FE09F0984115}" type="presParOf" srcId="{263FF9C1-4A44-4BB2-B97C-970212520251}" destId="{5EB9AA96-CDFF-4C1C-8792-792405509869}" srcOrd="0" destOrd="0" presId="urn:microsoft.com/office/officeart/2005/8/layout/vList2"/>
    <dgm:cxn modelId="{4984D0D7-642B-45D0-9199-FF025E46D5ED}" type="presParOf" srcId="{263FF9C1-4A44-4BB2-B97C-970212520251}" destId="{9711BAF7-E7CC-45B2-A4CC-C4A48A877712}" srcOrd="1" destOrd="0" presId="urn:microsoft.com/office/officeart/2005/8/layout/vList2"/>
    <dgm:cxn modelId="{1AF5BF9C-3DEB-46D8-A0B4-247A8FAB9050}" type="presParOf" srcId="{263FF9C1-4A44-4BB2-B97C-970212520251}" destId="{D367748F-5818-4FD3-900F-DA2050486E07}" srcOrd="2" destOrd="0" presId="urn:microsoft.com/office/officeart/2005/8/layout/vList2"/>
    <dgm:cxn modelId="{70A23F87-08AB-4F47-A348-795E1638A13E}" type="presParOf" srcId="{263FF9C1-4A44-4BB2-B97C-970212520251}" destId="{80469926-FF96-4637-A215-CDBD5CB004EF}" srcOrd="3" destOrd="0" presId="urn:microsoft.com/office/officeart/2005/8/layout/vList2"/>
    <dgm:cxn modelId="{170D2E90-7197-4CC0-B8C3-CBB4624803E0}" type="presParOf" srcId="{263FF9C1-4A44-4BB2-B97C-970212520251}" destId="{05788D1F-A639-4DBF-A34D-BE0DB92C9BDF}" srcOrd="4" destOrd="0" presId="urn:microsoft.com/office/officeart/2005/8/layout/vList2"/>
    <dgm:cxn modelId="{DE55A0D3-BBC8-4967-A574-B99547934842}" type="presParOf" srcId="{263FF9C1-4A44-4BB2-B97C-970212520251}" destId="{37E27417-4F72-439D-BD72-705591F34A92}" srcOrd="5" destOrd="0" presId="urn:microsoft.com/office/officeart/2005/8/layout/vList2"/>
    <dgm:cxn modelId="{7F698770-6F9E-4C85-B80E-C5E43089C887}" type="presParOf" srcId="{263FF9C1-4A44-4BB2-B97C-970212520251}" destId="{213FCC30-B6F3-4F90-9E93-C4135600A1C8}" srcOrd="6" destOrd="0" presId="urn:microsoft.com/office/officeart/2005/8/layout/vList2"/>
    <dgm:cxn modelId="{0C4D32AA-0B16-44CD-8F2D-8DF51D43DD1A}" type="presParOf" srcId="{263FF9C1-4A44-4BB2-B97C-970212520251}" destId="{113C94C2-61E3-47D6-AB97-A962C5FD9CDE}" srcOrd="7" destOrd="0" presId="urn:microsoft.com/office/officeart/2005/8/layout/vList2"/>
    <dgm:cxn modelId="{50E300B9-3699-4BE6-BBFD-C71B0D940004}" type="presParOf" srcId="{263FF9C1-4A44-4BB2-B97C-970212520251}" destId="{8A12F3A8-95AA-4BBF-B754-127DE9853962}" srcOrd="8" destOrd="0" presId="urn:microsoft.com/office/officeart/2005/8/layout/vList2"/>
    <dgm:cxn modelId="{3FA92C42-01C3-4C7B-AA05-CB28CEF85F75}" type="presParOf" srcId="{263FF9C1-4A44-4BB2-B97C-970212520251}" destId="{EC074ED4-9636-43F5-ADFB-1B8FCDED2BD5}" srcOrd="9" destOrd="0" presId="urn:microsoft.com/office/officeart/2005/8/layout/vList2"/>
    <dgm:cxn modelId="{4AE1DDDC-E815-4A06-B4DF-897D8A937434}" type="presParOf" srcId="{263FF9C1-4A44-4BB2-B97C-970212520251}" destId="{ED7E7DF9-82BA-40A6-A412-5EB6A7FF0DC1}"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42143-13AD-47A8-AAD7-07FFBDA8F4C5}">
      <dsp:nvSpPr>
        <dsp:cNvPr id="0" name=""/>
        <dsp:cNvSpPr/>
      </dsp:nvSpPr>
      <dsp:spPr>
        <a:xfrm>
          <a:off x="0" y="379"/>
          <a:ext cx="35587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8DF884-05DD-4AD7-8825-90BC220918CA}">
      <dsp:nvSpPr>
        <dsp:cNvPr id="0" name=""/>
        <dsp:cNvSpPr/>
      </dsp:nvSpPr>
      <dsp:spPr>
        <a:xfrm>
          <a:off x="0" y="379"/>
          <a:ext cx="3558719" cy="62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Flashback </a:t>
          </a:r>
        </a:p>
      </dsp:txBody>
      <dsp:txXfrm>
        <a:off x="0" y="379"/>
        <a:ext cx="3558719" cy="622141"/>
      </dsp:txXfrm>
    </dsp:sp>
    <dsp:sp modelId="{555843BA-78F1-47A7-A281-B93A604A2CBD}">
      <dsp:nvSpPr>
        <dsp:cNvPr id="0" name=""/>
        <dsp:cNvSpPr/>
      </dsp:nvSpPr>
      <dsp:spPr>
        <a:xfrm>
          <a:off x="0" y="622521"/>
          <a:ext cx="35587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140F6-ED7F-458A-8959-D3BC5E5E2169}">
      <dsp:nvSpPr>
        <dsp:cNvPr id="0" name=""/>
        <dsp:cNvSpPr/>
      </dsp:nvSpPr>
      <dsp:spPr>
        <a:xfrm>
          <a:off x="0" y="571319"/>
          <a:ext cx="3558719" cy="62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Muscle memory </a:t>
          </a:r>
        </a:p>
      </dsp:txBody>
      <dsp:txXfrm>
        <a:off x="0" y="571319"/>
        <a:ext cx="3558719" cy="622141"/>
      </dsp:txXfrm>
    </dsp:sp>
    <dsp:sp modelId="{C41C89B4-39DE-4461-8E2D-6D3C821D690E}">
      <dsp:nvSpPr>
        <dsp:cNvPr id="0" name=""/>
        <dsp:cNvSpPr/>
      </dsp:nvSpPr>
      <dsp:spPr>
        <a:xfrm>
          <a:off x="0" y="1244663"/>
          <a:ext cx="35587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79B1F0-579B-4331-8826-73B7CAD9F5DC}">
      <dsp:nvSpPr>
        <dsp:cNvPr id="0" name=""/>
        <dsp:cNvSpPr/>
      </dsp:nvSpPr>
      <dsp:spPr>
        <a:xfrm>
          <a:off x="0" y="1244663"/>
          <a:ext cx="3558719" cy="62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Assessment lights /correct or incorrect</a:t>
          </a:r>
        </a:p>
      </dsp:txBody>
      <dsp:txXfrm>
        <a:off x="0" y="1244663"/>
        <a:ext cx="3558719" cy="622141"/>
      </dsp:txXfrm>
    </dsp:sp>
    <dsp:sp modelId="{4398EF5F-FB4B-4074-B40C-091BDAF94249}">
      <dsp:nvSpPr>
        <dsp:cNvPr id="0" name=""/>
        <dsp:cNvSpPr/>
      </dsp:nvSpPr>
      <dsp:spPr>
        <a:xfrm>
          <a:off x="0" y="1866804"/>
          <a:ext cx="35587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B53E85-700C-4C95-A94B-FA50EB5F568F}">
      <dsp:nvSpPr>
        <dsp:cNvPr id="0" name=""/>
        <dsp:cNvSpPr/>
      </dsp:nvSpPr>
      <dsp:spPr>
        <a:xfrm>
          <a:off x="0" y="1866804"/>
          <a:ext cx="3558719" cy="62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Data for instructors to view and assess</a:t>
          </a:r>
        </a:p>
      </dsp:txBody>
      <dsp:txXfrm>
        <a:off x="0" y="1866804"/>
        <a:ext cx="3558719" cy="622141"/>
      </dsp:txXfrm>
    </dsp:sp>
    <dsp:sp modelId="{26D721E6-1D61-4758-8C89-2D310723D8A8}">
      <dsp:nvSpPr>
        <dsp:cNvPr id="0" name=""/>
        <dsp:cNvSpPr/>
      </dsp:nvSpPr>
      <dsp:spPr>
        <a:xfrm>
          <a:off x="0" y="2488946"/>
          <a:ext cx="35587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152591-EF3C-43B6-9B9C-D99061FFEE31}">
      <dsp:nvSpPr>
        <dsp:cNvPr id="0" name=""/>
        <dsp:cNvSpPr/>
      </dsp:nvSpPr>
      <dsp:spPr>
        <a:xfrm>
          <a:off x="0" y="2488946"/>
          <a:ext cx="3558719" cy="62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Assessment Reports</a:t>
          </a:r>
        </a:p>
      </dsp:txBody>
      <dsp:txXfrm>
        <a:off x="0" y="2488946"/>
        <a:ext cx="3558719" cy="622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9AA96-CDFF-4C1C-8792-792405509869}">
      <dsp:nvSpPr>
        <dsp:cNvPr id="0" name=""/>
        <dsp:cNvSpPr/>
      </dsp:nvSpPr>
      <dsp:spPr>
        <a:xfrm>
          <a:off x="0" y="118144"/>
          <a:ext cx="7203281" cy="407745"/>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Facility – outdated, space issues</a:t>
          </a:r>
        </a:p>
      </dsp:txBody>
      <dsp:txXfrm>
        <a:off x="19904" y="138048"/>
        <a:ext cx="7163473" cy="367937"/>
      </dsp:txXfrm>
    </dsp:sp>
    <dsp:sp modelId="{D367748F-5818-4FD3-900F-DA2050486E07}">
      <dsp:nvSpPr>
        <dsp:cNvPr id="0" name=""/>
        <dsp:cNvSpPr/>
      </dsp:nvSpPr>
      <dsp:spPr>
        <a:xfrm>
          <a:off x="0" y="574849"/>
          <a:ext cx="7203281" cy="407745"/>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Time – lesson planning, not enough time to get through all content</a:t>
          </a:r>
        </a:p>
      </dsp:txBody>
      <dsp:txXfrm>
        <a:off x="19904" y="594753"/>
        <a:ext cx="7163473" cy="367937"/>
      </dsp:txXfrm>
    </dsp:sp>
    <dsp:sp modelId="{05788D1F-A639-4DBF-A34D-BE0DB92C9BDF}">
      <dsp:nvSpPr>
        <dsp:cNvPr id="0" name=""/>
        <dsp:cNvSpPr/>
      </dsp:nvSpPr>
      <dsp:spPr>
        <a:xfrm>
          <a:off x="0" y="1018332"/>
          <a:ext cx="7203281" cy="407745"/>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Skills – varying abilities, not enough passable skills/ certification</a:t>
          </a:r>
        </a:p>
      </dsp:txBody>
      <dsp:txXfrm>
        <a:off x="19904" y="1038236"/>
        <a:ext cx="7163473" cy="367937"/>
      </dsp:txXfrm>
    </dsp:sp>
    <dsp:sp modelId="{213FCC30-B6F3-4F90-9E93-C4135600A1C8}">
      <dsp:nvSpPr>
        <dsp:cNvPr id="0" name=""/>
        <dsp:cNvSpPr/>
      </dsp:nvSpPr>
      <dsp:spPr>
        <a:xfrm>
          <a:off x="0" y="1503992"/>
          <a:ext cx="7203281" cy="407745"/>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Access – not enough hands-on practice (clinicals, farm time, shop space)</a:t>
          </a:r>
        </a:p>
      </dsp:txBody>
      <dsp:txXfrm>
        <a:off x="19904" y="1523896"/>
        <a:ext cx="7163473" cy="367937"/>
      </dsp:txXfrm>
    </dsp:sp>
    <dsp:sp modelId="{8A12F3A8-95AA-4BBF-B754-127DE9853962}">
      <dsp:nvSpPr>
        <dsp:cNvPr id="0" name=""/>
        <dsp:cNvSpPr/>
      </dsp:nvSpPr>
      <dsp:spPr>
        <a:xfrm>
          <a:off x="0" y="1944964"/>
          <a:ext cx="7203281" cy="407745"/>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Data/Tracking/Assessments – Qualifying students, showing progress</a:t>
          </a:r>
        </a:p>
      </dsp:txBody>
      <dsp:txXfrm>
        <a:off x="19904" y="1964868"/>
        <a:ext cx="7163473" cy="367937"/>
      </dsp:txXfrm>
    </dsp:sp>
    <dsp:sp modelId="{ED7E7DF9-82BA-40A6-A412-5EB6A7FF0DC1}">
      <dsp:nvSpPr>
        <dsp:cNvPr id="0" name=""/>
        <dsp:cNvSpPr/>
      </dsp:nvSpPr>
      <dsp:spPr>
        <a:xfrm>
          <a:off x="0" y="2418032"/>
          <a:ext cx="7203281" cy="407745"/>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Instructors – lack of industry experience, lack of education/teaching experience </a:t>
          </a:r>
        </a:p>
      </dsp:txBody>
      <dsp:txXfrm>
        <a:off x="19904" y="2437936"/>
        <a:ext cx="7163473"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9AA96-CDFF-4C1C-8792-792405509869}">
      <dsp:nvSpPr>
        <dsp:cNvPr id="0" name=""/>
        <dsp:cNvSpPr/>
      </dsp:nvSpPr>
      <dsp:spPr>
        <a:xfrm>
          <a:off x="0" y="278386"/>
          <a:ext cx="4355183" cy="23985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Facility – outdated, space issues </a:t>
          </a:r>
        </a:p>
      </dsp:txBody>
      <dsp:txXfrm>
        <a:off x="11709" y="290095"/>
        <a:ext cx="4331765" cy="216432"/>
      </dsp:txXfrm>
    </dsp:sp>
    <dsp:sp modelId="{D367748F-5818-4FD3-900F-DA2050486E07}">
      <dsp:nvSpPr>
        <dsp:cNvPr id="0" name=""/>
        <dsp:cNvSpPr/>
      </dsp:nvSpPr>
      <dsp:spPr>
        <a:xfrm>
          <a:off x="0" y="599064"/>
          <a:ext cx="4355183" cy="23985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Time – lesson planning, not enough time to get through all content</a:t>
          </a:r>
        </a:p>
      </dsp:txBody>
      <dsp:txXfrm>
        <a:off x="11709" y="610773"/>
        <a:ext cx="4331765" cy="216432"/>
      </dsp:txXfrm>
    </dsp:sp>
    <dsp:sp modelId="{05788D1F-A639-4DBF-A34D-BE0DB92C9BDF}">
      <dsp:nvSpPr>
        <dsp:cNvPr id="0" name=""/>
        <dsp:cNvSpPr/>
      </dsp:nvSpPr>
      <dsp:spPr>
        <a:xfrm>
          <a:off x="0" y="882040"/>
          <a:ext cx="4355183" cy="23985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Skills – varying abilities, not enough passable skills/ certification</a:t>
          </a:r>
        </a:p>
      </dsp:txBody>
      <dsp:txXfrm>
        <a:off x="11709" y="893749"/>
        <a:ext cx="4331765" cy="216432"/>
      </dsp:txXfrm>
    </dsp:sp>
    <dsp:sp modelId="{213FCC30-B6F3-4F90-9E93-C4135600A1C8}">
      <dsp:nvSpPr>
        <dsp:cNvPr id="0" name=""/>
        <dsp:cNvSpPr/>
      </dsp:nvSpPr>
      <dsp:spPr>
        <a:xfrm>
          <a:off x="0" y="1252097"/>
          <a:ext cx="4355183" cy="23985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Access – not enough hands-on practice (clinicals, farm time, shop space)</a:t>
          </a:r>
        </a:p>
      </dsp:txBody>
      <dsp:txXfrm>
        <a:off x="11709" y="1263806"/>
        <a:ext cx="4331765" cy="216432"/>
      </dsp:txXfrm>
    </dsp:sp>
    <dsp:sp modelId="{8A12F3A8-95AA-4BBF-B754-127DE9853962}">
      <dsp:nvSpPr>
        <dsp:cNvPr id="0" name=""/>
        <dsp:cNvSpPr/>
      </dsp:nvSpPr>
      <dsp:spPr>
        <a:xfrm>
          <a:off x="0" y="1537363"/>
          <a:ext cx="4355183" cy="23985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Data/Tracking/Assessments – Qualifying students, showing progress</a:t>
          </a:r>
        </a:p>
      </dsp:txBody>
      <dsp:txXfrm>
        <a:off x="11709" y="1549072"/>
        <a:ext cx="4331765" cy="216432"/>
      </dsp:txXfrm>
    </dsp:sp>
    <dsp:sp modelId="{ED7E7DF9-82BA-40A6-A412-5EB6A7FF0DC1}">
      <dsp:nvSpPr>
        <dsp:cNvPr id="0" name=""/>
        <dsp:cNvSpPr/>
      </dsp:nvSpPr>
      <dsp:spPr>
        <a:xfrm>
          <a:off x="0" y="1860476"/>
          <a:ext cx="4355183" cy="23985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Instructors – lack of industry experience, lack of education/teaching experience </a:t>
          </a:r>
        </a:p>
      </dsp:txBody>
      <dsp:txXfrm>
        <a:off x="11709" y="1872185"/>
        <a:ext cx="4331765" cy="2164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9AA96-CDFF-4C1C-8792-792405509869}">
      <dsp:nvSpPr>
        <dsp:cNvPr id="0" name=""/>
        <dsp:cNvSpPr/>
      </dsp:nvSpPr>
      <dsp:spPr>
        <a:xfrm>
          <a:off x="0" y="93061"/>
          <a:ext cx="4796719" cy="23985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Facility – with simulation, no new facilities are needed, portable, can be stored</a:t>
          </a:r>
        </a:p>
      </dsp:txBody>
      <dsp:txXfrm>
        <a:off x="11709" y="104770"/>
        <a:ext cx="4773301" cy="216432"/>
      </dsp:txXfrm>
    </dsp:sp>
    <dsp:sp modelId="{D367748F-5818-4FD3-900F-DA2050486E07}">
      <dsp:nvSpPr>
        <dsp:cNvPr id="0" name=""/>
        <dsp:cNvSpPr/>
      </dsp:nvSpPr>
      <dsp:spPr>
        <a:xfrm>
          <a:off x="0" y="408460"/>
          <a:ext cx="4796719" cy="23985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Time – Curriculum / lessons included. Built in assessments for rapid skill development</a:t>
          </a:r>
        </a:p>
      </dsp:txBody>
      <dsp:txXfrm>
        <a:off x="11709" y="420169"/>
        <a:ext cx="4773301" cy="216432"/>
      </dsp:txXfrm>
    </dsp:sp>
    <dsp:sp modelId="{05788D1F-A639-4DBF-A34D-BE0DB92C9BDF}">
      <dsp:nvSpPr>
        <dsp:cNvPr id="0" name=""/>
        <dsp:cNvSpPr/>
      </dsp:nvSpPr>
      <dsp:spPr>
        <a:xfrm>
          <a:off x="0" y="740416"/>
          <a:ext cx="4796719" cy="23985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Skills – Assessment Reports to Qualify &amp; Build Confidence w/ rapid skill development</a:t>
          </a:r>
        </a:p>
      </dsp:txBody>
      <dsp:txXfrm>
        <a:off x="11709" y="752125"/>
        <a:ext cx="4773301" cy="216432"/>
      </dsp:txXfrm>
    </dsp:sp>
    <dsp:sp modelId="{213FCC30-B6F3-4F90-9E93-C4135600A1C8}">
      <dsp:nvSpPr>
        <dsp:cNvPr id="0" name=""/>
        <dsp:cNvSpPr/>
      </dsp:nvSpPr>
      <dsp:spPr>
        <a:xfrm>
          <a:off x="0" y="1046222"/>
          <a:ext cx="4796719" cy="23985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Access –repeated hands-on real-world practice for all students, safe,  </a:t>
          </a:r>
        </a:p>
      </dsp:txBody>
      <dsp:txXfrm>
        <a:off x="11709" y="1057931"/>
        <a:ext cx="4773301" cy="216432"/>
      </dsp:txXfrm>
    </dsp:sp>
    <dsp:sp modelId="{8A12F3A8-95AA-4BBF-B754-127DE9853962}">
      <dsp:nvSpPr>
        <dsp:cNvPr id="0" name=""/>
        <dsp:cNvSpPr/>
      </dsp:nvSpPr>
      <dsp:spPr>
        <a:xfrm>
          <a:off x="0" y="1328147"/>
          <a:ext cx="4796719" cy="23985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Data/Tracking/Assessments – Assessment Reports Qualify &amp; showing progress</a:t>
          </a:r>
        </a:p>
      </dsp:txBody>
      <dsp:txXfrm>
        <a:off x="11709" y="1339856"/>
        <a:ext cx="4773301" cy="216432"/>
      </dsp:txXfrm>
    </dsp:sp>
    <dsp:sp modelId="{ED7E7DF9-82BA-40A6-A412-5EB6A7FF0DC1}">
      <dsp:nvSpPr>
        <dsp:cNvPr id="0" name=""/>
        <dsp:cNvSpPr/>
      </dsp:nvSpPr>
      <dsp:spPr>
        <a:xfrm>
          <a:off x="0" y="1606665"/>
          <a:ext cx="4796719" cy="23985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Instructors – industry aligned, written by educators</a:t>
          </a:r>
        </a:p>
      </dsp:txBody>
      <dsp:txXfrm>
        <a:off x="11709" y="1618374"/>
        <a:ext cx="4773301" cy="21643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1" tIns="47111" rIns="94221" bIns="47111" rtlCol="0"/>
          <a:lstStyle>
            <a:lvl1pPr algn="r">
              <a:defRPr sz="1200"/>
            </a:lvl1pPr>
          </a:lstStyle>
          <a:p>
            <a:fld id="{85DF67B2-9BED-46F7-8DD8-D52B62C45EAB}" type="datetimeFigureOut">
              <a:rPr lang="en-US" smtClean="0"/>
              <a:t>1/19/2026</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1" tIns="47111" rIns="94221" bIns="47111" rtlCol="0" anchor="b"/>
          <a:lstStyle>
            <a:lvl1pPr algn="r">
              <a:defRPr sz="1200"/>
            </a:lvl1pPr>
          </a:lstStyle>
          <a:p>
            <a:fld id="{314A1BC8-8BE5-48D8-98D3-F2992EB8D215}" type="slidenum">
              <a:rPr lang="en-US" smtClean="0"/>
              <a:t>‹#›</a:t>
            </a:fld>
            <a:endParaRPr lang="en-US"/>
          </a:p>
        </p:txBody>
      </p:sp>
    </p:spTree>
    <p:extLst>
      <p:ext uri="{BB962C8B-B14F-4D97-AF65-F5344CB8AC3E}">
        <p14:creationId xmlns:p14="http://schemas.microsoft.com/office/powerpoint/2010/main" val="466543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2556-4033-993F-3C95-2E729252B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CA9A3-3DCD-F13F-A7D4-97188300D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98CD6-71B2-2529-1B29-99C02407A608}"/>
              </a:ext>
            </a:extLst>
          </p:cNvPr>
          <p:cNvSpPr>
            <a:spLocks noGrp="1"/>
          </p:cNvSpPr>
          <p:nvPr>
            <p:ph type="body" idx="1"/>
          </p:nvPr>
        </p:nvSpPr>
        <p:spPr/>
        <p:txBody>
          <a:bodyPr/>
          <a:lstStyle/>
          <a:p>
            <a:r>
              <a:rPr lang="en-US" sz="2000" dirty="0"/>
              <a:t>What courses does everyone teach?  Are your students working towards certifications?</a:t>
            </a:r>
          </a:p>
          <a:p>
            <a:endParaRPr lang="en-US" sz="2000" dirty="0"/>
          </a:p>
          <a:p>
            <a:r>
              <a:rPr lang="en-US" sz="2000" dirty="0"/>
              <a:t>Did you inherit a </a:t>
            </a:r>
            <a:r>
              <a:rPr lang="en-US" sz="2000" dirty="0" err="1"/>
              <a:t>RealCare</a:t>
            </a:r>
            <a:r>
              <a:rPr lang="en-US" sz="2000" dirty="0"/>
              <a:t> Baby program at your school?  Or, were babies just purchased for your program, and are you the first to use them?  Whether you’re new to </a:t>
            </a:r>
            <a:r>
              <a:rPr lang="en-US" sz="2000" dirty="0" err="1"/>
              <a:t>RealCare</a:t>
            </a:r>
            <a:r>
              <a:rPr lang="en-US" sz="2000" dirty="0"/>
              <a:t> Baby or just need a refresher, this training is the perfect place to start!</a:t>
            </a:r>
          </a:p>
          <a:p>
            <a:endParaRPr lang="en-US" sz="2000" dirty="0"/>
          </a:p>
          <a:p>
            <a:r>
              <a:rPr lang="en-US" sz="2000" dirty="0"/>
              <a:t>Fill this out to win the voucher and the pregnancy profile, and I will send you some free activities! </a:t>
            </a:r>
          </a:p>
          <a:p>
            <a:endParaRPr lang="en-US" sz="3600" dirty="0"/>
          </a:p>
        </p:txBody>
      </p:sp>
      <p:sp>
        <p:nvSpPr>
          <p:cNvPr id="4" name="Slide Number Placeholder 3">
            <a:extLst>
              <a:ext uri="{FF2B5EF4-FFF2-40B4-BE49-F238E27FC236}">
                <a16:creationId xmlns:a16="http://schemas.microsoft.com/office/drawing/2014/main" id="{7646D620-8092-7203-3C16-51056D00555A}"/>
              </a:ext>
            </a:extLst>
          </p:cNvPr>
          <p:cNvSpPr>
            <a:spLocks noGrp="1"/>
          </p:cNvSpPr>
          <p:nvPr>
            <p:ph type="sldNum" sz="quarter" idx="10"/>
          </p:nvPr>
        </p:nvSpPr>
        <p:spPr/>
        <p:txBody>
          <a:bodyPr/>
          <a:lstStyle/>
          <a:p>
            <a:fld id="{314A1BC8-8BE5-48D8-98D3-F2992EB8D215}" type="slidenum">
              <a:rPr lang="en-US" smtClean="0"/>
              <a:t>1</a:t>
            </a:fld>
            <a:endParaRPr lang="en-US"/>
          </a:p>
        </p:txBody>
      </p:sp>
    </p:spTree>
    <p:extLst>
      <p:ext uri="{BB962C8B-B14F-4D97-AF65-F5344CB8AC3E}">
        <p14:creationId xmlns:p14="http://schemas.microsoft.com/office/powerpoint/2010/main" val="222237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updated and refreshed the curricula to include new activities that address baby’s Social and Emotional Needs.  There is one for high school programs Basic Infant Care.  Life Skills and Healthy Choices is for middle school programs although we do somethings see those flip flopped. Later in this webinar we will be doing a more in-depth look at the lesson topics and sharing a few of the activities included.</a:t>
            </a:r>
          </a:p>
        </p:txBody>
      </p:sp>
      <p:sp>
        <p:nvSpPr>
          <p:cNvPr id="4" name="Slide Number Placeholder 3"/>
          <p:cNvSpPr>
            <a:spLocks noGrp="1"/>
          </p:cNvSpPr>
          <p:nvPr>
            <p:ph type="sldNum" sz="quarter" idx="5"/>
          </p:nvPr>
        </p:nvSpPr>
        <p:spPr/>
        <p:txBody>
          <a:bodyPr/>
          <a:lstStyle/>
          <a:p>
            <a:fld id="{742D0974-E3D0-4C63-B1BF-D16E28E770F9}" type="slidenum">
              <a:rPr lang="en-US" smtClean="0"/>
              <a:t>17</a:t>
            </a:fld>
            <a:endParaRPr lang="en-US"/>
          </a:p>
        </p:txBody>
      </p:sp>
    </p:spTree>
    <p:extLst>
      <p:ext uri="{BB962C8B-B14F-4D97-AF65-F5344CB8AC3E}">
        <p14:creationId xmlns:p14="http://schemas.microsoft.com/office/powerpoint/2010/main" val="161590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64974">
              <a:defRPr sz="2000">
                <a:solidFill>
                  <a:schemeClr val="tx1"/>
                </a:solidFill>
                <a:latin typeface="Times New Roman" panose="02020603050405020304" pitchFamily="18" charset="0"/>
              </a:defRPr>
            </a:lvl1pPr>
            <a:lvl2pPr marL="770662" indent="-296408" defTabSz="964974">
              <a:defRPr sz="2000">
                <a:solidFill>
                  <a:schemeClr val="tx1"/>
                </a:solidFill>
                <a:latin typeface="Times New Roman" panose="02020603050405020304" pitchFamily="18" charset="0"/>
              </a:defRPr>
            </a:lvl2pPr>
            <a:lvl3pPr marL="1185634" indent="-237127" defTabSz="964974">
              <a:defRPr sz="2000">
                <a:solidFill>
                  <a:schemeClr val="tx1"/>
                </a:solidFill>
                <a:latin typeface="Times New Roman" panose="02020603050405020304" pitchFamily="18" charset="0"/>
              </a:defRPr>
            </a:lvl3pPr>
            <a:lvl4pPr marL="1659887" indent="-237127" defTabSz="964974">
              <a:defRPr sz="2000">
                <a:solidFill>
                  <a:schemeClr val="tx1"/>
                </a:solidFill>
                <a:latin typeface="Times New Roman" panose="02020603050405020304" pitchFamily="18" charset="0"/>
              </a:defRPr>
            </a:lvl4pPr>
            <a:lvl5pPr marL="2134141" indent="-237127" defTabSz="964974">
              <a:defRPr sz="2000">
                <a:solidFill>
                  <a:schemeClr val="tx1"/>
                </a:solidFill>
                <a:latin typeface="Times New Roman" panose="02020603050405020304" pitchFamily="18" charset="0"/>
              </a:defRPr>
            </a:lvl5pPr>
            <a:lvl6pPr marL="2608395" indent="-237127" defTabSz="964974" eaLnBrk="0" fontAlgn="base" hangingPunct="0">
              <a:spcBef>
                <a:spcPct val="0"/>
              </a:spcBef>
              <a:spcAft>
                <a:spcPct val="0"/>
              </a:spcAft>
              <a:defRPr sz="2000">
                <a:solidFill>
                  <a:schemeClr val="tx1"/>
                </a:solidFill>
                <a:latin typeface="Times New Roman" panose="02020603050405020304" pitchFamily="18" charset="0"/>
              </a:defRPr>
            </a:lvl6pPr>
            <a:lvl7pPr marL="3082648" indent="-237127" defTabSz="964974" eaLnBrk="0" fontAlgn="base" hangingPunct="0">
              <a:spcBef>
                <a:spcPct val="0"/>
              </a:spcBef>
              <a:spcAft>
                <a:spcPct val="0"/>
              </a:spcAft>
              <a:defRPr sz="2000">
                <a:solidFill>
                  <a:schemeClr val="tx1"/>
                </a:solidFill>
                <a:latin typeface="Times New Roman" panose="02020603050405020304" pitchFamily="18" charset="0"/>
              </a:defRPr>
            </a:lvl7pPr>
            <a:lvl8pPr marL="3556902" indent="-237127" defTabSz="964974" eaLnBrk="0" fontAlgn="base" hangingPunct="0">
              <a:spcBef>
                <a:spcPct val="0"/>
              </a:spcBef>
              <a:spcAft>
                <a:spcPct val="0"/>
              </a:spcAft>
              <a:defRPr sz="2000">
                <a:solidFill>
                  <a:schemeClr val="tx1"/>
                </a:solidFill>
                <a:latin typeface="Times New Roman" panose="02020603050405020304" pitchFamily="18" charset="0"/>
              </a:defRPr>
            </a:lvl8pPr>
            <a:lvl9pPr marL="4031155" indent="-237127" defTabSz="964974" eaLnBrk="0" fontAlgn="base" hangingPunct="0">
              <a:spcBef>
                <a:spcPct val="0"/>
              </a:spcBef>
              <a:spcAft>
                <a:spcPct val="0"/>
              </a:spcAft>
              <a:defRPr sz="2000">
                <a:solidFill>
                  <a:schemeClr val="tx1"/>
                </a:solidFill>
                <a:latin typeface="Times New Roman" panose="02020603050405020304" pitchFamily="18" charset="0"/>
              </a:defRPr>
            </a:lvl9pPr>
          </a:lstStyle>
          <a:p>
            <a:fld id="{1986F961-5140-4068-B984-A25611444DA9}" type="slidenum">
              <a:rPr lang="en-US" altLang="en-US" sz="1200"/>
              <a:pPr/>
              <a:t>18</a:t>
            </a:fld>
            <a:endParaRPr lang="en-US" altLang="en-US" sz="1200"/>
          </a:p>
        </p:txBody>
      </p:sp>
      <p:sp>
        <p:nvSpPr>
          <p:cNvPr id="62467" name="Rectangle 2"/>
          <p:cNvSpPr>
            <a:spLocks noGrp="1" noRot="1" noChangeAspect="1" noChangeArrowheads="1" noTextEdit="1"/>
          </p:cNvSpPr>
          <p:nvPr>
            <p:ph type="sldImg"/>
          </p:nvPr>
        </p:nvSpPr>
        <p:spPr>
          <a:xfrm>
            <a:off x="1255713" y="719138"/>
            <a:ext cx="4803775" cy="3602037"/>
          </a:xfrm>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miter lim="800000"/>
            <a:headEnd/>
            <a:tailEnd/>
          </a:ln>
        </p:spPr>
        <p:txBody>
          <a:bodyPr lIns="91425" tIns="45713" rIns="91425" bIns="45713"/>
          <a:lstStyle/>
          <a:p>
            <a:pPr>
              <a:defRPr/>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362874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updated lesson for High School, Basic Infant care.  </a:t>
            </a:r>
          </a:p>
        </p:txBody>
      </p:sp>
      <p:sp>
        <p:nvSpPr>
          <p:cNvPr id="4" name="Slide Number Placeholder 3"/>
          <p:cNvSpPr>
            <a:spLocks noGrp="1"/>
          </p:cNvSpPr>
          <p:nvPr>
            <p:ph type="sldNum" sz="quarter" idx="5"/>
          </p:nvPr>
        </p:nvSpPr>
        <p:spPr/>
        <p:txBody>
          <a:bodyPr/>
          <a:lstStyle/>
          <a:p>
            <a:fld id="{314A1BC8-8BE5-48D8-98D3-F2992EB8D215}" type="slidenum">
              <a:rPr lang="en-US" smtClean="0"/>
              <a:t>19</a:t>
            </a:fld>
            <a:endParaRPr lang="en-US"/>
          </a:p>
        </p:txBody>
      </p:sp>
    </p:spTree>
    <p:extLst>
      <p:ext uri="{BB962C8B-B14F-4D97-AF65-F5344CB8AC3E}">
        <p14:creationId xmlns:p14="http://schemas.microsoft.com/office/powerpoint/2010/main" val="130754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All of our lesson plans we provide you follow a focus, learn, review format.</a:t>
            </a:r>
          </a:p>
        </p:txBody>
      </p:sp>
      <p:sp>
        <p:nvSpPr>
          <p:cNvPr id="4" name="Slide Number Placeholder 3"/>
          <p:cNvSpPr>
            <a:spLocks noGrp="1"/>
          </p:cNvSpPr>
          <p:nvPr>
            <p:ph type="sldNum" sz="quarter" idx="5"/>
          </p:nvPr>
        </p:nvSpPr>
        <p:spPr/>
        <p:txBody>
          <a:bodyPr/>
          <a:lstStyle/>
          <a:p>
            <a:fld id="{314A1BC8-8BE5-48D8-98D3-F2992EB8D215}" type="slidenum">
              <a:rPr lang="en-US" smtClean="0"/>
              <a:t>20</a:t>
            </a:fld>
            <a:endParaRPr lang="en-US"/>
          </a:p>
        </p:txBody>
      </p:sp>
    </p:spTree>
    <p:extLst>
      <p:ext uri="{BB962C8B-B14F-4D97-AF65-F5344CB8AC3E}">
        <p14:creationId xmlns:p14="http://schemas.microsoft.com/office/powerpoint/2010/main" val="417660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CC0C0-1E6D-ED62-42A9-7408A9EA9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B3D9C-9797-0DA7-3284-9EFC9D472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D1287-3470-F6D1-9E97-6B75D3B4B0AC}"/>
              </a:ext>
            </a:extLst>
          </p:cNvPr>
          <p:cNvSpPr>
            <a:spLocks noGrp="1"/>
          </p:cNvSpPr>
          <p:nvPr>
            <p:ph type="body" idx="1"/>
          </p:nvPr>
        </p:nvSpPr>
        <p:spPr/>
        <p:txBody>
          <a:bodyPr/>
          <a:lstStyle/>
          <a:p>
            <a:r>
              <a:rPr lang="en-US" sz="2000" dirty="0"/>
              <a:t>This </a:t>
            </a:r>
            <a:r>
              <a:rPr lang="en-US" sz="2000" dirty="0" err="1"/>
              <a:t>gies</a:t>
            </a:r>
            <a:r>
              <a:rPr lang="en-US" sz="2000" dirty="0"/>
              <a:t> you an idea of what activities are included in the lessons.   </a:t>
            </a:r>
          </a:p>
        </p:txBody>
      </p:sp>
      <p:sp>
        <p:nvSpPr>
          <p:cNvPr id="4" name="Slide Number Placeholder 3">
            <a:extLst>
              <a:ext uri="{FF2B5EF4-FFF2-40B4-BE49-F238E27FC236}">
                <a16:creationId xmlns:a16="http://schemas.microsoft.com/office/drawing/2014/main" id="{2BFEB1F8-78AB-B1B6-D3E9-E07CCC956DF8}"/>
              </a:ext>
            </a:extLst>
          </p:cNvPr>
          <p:cNvSpPr>
            <a:spLocks noGrp="1"/>
          </p:cNvSpPr>
          <p:nvPr>
            <p:ph type="sldNum" sz="quarter" idx="5"/>
          </p:nvPr>
        </p:nvSpPr>
        <p:spPr/>
        <p:txBody>
          <a:bodyPr/>
          <a:lstStyle/>
          <a:p>
            <a:fld id="{314A1BC8-8BE5-48D8-98D3-F2992EB8D215}" type="slidenum">
              <a:rPr lang="en-US" smtClean="0"/>
              <a:t>21</a:t>
            </a:fld>
            <a:endParaRPr lang="en-US"/>
          </a:p>
        </p:txBody>
      </p:sp>
    </p:spTree>
    <p:extLst>
      <p:ext uri="{BB962C8B-B14F-4D97-AF65-F5344CB8AC3E}">
        <p14:creationId xmlns:p14="http://schemas.microsoft.com/office/powerpoint/2010/main" val="1141167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C0E12-2858-809F-E184-CF751CAD5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AA244-69B3-7804-AAB3-2E9103168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EBB62-0253-4D09-4A2B-42C57A2054F0}"/>
              </a:ext>
            </a:extLst>
          </p:cNvPr>
          <p:cNvSpPr>
            <a:spLocks noGrp="1"/>
          </p:cNvSpPr>
          <p:nvPr>
            <p:ph type="body" idx="1"/>
          </p:nvPr>
        </p:nvSpPr>
        <p:spPr/>
        <p:txBody>
          <a:bodyPr/>
          <a:lstStyle/>
          <a:p>
            <a:r>
              <a:rPr lang="en-US" dirty="0"/>
              <a:t>NEW Middle School Curriculum</a:t>
            </a:r>
          </a:p>
        </p:txBody>
      </p:sp>
      <p:sp>
        <p:nvSpPr>
          <p:cNvPr id="4" name="Slide Number Placeholder 3">
            <a:extLst>
              <a:ext uri="{FF2B5EF4-FFF2-40B4-BE49-F238E27FC236}">
                <a16:creationId xmlns:a16="http://schemas.microsoft.com/office/drawing/2014/main" id="{6A8A60C4-7633-4792-979C-3E4B7079D437}"/>
              </a:ext>
            </a:extLst>
          </p:cNvPr>
          <p:cNvSpPr>
            <a:spLocks noGrp="1"/>
          </p:cNvSpPr>
          <p:nvPr>
            <p:ph type="sldNum" sz="quarter" idx="5"/>
          </p:nvPr>
        </p:nvSpPr>
        <p:spPr/>
        <p:txBody>
          <a:bodyPr/>
          <a:lstStyle/>
          <a:p>
            <a:fld id="{314A1BC8-8BE5-48D8-98D3-F2992EB8D215}" type="slidenum">
              <a:rPr lang="en-US" smtClean="0"/>
              <a:t>22</a:t>
            </a:fld>
            <a:endParaRPr lang="en-US"/>
          </a:p>
        </p:txBody>
      </p:sp>
    </p:spTree>
    <p:extLst>
      <p:ext uri="{BB962C8B-B14F-4D97-AF65-F5344CB8AC3E}">
        <p14:creationId xmlns:p14="http://schemas.microsoft.com/office/powerpoint/2010/main" val="906827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4974">
              <a:defRPr sz="2000">
                <a:solidFill>
                  <a:schemeClr val="tx1"/>
                </a:solidFill>
                <a:latin typeface="Times New Roman" panose="02020603050405020304" pitchFamily="18" charset="0"/>
              </a:defRPr>
            </a:lvl1pPr>
            <a:lvl2pPr marL="770662" indent="-296408" defTabSz="964974">
              <a:defRPr sz="2000">
                <a:solidFill>
                  <a:schemeClr val="tx1"/>
                </a:solidFill>
                <a:latin typeface="Times New Roman" panose="02020603050405020304" pitchFamily="18" charset="0"/>
              </a:defRPr>
            </a:lvl2pPr>
            <a:lvl3pPr marL="1185634" indent="-237127" defTabSz="964974">
              <a:defRPr sz="2000">
                <a:solidFill>
                  <a:schemeClr val="tx1"/>
                </a:solidFill>
                <a:latin typeface="Times New Roman" panose="02020603050405020304" pitchFamily="18" charset="0"/>
              </a:defRPr>
            </a:lvl3pPr>
            <a:lvl4pPr marL="1659887" indent="-237127" defTabSz="964974">
              <a:defRPr sz="2000">
                <a:solidFill>
                  <a:schemeClr val="tx1"/>
                </a:solidFill>
                <a:latin typeface="Times New Roman" panose="02020603050405020304" pitchFamily="18" charset="0"/>
              </a:defRPr>
            </a:lvl4pPr>
            <a:lvl5pPr marL="2134141" indent="-237127" defTabSz="964974">
              <a:defRPr sz="2000">
                <a:solidFill>
                  <a:schemeClr val="tx1"/>
                </a:solidFill>
                <a:latin typeface="Times New Roman" panose="02020603050405020304" pitchFamily="18" charset="0"/>
              </a:defRPr>
            </a:lvl5pPr>
            <a:lvl6pPr marL="2608395" indent="-237127" defTabSz="964974" eaLnBrk="0" fontAlgn="base" hangingPunct="0">
              <a:spcBef>
                <a:spcPct val="0"/>
              </a:spcBef>
              <a:spcAft>
                <a:spcPct val="0"/>
              </a:spcAft>
              <a:defRPr sz="2000">
                <a:solidFill>
                  <a:schemeClr val="tx1"/>
                </a:solidFill>
                <a:latin typeface="Times New Roman" panose="02020603050405020304" pitchFamily="18" charset="0"/>
              </a:defRPr>
            </a:lvl6pPr>
            <a:lvl7pPr marL="3082648" indent="-237127" defTabSz="964974" eaLnBrk="0" fontAlgn="base" hangingPunct="0">
              <a:spcBef>
                <a:spcPct val="0"/>
              </a:spcBef>
              <a:spcAft>
                <a:spcPct val="0"/>
              </a:spcAft>
              <a:defRPr sz="2000">
                <a:solidFill>
                  <a:schemeClr val="tx1"/>
                </a:solidFill>
                <a:latin typeface="Times New Roman" panose="02020603050405020304" pitchFamily="18" charset="0"/>
              </a:defRPr>
            </a:lvl7pPr>
            <a:lvl8pPr marL="3556902" indent="-237127" defTabSz="964974" eaLnBrk="0" fontAlgn="base" hangingPunct="0">
              <a:spcBef>
                <a:spcPct val="0"/>
              </a:spcBef>
              <a:spcAft>
                <a:spcPct val="0"/>
              </a:spcAft>
              <a:defRPr sz="2000">
                <a:solidFill>
                  <a:schemeClr val="tx1"/>
                </a:solidFill>
                <a:latin typeface="Times New Roman" panose="02020603050405020304" pitchFamily="18" charset="0"/>
              </a:defRPr>
            </a:lvl8pPr>
            <a:lvl9pPr marL="4031155" indent="-237127" defTabSz="964974" eaLnBrk="0" fontAlgn="base" hangingPunct="0">
              <a:spcBef>
                <a:spcPct val="0"/>
              </a:spcBef>
              <a:spcAft>
                <a:spcPct val="0"/>
              </a:spcAft>
              <a:defRPr sz="2000">
                <a:solidFill>
                  <a:schemeClr val="tx1"/>
                </a:solidFill>
                <a:latin typeface="Times New Roman" panose="02020603050405020304" pitchFamily="18" charset="0"/>
              </a:defRPr>
            </a:lvl9pPr>
          </a:lstStyle>
          <a:p>
            <a:fld id="{593EF7D0-E5E9-4FF5-BDFC-9A1CDDC6AF7E}" type="slidenum">
              <a:rPr lang="en-US" altLang="en-US" sz="1200"/>
              <a:pPr/>
              <a:t>23</a:t>
            </a:fld>
            <a:endParaRPr lang="en-US" altLang="en-US" sz="1200"/>
          </a:p>
        </p:txBody>
      </p:sp>
      <p:sp>
        <p:nvSpPr>
          <p:cNvPr id="41987" name="Rectangle 2"/>
          <p:cNvSpPr>
            <a:spLocks noGrp="1" noRot="1" noChangeAspect="1" noChangeArrowheads="1" noTextEdit="1"/>
          </p:cNvSpPr>
          <p:nvPr>
            <p:ph type="sldImg"/>
          </p:nvPr>
        </p:nvSpPr>
        <p:spPr>
          <a:xfrm>
            <a:off x="1255713" y="719138"/>
            <a:ext cx="4803775" cy="3602037"/>
          </a:xfrm>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lIns="91425" tIns="45713" rIns="91425" bIns="45713"/>
          <a:lstStyle/>
          <a:p>
            <a:pPr>
              <a:defRPr/>
            </a:pPr>
            <a:r>
              <a:rPr lang="en-US" sz="2800" dirty="0">
                <a:latin typeface="Arial" pitchFamily="34" charset="0"/>
                <a:cs typeface="Arial" pitchFamily="34" charset="0"/>
              </a:rPr>
              <a:t>This link is your best friend</a:t>
            </a:r>
          </a:p>
          <a:p>
            <a:pPr>
              <a:defRPr/>
            </a:pPr>
            <a:endParaRPr lang="en-US" sz="2800" dirty="0">
              <a:latin typeface="Arial" pitchFamily="34" charset="0"/>
              <a:cs typeface="Arial" pitchFamily="34" charset="0"/>
            </a:endParaRPr>
          </a:p>
        </p:txBody>
      </p:sp>
    </p:spTree>
    <p:extLst>
      <p:ext uri="{BB962C8B-B14F-4D97-AF65-F5344CB8AC3E}">
        <p14:creationId xmlns:p14="http://schemas.microsoft.com/office/powerpoint/2010/main" val="958232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FDADB-E8B3-A0C7-2402-52BD664CC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234BF-236F-7779-3B58-A4241DFB5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BFA9C-05FF-27C4-6EAB-A5FE63A3F1A0}"/>
              </a:ext>
            </a:extLst>
          </p:cNvPr>
          <p:cNvSpPr>
            <a:spLocks noGrp="1"/>
          </p:cNvSpPr>
          <p:nvPr>
            <p:ph type="body" idx="1"/>
          </p:nvPr>
        </p:nvSpPr>
        <p:spPr/>
        <p:txBody>
          <a:bodyPr/>
          <a:lstStyle/>
          <a:p>
            <a:endParaRPr lang="en-US" sz="4400" dirty="0"/>
          </a:p>
          <a:p>
            <a:r>
              <a:rPr lang="en-US" sz="4400" dirty="0"/>
              <a:t>Be sure to send home different colored diapers.  Wash cold and low or no heat </a:t>
            </a:r>
          </a:p>
        </p:txBody>
      </p:sp>
      <p:sp>
        <p:nvSpPr>
          <p:cNvPr id="4" name="Slide Number Placeholder 3">
            <a:extLst>
              <a:ext uri="{FF2B5EF4-FFF2-40B4-BE49-F238E27FC236}">
                <a16:creationId xmlns:a16="http://schemas.microsoft.com/office/drawing/2014/main" id="{C16E9DB4-D1A9-70FC-191B-86668874C4C5}"/>
              </a:ext>
            </a:extLst>
          </p:cNvPr>
          <p:cNvSpPr>
            <a:spLocks noGrp="1"/>
          </p:cNvSpPr>
          <p:nvPr>
            <p:ph type="sldNum" sz="quarter" idx="5"/>
          </p:nvPr>
        </p:nvSpPr>
        <p:spPr/>
        <p:txBody>
          <a:bodyPr/>
          <a:lstStyle/>
          <a:p>
            <a:fld id="{314A1BC8-8BE5-48D8-98D3-F2992EB8D215}" type="slidenum">
              <a:rPr lang="en-US" smtClean="0"/>
              <a:t>24</a:t>
            </a:fld>
            <a:endParaRPr lang="en-US"/>
          </a:p>
        </p:txBody>
      </p:sp>
    </p:spTree>
    <p:extLst>
      <p:ext uri="{BB962C8B-B14F-4D97-AF65-F5344CB8AC3E}">
        <p14:creationId xmlns:p14="http://schemas.microsoft.com/office/powerpoint/2010/main" val="335116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51230">
              <a:defRPr sz="1900">
                <a:solidFill>
                  <a:schemeClr val="tx1"/>
                </a:solidFill>
                <a:latin typeface="Times New Roman" panose="02020603050405020304" pitchFamily="18" charset="0"/>
              </a:defRPr>
            </a:lvl1pPr>
            <a:lvl2pPr marL="759685" indent="-292186" defTabSz="951230">
              <a:defRPr sz="1900">
                <a:solidFill>
                  <a:schemeClr val="tx1"/>
                </a:solidFill>
                <a:latin typeface="Times New Roman" panose="02020603050405020304" pitchFamily="18" charset="0"/>
              </a:defRPr>
            </a:lvl2pPr>
            <a:lvl3pPr marL="1168747" indent="-233749" defTabSz="951230">
              <a:defRPr sz="1900">
                <a:solidFill>
                  <a:schemeClr val="tx1"/>
                </a:solidFill>
                <a:latin typeface="Times New Roman" panose="02020603050405020304" pitchFamily="18" charset="0"/>
              </a:defRPr>
            </a:lvl3pPr>
            <a:lvl4pPr marL="1636245" indent="-233749" defTabSz="951230">
              <a:defRPr sz="1900">
                <a:solidFill>
                  <a:schemeClr val="tx1"/>
                </a:solidFill>
                <a:latin typeface="Times New Roman" panose="02020603050405020304" pitchFamily="18" charset="0"/>
              </a:defRPr>
            </a:lvl4pPr>
            <a:lvl5pPr marL="2103744" indent="-233749" defTabSz="951230">
              <a:defRPr sz="1900">
                <a:solidFill>
                  <a:schemeClr val="tx1"/>
                </a:solidFill>
                <a:latin typeface="Times New Roman" panose="02020603050405020304" pitchFamily="18" charset="0"/>
              </a:defRPr>
            </a:lvl5pPr>
            <a:lvl6pPr marL="2571243" indent="-233749" defTabSz="951230" eaLnBrk="0" fontAlgn="base" hangingPunct="0">
              <a:spcBef>
                <a:spcPct val="0"/>
              </a:spcBef>
              <a:spcAft>
                <a:spcPct val="0"/>
              </a:spcAft>
              <a:defRPr sz="1900">
                <a:solidFill>
                  <a:schemeClr val="tx1"/>
                </a:solidFill>
                <a:latin typeface="Times New Roman" panose="02020603050405020304" pitchFamily="18" charset="0"/>
              </a:defRPr>
            </a:lvl6pPr>
            <a:lvl7pPr marL="3038741" indent="-233749" defTabSz="951230" eaLnBrk="0" fontAlgn="base" hangingPunct="0">
              <a:spcBef>
                <a:spcPct val="0"/>
              </a:spcBef>
              <a:spcAft>
                <a:spcPct val="0"/>
              </a:spcAft>
              <a:defRPr sz="1900">
                <a:solidFill>
                  <a:schemeClr val="tx1"/>
                </a:solidFill>
                <a:latin typeface="Times New Roman" panose="02020603050405020304" pitchFamily="18" charset="0"/>
              </a:defRPr>
            </a:lvl7pPr>
            <a:lvl8pPr marL="3506240" indent="-233749" defTabSz="951230" eaLnBrk="0" fontAlgn="base" hangingPunct="0">
              <a:spcBef>
                <a:spcPct val="0"/>
              </a:spcBef>
              <a:spcAft>
                <a:spcPct val="0"/>
              </a:spcAft>
              <a:defRPr sz="1900">
                <a:solidFill>
                  <a:schemeClr val="tx1"/>
                </a:solidFill>
                <a:latin typeface="Times New Roman" panose="02020603050405020304" pitchFamily="18" charset="0"/>
              </a:defRPr>
            </a:lvl8pPr>
            <a:lvl9pPr marL="3973738" indent="-233749" defTabSz="951230" eaLnBrk="0" fontAlgn="base" hangingPunct="0">
              <a:spcBef>
                <a:spcPct val="0"/>
              </a:spcBef>
              <a:spcAft>
                <a:spcPct val="0"/>
              </a:spcAft>
              <a:defRPr sz="1900">
                <a:solidFill>
                  <a:schemeClr val="tx1"/>
                </a:solidFill>
                <a:latin typeface="Times New Roman" panose="02020603050405020304" pitchFamily="18" charset="0"/>
              </a:defRPr>
            </a:lvl9pPr>
          </a:lstStyle>
          <a:p>
            <a:fld id="{A4807D83-B0D2-403B-871D-1A359C6A4DFE}" type="slidenum">
              <a:rPr lang="en-US" altLang="en-US" sz="1200"/>
              <a:pPr/>
              <a:t>25</a:t>
            </a:fld>
            <a:endParaRPr lang="en-US" altLang="en-US" sz="1200"/>
          </a:p>
        </p:txBody>
      </p:sp>
      <p:sp>
        <p:nvSpPr>
          <p:cNvPr id="37891" name="Rectangle 2"/>
          <p:cNvSpPr>
            <a:spLocks noGrp="1" noRot="1" noChangeAspect="1" noChangeArrowheads="1" noTextEdit="1"/>
          </p:cNvSpPr>
          <p:nvPr>
            <p:ph type="sldImg"/>
          </p:nvPr>
        </p:nvSpPr>
        <p:spPr>
          <a:xfrm>
            <a:off x="1225550" y="709613"/>
            <a:ext cx="4745038" cy="3557587"/>
          </a:xfrm>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lIns="90122" tIns="45062" rIns="90122" bIns="45062"/>
          <a:lstStyle/>
          <a:p>
            <a:pPr>
              <a:defRPr/>
            </a:pPr>
            <a:r>
              <a:rPr lang="en-US" dirty="0"/>
              <a:t>If you ordered accessories to go with your Baby, these include the car seat with detector kit, diaper bag and blanket.</a:t>
            </a:r>
          </a:p>
          <a:p>
            <a:pPr>
              <a:defRPr/>
            </a:pPr>
            <a:r>
              <a:rPr lang="en-US" dirty="0"/>
              <a:t>The car seat comes with instructions on how to install the detector kit.  You can also find an installation video on the product support website.</a:t>
            </a:r>
          </a:p>
          <a:p>
            <a:pPr>
              <a:defRPr/>
            </a:pPr>
            <a:endParaRPr lang="en-US" sz="1100" dirty="0">
              <a:latin typeface="Arial" pitchFamily="34" charset="0"/>
              <a:cs typeface="Arial" pitchFamily="34" charset="0"/>
            </a:endParaRPr>
          </a:p>
          <a:p>
            <a:pPr>
              <a:defRPr/>
            </a:pPr>
            <a:r>
              <a:rPr lang="en-US" sz="1100" dirty="0">
                <a:latin typeface="Arial" pitchFamily="34" charset="0"/>
                <a:cs typeface="Arial" pitchFamily="34" charset="0"/>
              </a:rPr>
              <a:t>*you can purchase detection kit separately</a:t>
            </a:r>
          </a:p>
        </p:txBody>
      </p:sp>
    </p:spTree>
    <p:extLst>
      <p:ext uri="{BB962C8B-B14F-4D97-AF65-F5344CB8AC3E}">
        <p14:creationId xmlns:p14="http://schemas.microsoft.com/office/powerpoint/2010/main" val="465856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endParaRPr lang="en-US" altLang="en-US" dirty="0"/>
          </a:p>
        </p:txBody>
      </p:sp>
      <p:sp>
        <p:nvSpPr>
          <p:cNvPr id="76804" name="Slide Number Placeholder 3"/>
          <p:cNvSpPr>
            <a:spLocks noGrp="1"/>
          </p:cNvSpPr>
          <p:nvPr>
            <p:ph type="sldNum" sz="quarter" idx="5"/>
          </p:nvPr>
        </p:nvSpPr>
        <p:spPr>
          <a:noFill/>
        </p:spPr>
        <p:txBody>
          <a:bodyPr/>
          <a:lstStyle>
            <a:lvl1pPr defTabSz="964974">
              <a:defRPr sz="2000">
                <a:solidFill>
                  <a:schemeClr val="tx1"/>
                </a:solidFill>
                <a:latin typeface="Times New Roman" panose="02020603050405020304" pitchFamily="18" charset="0"/>
              </a:defRPr>
            </a:lvl1pPr>
            <a:lvl2pPr marL="770662" indent="-296408" defTabSz="964974">
              <a:defRPr sz="2000">
                <a:solidFill>
                  <a:schemeClr val="tx1"/>
                </a:solidFill>
                <a:latin typeface="Times New Roman" panose="02020603050405020304" pitchFamily="18" charset="0"/>
              </a:defRPr>
            </a:lvl2pPr>
            <a:lvl3pPr marL="1185634" indent="-237127" defTabSz="964974">
              <a:defRPr sz="2000">
                <a:solidFill>
                  <a:schemeClr val="tx1"/>
                </a:solidFill>
                <a:latin typeface="Times New Roman" panose="02020603050405020304" pitchFamily="18" charset="0"/>
              </a:defRPr>
            </a:lvl3pPr>
            <a:lvl4pPr marL="1659887" indent="-237127" defTabSz="964974">
              <a:defRPr sz="2000">
                <a:solidFill>
                  <a:schemeClr val="tx1"/>
                </a:solidFill>
                <a:latin typeface="Times New Roman" panose="02020603050405020304" pitchFamily="18" charset="0"/>
              </a:defRPr>
            </a:lvl4pPr>
            <a:lvl5pPr marL="2134141" indent="-237127" defTabSz="964974">
              <a:defRPr sz="2000">
                <a:solidFill>
                  <a:schemeClr val="tx1"/>
                </a:solidFill>
                <a:latin typeface="Times New Roman" panose="02020603050405020304" pitchFamily="18" charset="0"/>
              </a:defRPr>
            </a:lvl5pPr>
            <a:lvl6pPr marL="2608395" indent="-237127" defTabSz="964974" eaLnBrk="0" fontAlgn="base" hangingPunct="0">
              <a:spcBef>
                <a:spcPct val="0"/>
              </a:spcBef>
              <a:spcAft>
                <a:spcPct val="0"/>
              </a:spcAft>
              <a:defRPr sz="2000">
                <a:solidFill>
                  <a:schemeClr val="tx1"/>
                </a:solidFill>
                <a:latin typeface="Times New Roman" panose="02020603050405020304" pitchFamily="18" charset="0"/>
              </a:defRPr>
            </a:lvl6pPr>
            <a:lvl7pPr marL="3082648" indent="-237127" defTabSz="964974" eaLnBrk="0" fontAlgn="base" hangingPunct="0">
              <a:spcBef>
                <a:spcPct val="0"/>
              </a:spcBef>
              <a:spcAft>
                <a:spcPct val="0"/>
              </a:spcAft>
              <a:defRPr sz="2000">
                <a:solidFill>
                  <a:schemeClr val="tx1"/>
                </a:solidFill>
                <a:latin typeface="Times New Roman" panose="02020603050405020304" pitchFamily="18" charset="0"/>
              </a:defRPr>
            </a:lvl7pPr>
            <a:lvl8pPr marL="3556902" indent="-237127" defTabSz="964974" eaLnBrk="0" fontAlgn="base" hangingPunct="0">
              <a:spcBef>
                <a:spcPct val="0"/>
              </a:spcBef>
              <a:spcAft>
                <a:spcPct val="0"/>
              </a:spcAft>
              <a:defRPr sz="2000">
                <a:solidFill>
                  <a:schemeClr val="tx1"/>
                </a:solidFill>
                <a:latin typeface="Times New Roman" panose="02020603050405020304" pitchFamily="18" charset="0"/>
              </a:defRPr>
            </a:lvl8pPr>
            <a:lvl9pPr marL="4031155" indent="-237127" defTabSz="964974" eaLnBrk="0" fontAlgn="base" hangingPunct="0">
              <a:spcBef>
                <a:spcPct val="0"/>
              </a:spcBef>
              <a:spcAft>
                <a:spcPct val="0"/>
              </a:spcAft>
              <a:defRPr sz="2000">
                <a:solidFill>
                  <a:schemeClr val="tx1"/>
                </a:solidFill>
                <a:latin typeface="Times New Roman" panose="02020603050405020304" pitchFamily="18" charset="0"/>
              </a:defRPr>
            </a:lvl9pPr>
          </a:lstStyle>
          <a:p>
            <a:fld id="{BE6CC9A5-7896-4EA7-BBB6-4A4FC908D494}" type="slidenum">
              <a:rPr lang="en-US" altLang="en-US" sz="1200"/>
              <a:pPr/>
              <a:t>27</a:t>
            </a:fld>
            <a:endParaRPr lang="en-US" altLang="en-US" sz="1200"/>
          </a:p>
        </p:txBody>
      </p:sp>
    </p:spTree>
    <p:extLst>
      <p:ext uri="{BB962C8B-B14F-4D97-AF65-F5344CB8AC3E}">
        <p14:creationId xmlns:p14="http://schemas.microsoft.com/office/powerpoint/2010/main" val="365809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what is Realityworks?</a:t>
            </a:r>
            <a:r>
              <a:rPr lang="en-US" sz="1200" b="0" i="0" kern="1200" dirty="0">
                <a:solidFill>
                  <a:schemeClr val="tx1"/>
                </a:solidFill>
                <a:effectLst/>
                <a:latin typeface="+mn-lt"/>
                <a:ea typeface="+mn-ea"/>
                <a:cs typeface="+mn-cs"/>
              </a:rPr>
              <a:t>. Our simulation technology has been used around the world for over 20 years. </a:t>
            </a:r>
            <a:r>
              <a:rPr lang="en-US" dirty="0"/>
              <a:t>We </a:t>
            </a:r>
            <a:r>
              <a:rPr lang="en-US" b="1" dirty="0"/>
              <a:t>only focus  </a:t>
            </a:r>
            <a:r>
              <a:rPr lang="en-US" dirty="0"/>
              <a:t>on CTE. </a:t>
            </a:r>
            <a:r>
              <a:rPr lang="en-US" sz="1200" dirty="0">
                <a:effectLst/>
                <a:latin typeface="Calibri" panose="020F0502020204030204" pitchFamily="34" charset="0"/>
                <a:ea typeface="Calibri" panose="020F0502020204030204" pitchFamily="34" charset="0"/>
                <a:cs typeface="Calibri" panose="020F0502020204030204" pitchFamily="34" charset="0"/>
              </a:rPr>
              <a:t>Everything we do is </a:t>
            </a:r>
            <a:r>
              <a:rPr lang="en-US" sz="1200" b="1" dirty="0">
                <a:effectLst/>
                <a:latin typeface="Calibri" panose="020F0502020204030204" pitchFamily="34" charset="0"/>
                <a:ea typeface="Calibri" panose="020F0502020204030204" pitchFamily="34" charset="0"/>
                <a:cs typeface="Calibri" panose="020F0502020204030204" pitchFamily="34" charset="0"/>
              </a:rPr>
              <a:t>designed to help you develop career ready students. </a:t>
            </a:r>
            <a:r>
              <a:rPr lang="en-US" dirty="0"/>
              <a:t>We are a </a:t>
            </a:r>
            <a:r>
              <a:rPr lang="en-US" b="1" dirty="0"/>
              <a:t>sole source provider </a:t>
            </a:r>
            <a:r>
              <a:rPr lang="en-US" dirty="0"/>
              <a:t>and we are in about 62% of school districts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partner with educators and our company president is a board member of the ACTE as well as chair of the Industry Workforce needs Coalition.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Calibri" panose="020F0502020204030204" pitchFamily="34" charset="0"/>
              </a:rPr>
              <a:t>And Most relevant to you is that we are part of the Epic 6 purchasing co-op</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A1BC8-8BE5-48D8-98D3-F2992EB8D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949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64974">
              <a:defRPr sz="2000">
                <a:solidFill>
                  <a:schemeClr val="tx1"/>
                </a:solidFill>
                <a:latin typeface="Times New Roman" panose="02020603050405020304" pitchFamily="18" charset="0"/>
              </a:defRPr>
            </a:lvl1pPr>
            <a:lvl2pPr marL="770662" indent="-296408" defTabSz="964974">
              <a:defRPr sz="2000">
                <a:solidFill>
                  <a:schemeClr val="tx1"/>
                </a:solidFill>
                <a:latin typeface="Times New Roman" panose="02020603050405020304" pitchFamily="18" charset="0"/>
              </a:defRPr>
            </a:lvl2pPr>
            <a:lvl3pPr marL="1185634" indent="-237127" defTabSz="964974">
              <a:defRPr sz="2000">
                <a:solidFill>
                  <a:schemeClr val="tx1"/>
                </a:solidFill>
                <a:latin typeface="Times New Roman" panose="02020603050405020304" pitchFamily="18" charset="0"/>
              </a:defRPr>
            </a:lvl3pPr>
            <a:lvl4pPr marL="1659887" indent="-237127" defTabSz="964974">
              <a:defRPr sz="2000">
                <a:solidFill>
                  <a:schemeClr val="tx1"/>
                </a:solidFill>
                <a:latin typeface="Times New Roman" panose="02020603050405020304" pitchFamily="18" charset="0"/>
              </a:defRPr>
            </a:lvl4pPr>
            <a:lvl5pPr marL="2134141" indent="-237127" defTabSz="964974">
              <a:defRPr sz="2000">
                <a:solidFill>
                  <a:schemeClr val="tx1"/>
                </a:solidFill>
                <a:latin typeface="Times New Roman" panose="02020603050405020304" pitchFamily="18" charset="0"/>
              </a:defRPr>
            </a:lvl5pPr>
            <a:lvl6pPr marL="2608395" indent="-237127" defTabSz="964974" eaLnBrk="0" fontAlgn="base" hangingPunct="0">
              <a:spcBef>
                <a:spcPct val="0"/>
              </a:spcBef>
              <a:spcAft>
                <a:spcPct val="0"/>
              </a:spcAft>
              <a:defRPr sz="2000">
                <a:solidFill>
                  <a:schemeClr val="tx1"/>
                </a:solidFill>
                <a:latin typeface="Times New Roman" panose="02020603050405020304" pitchFamily="18" charset="0"/>
              </a:defRPr>
            </a:lvl6pPr>
            <a:lvl7pPr marL="3082648" indent="-237127" defTabSz="964974" eaLnBrk="0" fontAlgn="base" hangingPunct="0">
              <a:spcBef>
                <a:spcPct val="0"/>
              </a:spcBef>
              <a:spcAft>
                <a:spcPct val="0"/>
              </a:spcAft>
              <a:defRPr sz="2000">
                <a:solidFill>
                  <a:schemeClr val="tx1"/>
                </a:solidFill>
                <a:latin typeface="Times New Roman" panose="02020603050405020304" pitchFamily="18" charset="0"/>
              </a:defRPr>
            </a:lvl7pPr>
            <a:lvl8pPr marL="3556902" indent="-237127" defTabSz="964974" eaLnBrk="0" fontAlgn="base" hangingPunct="0">
              <a:spcBef>
                <a:spcPct val="0"/>
              </a:spcBef>
              <a:spcAft>
                <a:spcPct val="0"/>
              </a:spcAft>
              <a:defRPr sz="2000">
                <a:solidFill>
                  <a:schemeClr val="tx1"/>
                </a:solidFill>
                <a:latin typeface="Times New Roman" panose="02020603050405020304" pitchFamily="18" charset="0"/>
              </a:defRPr>
            </a:lvl8pPr>
            <a:lvl9pPr marL="4031155" indent="-237127" defTabSz="964974" eaLnBrk="0" fontAlgn="base" hangingPunct="0">
              <a:spcBef>
                <a:spcPct val="0"/>
              </a:spcBef>
              <a:spcAft>
                <a:spcPct val="0"/>
              </a:spcAft>
              <a:defRPr sz="2000">
                <a:solidFill>
                  <a:schemeClr val="tx1"/>
                </a:solidFill>
                <a:latin typeface="Times New Roman" panose="02020603050405020304" pitchFamily="18" charset="0"/>
              </a:defRPr>
            </a:lvl9pPr>
          </a:lstStyle>
          <a:p>
            <a:fld id="{214E13C2-F4E2-4FAA-8DCB-15CB96685BCC}" type="slidenum">
              <a:rPr lang="en-US" altLang="en-US" sz="1200"/>
              <a:pPr/>
              <a:t>28</a:t>
            </a:fld>
            <a:endParaRPr lang="en-US" altLang="en-US" sz="1200"/>
          </a:p>
        </p:txBody>
      </p:sp>
      <p:sp>
        <p:nvSpPr>
          <p:cNvPr id="78851" name="Rectangle 2"/>
          <p:cNvSpPr>
            <a:spLocks noGrp="1" noRot="1" noChangeAspect="1" noChangeArrowheads="1" noTextEdit="1"/>
          </p:cNvSpPr>
          <p:nvPr>
            <p:ph type="sldImg"/>
          </p:nvPr>
        </p:nvSpPr>
        <p:spPr>
          <a:xfrm>
            <a:off x="1255713" y="719138"/>
            <a:ext cx="4803775" cy="3602037"/>
          </a:xfrm>
          <a:ln/>
        </p:spPr>
      </p:sp>
      <p:sp>
        <p:nvSpPr>
          <p:cNvPr id="77828" name="Rectangle 3"/>
          <p:cNvSpPr>
            <a:spLocks noGrp="1" noChangeArrowheads="1"/>
          </p:cNvSpPr>
          <p:nvPr>
            <p:ph type="body" idx="1"/>
          </p:nvPr>
        </p:nvSpPr>
        <p:spPr/>
        <p:txBody>
          <a:bodyPr lIns="91425" tIns="45713" rIns="91425" bIns="45713"/>
          <a:lstStyle/>
          <a:p>
            <a:pPr>
              <a:defRPr/>
            </a:pPr>
            <a:r>
              <a:rPr lang="en-US" sz="1100" dirty="0">
                <a:latin typeface="Arial" pitchFamily="34" charset="0"/>
                <a:cs typeface="Arial" pitchFamily="34" charset="0"/>
              </a:rPr>
              <a:t>There isn’t a better way to learn the ins and outs of the baby than to take it home for a night or two.  See what the students will have to do, so you can be completely understanding when their simulations are over.</a:t>
            </a:r>
          </a:p>
          <a:p>
            <a:pPr>
              <a:defRPr/>
            </a:pPr>
            <a:r>
              <a:rPr lang="en-US" sz="1100" dirty="0">
                <a:latin typeface="Arial" pitchFamily="34" charset="0"/>
                <a:cs typeface="Arial" pitchFamily="34" charset="0"/>
              </a:rPr>
              <a:t>Be sure to have Baby appear in the beginning of the lesson to allow for ample reflection time.  You also want to be sure that you have enough time to send the babies out while you are still teaching the lesson.</a:t>
            </a:r>
          </a:p>
          <a:p>
            <a:pPr>
              <a:defRPr/>
            </a:pPr>
            <a:r>
              <a:rPr lang="en-US" sz="1100" dirty="0">
                <a:latin typeface="Arial" pitchFamily="34" charset="0"/>
                <a:cs typeface="Arial" pitchFamily="34" charset="0"/>
              </a:rPr>
              <a:t>If you send a sign up sheet out to all students prior to when you want to send out the Babies, it will be much easier for you.  For example, making out a sheet that lists the weekends or nights you are going to send the Babies out.  After that put a place for the students’ names and what they choose to name their baby (both a girl and a boy name).  That way you are able to go right down the list week after week.</a:t>
            </a:r>
          </a:p>
          <a:p>
            <a:pPr>
              <a:defRPr/>
            </a:pPr>
            <a:r>
              <a:rPr lang="en-US" sz="1100" dirty="0">
                <a:latin typeface="Arial" pitchFamily="34" charset="0"/>
                <a:cs typeface="Arial" pitchFamily="34" charset="0"/>
              </a:rPr>
              <a:t>A helper in the classroom is especially useful the first time you program the babies.  It is helpful for someone to be there to assist in checking items in and out.  </a:t>
            </a:r>
          </a:p>
          <a:p>
            <a:pPr>
              <a:defRPr/>
            </a:pPr>
            <a:r>
              <a:rPr lang="en-US" sz="1100" dirty="0">
                <a:latin typeface="Arial" pitchFamily="34" charset="0"/>
                <a:cs typeface="Arial" pitchFamily="34" charset="0"/>
              </a:rPr>
              <a:t>Mismatching gender and ethnic groups is a great way to teach diversity in the classroom</a:t>
            </a:r>
          </a:p>
          <a:p>
            <a:pPr>
              <a:defRPr/>
            </a:pPr>
            <a:r>
              <a:rPr lang="en-US" sz="1100" dirty="0">
                <a:latin typeface="Arial" pitchFamily="34" charset="0"/>
                <a:cs typeface="Arial" pitchFamily="34" charset="0"/>
              </a:rPr>
              <a:t>Some instructors will charge lab fees to cover the cost of replacing lost items as well as consumable items, such as wristbands.</a:t>
            </a:r>
          </a:p>
          <a:p>
            <a:pPr>
              <a:defRPr/>
            </a:pPr>
            <a:r>
              <a:rPr lang="en-US" sz="1100" dirty="0">
                <a:latin typeface="Arial" pitchFamily="34" charset="0"/>
                <a:cs typeface="Arial" pitchFamily="34" charset="0"/>
              </a:rPr>
              <a:t>.</a:t>
            </a:r>
          </a:p>
        </p:txBody>
      </p:sp>
    </p:spTree>
    <p:extLst>
      <p:ext uri="{BB962C8B-B14F-4D97-AF65-F5344CB8AC3E}">
        <p14:creationId xmlns:p14="http://schemas.microsoft.com/office/powerpoint/2010/main" val="3824800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64974">
              <a:defRPr sz="2000">
                <a:solidFill>
                  <a:schemeClr val="tx1"/>
                </a:solidFill>
                <a:latin typeface="Times New Roman" panose="02020603050405020304" pitchFamily="18" charset="0"/>
              </a:defRPr>
            </a:lvl1pPr>
            <a:lvl2pPr marL="770662" indent="-296408" defTabSz="964974">
              <a:defRPr sz="2000">
                <a:solidFill>
                  <a:schemeClr val="tx1"/>
                </a:solidFill>
                <a:latin typeface="Times New Roman" panose="02020603050405020304" pitchFamily="18" charset="0"/>
              </a:defRPr>
            </a:lvl2pPr>
            <a:lvl3pPr marL="1185634" indent="-237127" defTabSz="964974">
              <a:defRPr sz="2000">
                <a:solidFill>
                  <a:schemeClr val="tx1"/>
                </a:solidFill>
                <a:latin typeface="Times New Roman" panose="02020603050405020304" pitchFamily="18" charset="0"/>
              </a:defRPr>
            </a:lvl3pPr>
            <a:lvl4pPr marL="1659887" indent="-237127" defTabSz="964974">
              <a:defRPr sz="2000">
                <a:solidFill>
                  <a:schemeClr val="tx1"/>
                </a:solidFill>
                <a:latin typeface="Times New Roman" panose="02020603050405020304" pitchFamily="18" charset="0"/>
              </a:defRPr>
            </a:lvl4pPr>
            <a:lvl5pPr marL="2134141" indent="-237127" defTabSz="964974">
              <a:defRPr sz="2000">
                <a:solidFill>
                  <a:schemeClr val="tx1"/>
                </a:solidFill>
                <a:latin typeface="Times New Roman" panose="02020603050405020304" pitchFamily="18" charset="0"/>
              </a:defRPr>
            </a:lvl5pPr>
            <a:lvl6pPr marL="2608395" indent="-237127" defTabSz="964974" eaLnBrk="0" fontAlgn="base" hangingPunct="0">
              <a:spcBef>
                <a:spcPct val="0"/>
              </a:spcBef>
              <a:spcAft>
                <a:spcPct val="0"/>
              </a:spcAft>
              <a:defRPr sz="2000">
                <a:solidFill>
                  <a:schemeClr val="tx1"/>
                </a:solidFill>
                <a:latin typeface="Times New Roman" panose="02020603050405020304" pitchFamily="18" charset="0"/>
              </a:defRPr>
            </a:lvl6pPr>
            <a:lvl7pPr marL="3082648" indent="-237127" defTabSz="964974" eaLnBrk="0" fontAlgn="base" hangingPunct="0">
              <a:spcBef>
                <a:spcPct val="0"/>
              </a:spcBef>
              <a:spcAft>
                <a:spcPct val="0"/>
              </a:spcAft>
              <a:defRPr sz="2000">
                <a:solidFill>
                  <a:schemeClr val="tx1"/>
                </a:solidFill>
                <a:latin typeface="Times New Roman" panose="02020603050405020304" pitchFamily="18" charset="0"/>
              </a:defRPr>
            </a:lvl7pPr>
            <a:lvl8pPr marL="3556902" indent="-237127" defTabSz="964974" eaLnBrk="0" fontAlgn="base" hangingPunct="0">
              <a:spcBef>
                <a:spcPct val="0"/>
              </a:spcBef>
              <a:spcAft>
                <a:spcPct val="0"/>
              </a:spcAft>
              <a:defRPr sz="2000">
                <a:solidFill>
                  <a:schemeClr val="tx1"/>
                </a:solidFill>
                <a:latin typeface="Times New Roman" panose="02020603050405020304" pitchFamily="18" charset="0"/>
              </a:defRPr>
            </a:lvl8pPr>
            <a:lvl9pPr marL="4031155" indent="-237127" defTabSz="964974" eaLnBrk="0" fontAlgn="base" hangingPunct="0">
              <a:spcBef>
                <a:spcPct val="0"/>
              </a:spcBef>
              <a:spcAft>
                <a:spcPct val="0"/>
              </a:spcAft>
              <a:defRPr sz="2000">
                <a:solidFill>
                  <a:schemeClr val="tx1"/>
                </a:solidFill>
                <a:latin typeface="Times New Roman" panose="02020603050405020304" pitchFamily="18" charset="0"/>
              </a:defRPr>
            </a:lvl9pPr>
          </a:lstStyle>
          <a:p>
            <a:fld id="{5BECDE97-29BF-4E58-A812-441B3BAD4A60}" type="slidenum">
              <a:rPr lang="en-US" altLang="en-US" sz="1200"/>
              <a:pPr/>
              <a:t>29</a:t>
            </a:fld>
            <a:endParaRPr lang="en-US" altLang="en-US" sz="1200"/>
          </a:p>
        </p:txBody>
      </p:sp>
      <p:sp>
        <p:nvSpPr>
          <p:cNvPr id="80899" name="Rectangle 2"/>
          <p:cNvSpPr>
            <a:spLocks noGrp="1" noRot="1" noChangeAspect="1" noChangeArrowheads="1" noTextEdit="1"/>
          </p:cNvSpPr>
          <p:nvPr>
            <p:ph type="sldImg"/>
          </p:nvPr>
        </p:nvSpPr>
        <p:spPr>
          <a:xfrm>
            <a:off x="1255713" y="719138"/>
            <a:ext cx="4803775" cy="3602037"/>
          </a:xfrm>
          <a:ln/>
        </p:spPr>
      </p:sp>
      <p:sp>
        <p:nvSpPr>
          <p:cNvPr id="78852" name="Rectangle 3"/>
          <p:cNvSpPr>
            <a:spLocks noGrp="1" noChangeArrowheads="1"/>
          </p:cNvSpPr>
          <p:nvPr>
            <p:ph type="body" idx="1"/>
          </p:nvPr>
        </p:nvSpPr>
        <p:spPr/>
        <p:txBody>
          <a:bodyPr lIns="91425" tIns="45713" rIns="91425" bIns="45713"/>
          <a:lstStyle/>
          <a:p>
            <a:pPr>
              <a:defRPr/>
            </a:pPr>
            <a:r>
              <a:rPr lang="en-US" sz="1100" dirty="0">
                <a:latin typeface="Arial" pitchFamily="34" charset="0"/>
                <a:cs typeface="Arial" pitchFamily="34" charset="0"/>
              </a:rPr>
              <a:t>Some students are clearly high-risk individuals and others are not.  It might be a good idea to give the high-risk students a more difficult simulation.  There are 15 different care schedules ranging from easy to very difficult, in essence – colicky – use that to your advantage and show the high-risk students what a fussy baby would be like.</a:t>
            </a:r>
          </a:p>
          <a:p>
            <a:pPr>
              <a:defRPr/>
            </a:pPr>
            <a:endParaRPr lang="en-US" sz="1100" dirty="0">
              <a:latin typeface="Arial" pitchFamily="34" charset="0"/>
              <a:cs typeface="Arial" pitchFamily="34" charset="0"/>
            </a:endParaRPr>
          </a:p>
          <a:p>
            <a:pPr>
              <a:defRPr/>
            </a:pPr>
            <a:r>
              <a:rPr lang="en-US" sz="1100" dirty="0">
                <a:latin typeface="Arial" pitchFamily="34" charset="0"/>
                <a:cs typeface="Arial" pitchFamily="34" charset="0"/>
              </a:rPr>
              <a:t>Be sure to send the babies out for more than one night.  We’ve found that the first night, students think that the babies are fun – they are having a sleepover.  By the end of waking up hour after hour the second night, they tend to change their minds. </a:t>
            </a:r>
          </a:p>
          <a:p>
            <a:pPr>
              <a:defRPr/>
            </a:pPr>
            <a:endParaRPr lang="en-US" sz="1100" dirty="0">
              <a:latin typeface="Arial" pitchFamily="34" charset="0"/>
              <a:cs typeface="Arial" pitchFamily="34" charset="0"/>
            </a:endParaRPr>
          </a:p>
          <a:p>
            <a:pPr>
              <a:defRPr/>
            </a:pPr>
            <a:endParaRPr lang="en-US" sz="1100" dirty="0">
              <a:latin typeface="Arial" pitchFamily="34" charset="0"/>
              <a:cs typeface="Arial" pitchFamily="34" charset="0"/>
            </a:endParaRPr>
          </a:p>
          <a:p>
            <a:pPr>
              <a:defRPr/>
            </a:pPr>
            <a:r>
              <a:rPr lang="en-US" sz="1100" dirty="0">
                <a:latin typeface="Arial" pitchFamily="34" charset="0"/>
                <a:cs typeface="Arial" pitchFamily="34" charset="0"/>
              </a:rPr>
              <a:t>Teachers and coaches: If the simulation will require the students to care for the babies while they are in another teachers’ class or involved in an extracurricular activity, you need to gain the support of those faculty members.  If they do not agree to the babies being in an active simulation during their time with the students, you will need to program the babies to have quiet times, or place them in a daycare mode, so the babies will not cry or require care.  We will go over the daycare and quiet times later.</a:t>
            </a:r>
          </a:p>
          <a:p>
            <a:pPr>
              <a:defRPr/>
            </a:pPr>
            <a:endParaRPr lang="en-US" sz="1100" dirty="0">
              <a:latin typeface="Arial" pitchFamily="34" charset="0"/>
              <a:cs typeface="Arial" pitchFamily="34" charset="0"/>
            </a:endParaRPr>
          </a:p>
          <a:p>
            <a:pPr>
              <a:defRPr/>
            </a:pPr>
            <a:r>
              <a:rPr lang="en-US" sz="1100" dirty="0">
                <a:latin typeface="Arial" pitchFamily="34" charset="0"/>
                <a:cs typeface="Arial" pitchFamily="34" charset="0"/>
              </a:rPr>
              <a:t>Parents: If the students are allowed a babysitter ID, and the parents are the babysitters, they can have the student work around the house to earn the money to pay for the babysitter.  Some instructors require the student to ‘get a babysitter’ for at least one hour so they realize the difficulty in telling a babysitter what the baby requires. (ex: A real parent needs to tell the babysitter to feed the infant at a specific time, bathe him, etc…  In the simulation the student needs to tell the babysitter how to ID the baby and figure out what he/she needs) </a:t>
            </a:r>
          </a:p>
          <a:p>
            <a:pPr>
              <a:defRPr/>
            </a:pPr>
            <a:endParaRPr lang="en-US" sz="1100" dirty="0">
              <a:latin typeface="Arial" pitchFamily="34" charset="0"/>
              <a:cs typeface="Arial" pitchFamily="34" charset="0"/>
            </a:endParaRPr>
          </a:p>
          <a:p>
            <a:pPr>
              <a:defRPr/>
            </a:pPr>
            <a:r>
              <a:rPr lang="en-US" sz="1100" dirty="0">
                <a:latin typeface="Arial" pitchFamily="34" charset="0"/>
                <a:cs typeface="Arial" pitchFamily="34" charset="0"/>
              </a:rPr>
              <a:t>The baby will affects the whole family.  It disrupts routine.</a:t>
            </a:r>
          </a:p>
          <a:p>
            <a:pPr>
              <a:defRPr/>
            </a:pPr>
            <a:r>
              <a:rPr lang="en-US" sz="1100" dirty="0">
                <a:solidFill>
                  <a:srgbClr val="333333"/>
                </a:solidFill>
                <a:latin typeface="Arial" pitchFamily="34" charset="0"/>
                <a:cs typeface="Arial" pitchFamily="34" charset="0"/>
              </a:rPr>
              <a:t>•Disrupts routine</a:t>
            </a:r>
            <a:endParaRPr lang="en-US" sz="1100" dirty="0">
              <a:latin typeface="Arial" pitchFamily="34" charset="0"/>
              <a:cs typeface="Arial" pitchFamily="34" charset="0"/>
            </a:endParaRPr>
          </a:p>
          <a:p>
            <a:pPr>
              <a:defRPr/>
            </a:pPr>
            <a:r>
              <a:rPr lang="en-US" sz="1100" dirty="0">
                <a:solidFill>
                  <a:srgbClr val="333333"/>
                </a:solidFill>
                <a:latin typeface="Arial" pitchFamily="34" charset="0"/>
                <a:cs typeface="Arial" pitchFamily="34" charset="0"/>
              </a:rPr>
              <a:t>•Interrupts sleep</a:t>
            </a:r>
            <a:endParaRPr lang="en-US" sz="1100" dirty="0">
              <a:latin typeface="Arial" pitchFamily="34" charset="0"/>
              <a:cs typeface="Arial" pitchFamily="34" charset="0"/>
            </a:endParaRPr>
          </a:p>
          <a:p>
            <a:pPr>
              <a:defRPr/>
            </a:pPr>
            <a:r>
              <a:rPr lang="en-US" sz="1100" dirty="0">
                <a:solidFill>
                  <a:srgbClr val="333333"/>
                </a:solidFill>
                <a:latin typeface="Arial" pitchFamily="34" charset="0"/>
                <a:cs typeface="Arial" pitchFamily="34" charset="0"/>
              </a:rPr>
              <a:t>•Interferes with social life</a:t>
            </a:r>
            <a:endParaRPr lang="en-US" sz="1100" dirty="0">
              <a:latin typeface="Arial" pitchFamily="34" charset="0"/>
              <a:cs typeface="Arial" pitchFamily="34" charset="0"/>
            </a:endParaRPr>
          </a:p>
          <a:p>
            <a:pPr>
              <a:defRPr/>
            </a:pPr>
            <a:r>
              <a:rPr lang="en-US" sz="1100" dirty="0">
                <a:solidFill>
                  <a:srgbClr val="333333"/>
                </a:solidFill>
                <a:latin typeface="Arial" pitchFamily="34" charset="0"/>
                <a:cs typeface="Arial" pitchFamily="34" charset="0"/>
              </a:rPr>
              <a:t>•May elicit reactions in public</a:t>
            </a:r>
            <a:r>
              <a:rPr lang="en-US" sz="1100" dirty="0">
                <a:latin typeface="Arial" pitchFamily="34" charset="0"/>
                <a:cs typeface="Arial" pitchFamily="34" charset="0"/>
              </a:rPr>
              <a:t> </a:t>
            </a:r>
          </a:p>
          <a:p>
            <a:pPr>
              <a:lnSpc>
                <a:spcPct val="90000"/>
              </a:lnSpc>
              <a:defRPr/>
            </a:pPr>
            <a:endParaRPr lang="en-US" sz="1100" dirty="0">
              <a:latin typeface="Arial" pitchFamily="34" charset="0"/>
              <a:cs typeface="Arial" pitchFamily="34" charset="0"/>
            </a:endParaRPr>
          </a:p>
          <a:p>
            <a:pPr>
              <a:lnSpc>
                <a:spcPct val="90000"/>
              </a:lnSpc>
              <a:defRPr/>
            </a:pPr>
            <a:r>
              <a:rPr lang="en-US" sz="1100" dirty="0">
                <a:latin typeface="Arial" pitchFamily="34" charset="0"/>
                <a:cs typeface="Arial" pitchFamily="34" charset="0"/>
              </a:rPr>
              <a:t>Journaling is a great way to help the students reflect on the experience.  We have even seen teachers request video journaling, tons loaded on YouTube</a:t>
            </a:r>
            <a:br>
              <a:rPr lang="en-US" sz="1100" dirty="0">
                <a:latin typeface="Arial" pitchFamily="34" charset="0"/>
                <a:cs typeface="Arial" pitchFamily="34" charset="0"/>
              </a:rPr>
            </a:br>
            <a:endParaRPr lang="en-US" sz="1100" dirty="0">
              <a:latin typeface="Arial" pitchFamily="34" charset="0"/>
              <a:cs typeface="Arial" pitchFamily="34" charset="0"/>
            </a:endParaRPr>
          </a:p>
          <a:p>
            <a:pPr>
              <a:lnSpc>
                <a:spcPct val="90000"/>
              </a:lnSpc>
              <a:defRPr/>
            </a:pPr>
            <a:br>
              <a:rPr lang="en-US" sz="1100" dirty="0">
                <a:latin typeface="Arial" pitchFamily="34" charset="0"/>
                <a:cs typeface="Arial" pitchFamily="34" charset="0"/>
              </a:rPr>
            </a:br>
            <a:endParaRPr lang="en-US" sz="1100" dirty="0">
              <a:latin typeface="Arial" pitchFamily="34" charset="0"/>
              <a:cs typeface="Arial" pitchFamily="34" charset="0"/>
            </a:endParaRPr>
          </a:p>
          <a:p>
            <a:pPr>
              <a:lnSpc>
                <a:spcPct val="90000"/>
              </a:lnSpc>
              <a:defRPr/>
            </a:pPr>
            <a:endParaRPr lang="en-US" sz="1100" dirty="0">
              <a:latin typeface="Arial" pitchFamily="34" charset="0"/>
              <a:cs typeface="Arial" pitchFamily="34" charset="0"/>
            </a:endParaRPr>
          </a:p>
          <a:p>
            <a:pPr>
              <a:lnSpc>
                <a:spcPct val="90000"/>
              </a:lnSpc>
              <a:defRPr/>
            </a:pPr>
            <a:endParaRPr lang="en-US" sz="1100" dirty="0">
              <a:latin typeface="Arial" pitchFamily="34" charset="0"/>
              <a:cs typeface="Arial" pitchFamily="34" charset="0"/>
            </a:endParaRPr>
          </a:p>
          <a:p>
            <a:pPr>
              <a:lnSpc>
                <a:spcPct val="90000"/>
              </a:lnSpc>
              <a:defRPr/>
            </a:pPr>
            <a:endParaRPr lang="en-US" sz="1100" dirty="0">
              <a:latin typeface="Arial" pitchFamily="34" charset="0"/>
              <a:cs typeface="Arial" pitchFamily="34" charset="0"/>
            </a:endParaRPr>
          </a:p>
          <a:p>
            <a:pPr>
              <a:defRPr/>
            </a:pPr>
            <a:endParaRPr lang="en-US" sz="1100" dirty="0">
              <a:latin typeface="Arial" pitchFamily="34" charset="0"/>
              <a:cs typeface="Arial" pitchFamily="34" charset="0"/>
            </a:endParaRPr>
          </a:p>
          <a:p>
            <a:pPr>
              <a:defRPr/>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468291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A1BC8-8BE5-48D8-98D3-F2992EB8D215}" type="slidenum">
              <a:rPr lang="en-US" smtClean="0"/>
              <a:t>30</a:t>
            </a:fld>
            <a:endParaRPr lang="en-US"/>
          </a:p>
        </p:txBody>
      </p:sp>
    </p:spTree>
    <p:extLst>
      <p:ext uri="{BB962C8B-B14F-4D97-AF65-F5344CB8AC3E}">
        <p14:creationId xmlns:p14="http://schemas.microsoft.com/office/powerpoint/2010/main" val="1635981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dirty="0"/>
          </a:p>
        </p:txBody>
      </p:sp>
      <p:sp>
        <p:nvSpPr>
          <p:cNvPr id="4" name="Slide Number Placeholder 3"/>
          <p:cNvSpPr>
            <a:spLocks noGrp="1"/>
          </p:cNvSpPr>
          <p:nvPr>
            <p:ph type="sldNum" sz="quarter" idx="10"/>
          </p:nvPr>
        </p:nvSpPr>
        <p:spPr/>
        <p:txBody>
          <a:bodyPr/>
          <a:lstStyle/>
          <a:p>
            <a:fld id="{CE516464-87EF-4A36-9065-04DEE083892E}" type="slidenum">
              <a:rPr lang="en-US" smtClean="0"/>
              <a:t>31</a:t>
            </a:fld>
            <a:endParaRPr lang="en-US"/>
          </a:p>
        </p:txBody>
      </p:sp>
    </p:spTree>
    <p:extLst>
      <p:ext uri="{BB962C8B-B14F-4D97-AF65-F5344CB8AC3E}">
        <p14:creationId xmlns:p14="http://schemas.microsoft.com/office/powerpoint/2010/main" val="1345806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dirty="0"/>
          </a:p>
        </p:txBody>
      </p:sp>
      <p:sp>
        <p:nvSpPr>
          <p:cNvPr id="4" name="Slide Number Placeholder 3"/>
          <p:cNvSpPr>
            <a:spLocks noGrp="1"/>
          </p:cNvSpPr>
          <p:nvPr>
            <p:ph type="sldNum" sz="quarter" idx="10"/>
          </p:nvPr>
        </p:nvSpPr>
        <p:spPr/>
        <p:txBody>
          <a:bodyPr/>
          <a:lstStyle/>
          <a:p>
            <a:fld id="{CE516464-87EF-4A36-9065-04DEE083892E}" type="slidenum">
              <a:rPr lang="en-US" smtClean="0"/>
              <a:t>32</a:t>
            </a:fld>
            <a:endParaRPr lang="en-US"/>
          </a:p>
        </p:txBody>
      </p:sp>
    </p:spTree>
    <p:extLst>
      <p:ext uri="{BB962C8B-B14F-4D97-AF65-F5344CB8AC3E}">
        <p14:creationId xmlns:p14="http://schemas.microsoft.com/office/powerpoint/2010/main" val="575247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dirty="0"/>
          </a:p>
        </p:txBody>
      </p:sp>
      <p:sp>
        <p:nvSpPr>
          <p:cNvPr id="4" name="Slide Number Placeholder 3"/>
          <p:cNvSpPr>
            <a:spLocks noGrp="1"/>
          </p:cNvSpPr>
          <p:nvPr>
            <p:ph type="sldNum" sz="quarter" idx="10"/>
          </p:nvPr>
        </p:nvSpPr>
        <p:spPr/>
        <p:txBody>
          <a:bodyPr/>
          <a:lstStyle/>
          <a:p>
            <a:fld id="{CE516464-87EF-4A36-9065-04DEE083892E}" type="slidenum">
              <a:rPr lang="en-US" smtClean="0"/>
              <a:t>33</a:t>
            </a:fld>
            <a:endParaRPr lang="en-US"/>
          </a:p>
        </p:txBody>
      </p:sp>
    </p:spTree>
    <p:extLst>
      <p:ext uri="{BB962C8B-B14F-4D97-AF65-F5344CB8AC3E}">
        <p14:creationId xmlns:p14="http://schemas.microsoft.com/office/powerpoint/2010/main" val="319700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51230">
              <a:defRPr sz="1900">
                <a:solidFill>
                  <a:schemeClr val="tx1"/>
                </a:solidFill>
                <a:latin typeface="Times New Roman" panose="02020603050405020304" pitchFamily="18" charset="0"/>
              </a:defRPr>
            </a:lvl1pPr>
            <a:lvl2pPr marL="759685" indent="-292186" defTabSz="951230">
              <a:defRPr sz="1900">
                <a:solidFill>
                  <a:schemeClr val="tx1"/>
                </a:solidFill>
                <a:latin typeface="Times New Roman" panose="02020603050405020304" pitchFamily="18" charset="0"/>
              </a:defRPr>
            </a:lvl2pPr>
            <a:lvl3pPr marL="1168747" indent="-233749" defTabSz="951230">
              <a:defRPr sz="1900">
                <a:solidFill>
                  <a:schemeClr val="tx1"/>
                </a:solidFill>
                <a:latin typeface="Times New Roman" panose="02020603050405020304" pitchFamily="18" charset="0"/>
              </a:defRPr>
            </a:lvl3pPr>
            <a:lvl4pPr marL="1636245" indent="-233749" defTabSz="951230">
              <a:defRPr sz="1900">
                <a:solidFill>
                  <a:schemeClr val="tx1"/>
                </a:solidFill>
                <a:latin typeface="Times New Roman" panose="02020603050405020304" pitchFamily="18" charset="0"/>
              </a:defRPr>
            </a:lvl4pPr>
            <a:lvl5pPr marL="2103744" indent="-233749" defTabSz="951230">
              <a:defRPr sz="1900">
                <a:solidFill>
                  <a:schemeClr val="tx1"/>
                </a:solidFill>
                <a:latin typeface="Times New Roman" panose="02020603050405020304" pitchFamily="18" charset="0"/>
              </a:defRPr>
            </a:lvl5pPr>
            <a:lvl6pPr marL="2571243" indent="-233749" defTabSz="951230" eaLnBrk="0" fontAlgn="base" hangingPunct="0">
              <a:spcBef>
                <a:spcPct val="0"/>
              </a:spcBef>
              <a:spcAft>
                <a:spcPct val="0"/>
              </a:spcAft>
              <a:defRPr sz="1900">
                <a:solidFill>
                  <a:schemeClr val="tx1"/>
                </a:solidFill>
                <a:latin typeface="Times New Roman" panose="02020603050405020304" pitchFamily="18" charset="0"/>
              </a:defRPr>
            </a:lvl6pPr>
            <a:lvl7pPr marL="3038741" indent="-233749" defTabSz="951230" eaLnBrk="0" fontAlgn="base" hangingPunct="0">
              <a:spcBef>
                <a:spcPct val="0"/>
              </a:spcBef>
              <a:spcAft>
                <a:spcPct val="0"/>
              </a:spcAft>
              <a:defRPr sz="1900">
                <a:solidFill>
                  <a:schemeClr val="tx1"/>
                </a:solidFill>
                <a:latin typeface="Times New Roman" panose="02020603050405020304" pitchFamily="18" charset="0"/>
              </a:defRPr>
            </a:lvl7pPr>
            <a:lvl8pPr marL="3506240" indent="-233749" defTabSz="951230" eaLnBrk="0" fontAlgn="base" hangingPunct="0">
              <a:spcBef>
                <a:spcPct val="0"/>
              </a:spcBef>
              <a:spcAft>
                <a:spcPct val="0"/>
              </a:spcAft>
              <a:defRPr sz="1900">
                <a:solidFill>
                  <a:schemeClr val="tx1"/>
                </a:solidFill>
                <a:latin typeface="Times New Roman" panose="02020603050405020304" pitchFamily="18" charset="0"/>
              </a:defRPr>
            </a:lvl8pPr>
            <a:lvl9pPr marL="3973738" indent="-233749" defTabSz="951230" eaLnBrk="0" fontAlgn="base" hangingPunct="0">
              <a:spcBef>
                <a:spcPct val="0"/>
              </a:spcBef>
              <a:spcAft>
                <a:spcPct val="0"/>
              </a:spcAft>
              <a:defRPr sz="1900">
                <a:solidFill>
                  <a:schemeClr val="tx1"/>
                </a:solidFill>
                <a:latin typeface="Times New Roman" panose="02020603050405020304" pitchFamily="18" charset="0"/>
              </a:defRPr>
            </a:lvl9pPr>
          </a:lstStyle>
          <a:p>
            <a:fld id="{D89EDB69-45AA-4D71-860C-759AC642A518}" type="slidenum">
              <a:rPr lang="en-US" altLang="en-US" sz="1200"/>
              <a:pPr/>
              <a:t>35</a:t>
            </a:fld>
            <a:endParaRPr lang="en-US" altLang="en-US" sz="1200"/>
          </a:p>
        </p:txBody>
      </p:sp>
      <p:sp>
        <p:nvSpPr>
          <p:cNvPr id="54275" name="Rectangle 2"/>
          <p:cNvSpPr>
            <a:spLocks noGrp="1" noRot="1" noChangeAspect="1" noChangeArrowheads="1" noTextEdit="1"/>
          </p:cNvSpPr>
          <p:nvPr>
            <p:ph type="sldImg"/>
          </p:nvPr>
        </p:nvSpPr>
        <p:spPr>
          <a:xfrm>
            <a:off x="1225550" y="709613"/>
            <a:ext cx="4745038" cy="3557587"/>
          </a:xfrm>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miter lim="800000"/>
            <a:headEnd/>
            <a:tailEnd/>
          </a:ln>
        </p:spPr>
        <p:txBody>
          <a:bodyPr lIns="90122" tIns="45062" rIns="90122" bIns="45062"/>
          <a:lstStyle/>
          <a:p>
            <a:pPr>
              <a:defRPr/>
            </a:pPr>
            <a:r>
              <a:rPr lang="en-US" sz="1100" dirty="0">
                <a:latin typeface="Arial" pitchFamily="34" charset="0"/>
                <a:cs typeface="Arial" pitchFamily="34" charset="0"/>
              </a:rPr>
              <a:t>Click to visit!</a:t>
            </a:r>
          </a:p>
          <a:p>
            <a:pPr>
              <a:defRPr/>
            </a:pPr>
            <a:endParaRPr lang="en-US" sz="1100" dirty="0">
              <a:latin typeface="Arial" pitchFamily="34" charset="0"/>
              <a:cs typeface="Arial" pitchFamily="34" charset="0"/>
            </a:endParaRPr>
          </a:p>
          <a:p>
            <a:pPr>
              <a:defRPr/>
            </a:pPr>
            <a:r>
              <a:rPr lang="en-US" sz="1100" dirty="0">
                <a:latin typeface="Arial" pitchFamily="34" charset="0"/>
                <a:cs typeface="Arial" pitchFamily="34" charset="0"/>
              </a:rPr>
              <a:t>Website…Support…Product Help…Infant Simulators…RCB and Control Center Software</a:t>
            </a:r>
          </a:p>
        </p:txBody>
      </p:sp>
    </p:spTree>
    <p:extLst>
      <p:ext uri="{BB962C8B-B14F-4D97-AF65-F5344CB8AC3E}">
        <p14:creationId xmlns:p14="http://schemas.microsoft.com/office/powerpoint/2010/main" val="200209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not scary!  Let them remove the roadblocks! </a:t>
            </a:r>
          </a:p>
        </p:txBody>
      </p:sp>
      <p:sp>
        <p:nvSpPr>
          <p:cNvPr id="4" name="Slide Number Placeholder 3"/>
          <p:cNvSpPr>
            <a:spLocks noGrp="1"/>
          </p:cNvSpPr>
          <p:nvPr>
            <p:ph type="sldNum" sz="quarter" idx="5"/>
          </p:nvPr>
        </p:nvSpPr>
        <p:spPr/>
        <p:txBody>
          <a:bodyPr/>
          <a:lstStyle/>
          <a:p>
            <a:fld id="{314A1BC8-8BE5-48D8-98D3-F2992EB8D215}" type="slidenum">
              <a:rPr lang="en-US" smtClean="0"/>
              <a:t>36</a:t>
            </a:fld>
            <a:endParaRPr lang="en-US"/>
          </a:p>
        </p:txBody>
      </p:sp>
    </p:spTree>
    <p:extLst>
      <p:ext uri="{BB962C8B-B14F-4D97-AF65-F5344CB8AC3E}">
        <p14:creationId xmlns:p14="http://schemas.microsoft.com/office/powerpoint/2010/main" val="2471713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1063AA5F-D10F-47EF-A860-59AF0582E570}"/>
              </a:ext>
            </a:extLst>
          </p:cNvPr>
          <p:cNvSpPr>
            <a:spLocks noGrp="1" noChangeArrowheads="1"/>
          </p:cNvSpPr>
          <p:nvPr>
            <p:ph type="sldNum" sz="quarter" idx="5"/>
          </p:nvPr>
        </p:nvSpPr>
        <p:spPr>
          <a:noFill/>
        </p:spPr>
        <p:txBody>
          <a:bodyPr/>
          <a:lstStyle>
            <a:lvl1pPr defTabSz="930275">
              <a:defRPr sz="1900">
                <a:solidFill>
                  <a:schemeClr val="tx1"/>
                </a:solidFill>
                <a:latin typeface="Times New Roman" panose="02020603050405020304" pitchFamily="18" charset="0"/>
              </a:defRPr>
            </a:lvl1pPr>
            <a:lvl2pPr marL="742950" indent="-285750" defTabSz="930275">
              <a:defRPr sz="1900">
                <a:solidFill>
                  <a:schemeClr val="tx1"/>
                </a:solidFill>
                <a:latin typeface="Times New Roman" panose="02020603050405020304" pitchFamily="18" charset="0"/>
              </a:defRPr>
            </a:lvl2pPr>
            <a:lvl3pPr marL="1143000" indent="-228600" defTabSz="930275">
              <a:defRPr sz="1900">
                <a:solidFill>
                  <a:schemeClr val="tx1"/>
                </a:solidFill>
                <a:latin typeface="Times New Roman" panose="02020603050405020304" pitchFamily="18" charset="0"/>
              </a:defRPr>
            </a:lvl3pPr>
            <a:lvl4pPr marL="1600200" indent="-228600" defTabSz="930275">
              <a:defRPr sz="1900">
                <a:solidFill>
                  <a:schemeClr val="tx1"/>
                </a:solidFill>
                <a:latin typeface="Times New Roman" panose="02020603050405020304" pitchFamily="18" charset="0"/>
              </a:defRPr>
            </a:lvl4pPr>
            <a:lvl5pPr marL="2057400" indent="-228600" defTabSz="930275">
              <a:defRPr sz="19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19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19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19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1900">
                <a:solidFill>
                  <a:schemeClr val="tx1"/>
                </a:solidFill>
                <a:latin typeface="Times New Roman" panose="02020603050405020304" pitchFamily="18" charset="0"/>
              </a:defRPr>
            </a:lvl9pPr>
          </a:lstStyle>
          <a:p>
            <a:fld id="{C58D9541-E9EA-4F76-8F1E-04D4A9D2FAA1}" type="slidenum">
              <a:rPr lang="en-US" altLang="en-US" sz="1200" smtClean="0"/>
              <a:pPr/>
              <a:t>38</a:t>
            </a:fld>
            <a:endParaRPr lang="en-US" altLang="en-US" sz="1200"/>
          </a:p>
        </p:txBody>
      </p:sp>
      <p:sp>
        <p:nvSpPr>
          <p:cNvPr id="94211" name="Rectangle 2">
            <a:extLst>
              <a:ext uri="{FF2B5EF4-FFF2-40B4-BE49-F238E27FC236}">
                <a16:creationId xmlns:a16="http://schemas.microsoft.com/office/drawing/2014/main" id="{0A48FFF3-D5E7-44F2-AEB1-8F39312FD2E9}"/>
              </a:ext>
            </a:extLst>
          </p:cNvPr>
          <p:cNvSpPr>
            <a:spLocks noGrp="1" noRot="1" noChangeAspect="1" noChangeArrowheads="1" noTextEdit="1"/>
          </p:cNvSpPr>
          <p:nvPr>
            <p:ph type="sldImg"/>
          </p:nvPr>
        </p:nvSpPr>
        <p:spPr>
          <a:xfrm>
            <a:off x="1181100" y="696913"/>
            <a:ext cx="4648200" cy="3487737"/>
          </a:xfrm>
          <a:ln/>
        </p:spPr>
      </p:sp>
      <p:sp>
        <p:nvSpPr>
          <p:cNvPr id="89092" name="Rectangle 3">
            <a:extLst>
              <a:ext uri="{FF2B5EF4-FFF2-40B4-BE49-F238E27FC236}">
                <a16:creationId xmlns:a16="http://schemas.microsoft.com/office/drawing/2014/main" id="{9449EE47-EBCE-45EC-9655-5B0622F47174}"/>
              </a:ext>
            </a:extLst>
          </p:cNvPr>
          <p:cNvSpPr>
            <a:spLocks noGrp="1" noChangeArrowheads="1"/>
          </p:cNvSpPr>
          <p:nvPr>
            <p:ph type="body" idx="1"/>
          </p:nvPr>
        </p:nvSpPr>
        <p:spPr/>
        <p:txBody>
          <a:bodyPr/>
          <a:lstStyle/>
          <a:p>
            <a:pPr>
              <a:defRPr/>
            </a:pPr>
            <a:r>
              <a:rPr lang="en-US" sz="1050" dirty="0">
                <a:latin typeface="Arial" pitchFamily="34" charset="0"/>
                <a:cs typeface="Arial" pitchFamily="34" charset="0"/>
              </a:rPr>
              <a:t>The Fetal Alcohol Syndrome Manikin is designed to show the physical affects of drinking while pregnant.  The package comes with the manikin wearing a cloth diaper, includes a curriculum CD and An Ounce of Prevention DVD.  Inside the Curriculum CD you will find the curriculum and power point presentation.  It also mentions the standards to which the curriculum is mapped and some additional resources on FAS.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3BF1D94-3868-4DA2-8D09-2A8B4134479C}"/>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0B1D606D-9941-44E7-9477-E5DC275DDBF6}"/>
              </a:ext>
            </a:extLst>
          </p:cNvPr>
          <p:cNvSpPr>
            <a:spLocks noGrp="1"/>
          </p:cNvSpPr>
          <p:nvPr>
            <p:ph type="body" idx="1"/>
          </p:nvPr>
        </p:nvSpPr>
        <p:spPr>
          <a:noFill/>
        </p:spPr>
        <p:txBody>
          <a:bodyPr/>
          <a:lstStyle/>
          <a:p>
            <a:endParaRPr lang="en-US" altLang="en-US"/>
          </a:p>
        </p:txBody>
      </p:sp>
      <p:sp>
        <p:nvSpPr>
          <p:cNvPr id="96260" name="Slide Number Placeholder 3">
            <a:extLst>
              <a:ext uri="{FF2B5EF4-FFF2-40B4-BE49-F238E27FC236}">
                <a16:creationId xmlns:a16="http://schemas.microsoft.com/office/drawing/2014/main" id="{CB1B1307-AE5D-4B03-A960-82FEB0656172}"/>
              </a:ext>
            </a:extLst>
          </p:cNvPr>
          <p:cNvSpPr>
            <a:spLocks noGrp="1"/>
          </p:cNvSpPr>
          <p:nvPr>
            <p:ph type="sldNum" sz="quarter" idx="5"/>
          </p:nvPr>
        </p:nvSpPr>
        <p:spPr>
          <a:noFill/>
        </p:spPr>
        <p:txBody>
          <a:bodyPr/>
          <a:lstStyle>
            <a:lvl1pPr defTabSz="930275">
              <a:defRPr sz="1900">
                <a:solidFill>
                  <a:schemeClr val="tx1"/>
                </a:solidFill>
                <a:latin typeface="Times New Roman" panose="02020603050405020304" pitchFamily="18" charset="0"/>
              </a:defRPr>
            </a:lvl1pPr>
            <a:lvl2pPr marL="742950" indent="-285750" defTabSz="930275">
              <a:defRPr sz="1900">
                <a:solidFill>
                  <a:schemeClr val="tx1"/>
                </a:solidFill>
                <a:latin typeface="Times New Roman" panose="02020603050405020304" pitchFamily="18" charset="0"/>
              </a:defRPr>
            </a:lvl2pPr>
            <a:lvl3pPr marL="1143000" indent="-228600" defTabSz="930275">
              <a:defRPr sz="1900">
                <a:solidFill>
                  <a:schemeClr val="tx1"/>
                </a:solidFill>
                <a:latin typeface="Times New Roman" panose="02020603050405020304" pitchFamily="18" charset="0"/>
              </a:defRPr>
            </a:lvl3pPr>
            <a:lvl4pPr marL="1600200" indent="-228600" defTabSz="930275">
              <a:defRPr sz="1900">
                <a:solidFill>
                  <a:schemeClr val="tx1"/>
                </a:solidFill>
                <a:latin typeface="Times New Roman" panose="02020603050405020304" pitchFamily="18" charset="0"/>
              </a:defRPr>
            </a:lvl4pPr>
            <a:lvl5pPr marL="2057400" indent="-228600" defTabSz="930275">
              <a:defRPr sz="19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19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19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19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1900">
                <a:solidFill>
                  <a:schemeClr val="tx1"/>
                </a:solidFill>
                <a:latin typeface="Times New Roman" panose="02020603050405020304" pitchFamily="18" charset="0"/>
              </a:defRPr>
            </a:lvl9pPr>
          </a:lstStyle>
          <a:p>
            <a:fld id="{69DF8254-D5F5-46CD-BE16-AECA100C8D79}" type="slidenum">
              <a:rPr lang="en-US" altLang="en-US" sz="1200" smtClean="0"/>
              <a:pPr/>
              <a:t>39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a:t>
            </a:r>
          </a:p>
          <a:p>
            <a:endParaRPr lang="en-US" dirty="0"/>
          </a:p>
          <a:p>
            <a:r>
              <a:rPr lang="en-US" dirty="0"/>
              <a:t>Well, we don't just want to create a product, we want to create an experience for you - one that's easy for you to teach and that the student can understand. </a:t>
            </a:r>
          </a:p>
          <a:p>
            <a:endParaRPr lang="en-US" dirty="0"/>
          </a:p>
          <a:p>
            <a:r>
              <a:rPr lang="en-US" dirty="0"/>
              <a:t>So we take standards-based curriculum - we work withe educators and the secondary and post-secondary level to write this curriculum - then we find a great learning aid or tool to wrap around it, then we finish with different activities and assessment pieces. really to try to create a great program that will fit the need that you have and make it comprehensive and fun for the student. Most of our products and programs will be supplemental to what you're already teaching, things you can add in to provide extra interactivity into your classroom. </a:t>
            </a:r>
          </a:p>
          <a:p>
            <a:endParaRPr lang="en-US" dirty="0"/>
          </a:p>
          <a:p>
            <a:r>
              <a:rPr lang="en-US" dirty="0"/>
              <a:t>Our products were developed with hands-on learning in mind. We created them to make a lasting experience for your student, especially for today's student, who really wants that information now. they want to get involved, get their hands in there, and interact with what they are learning.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A1BC8-8BE5-48D8-98D3-F2992EB8D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9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34C3990C-295C-438D-81FF-20EAE5AA0C5C}"/>
              </a:ext>
            </a:extLst>
          </p:cNvPr>
          <p:cNvSpPr>
            <a:spLocks noGrp="1" noChangeArrowheads="1"/>
          </p:cNvSpPr>
          <p:nvPr>
            <p:ph type="sldNum" sz="quarter" idx="5"/>
          </p:nvPr>
        </p:nvSpPr>
        <p:spPr>
          <a:noFill/>
        </p:spPr>
        <p:txBody>
          <a:bodyPr/>
          <a:lstStyle>
            <a:lvl1pPr defTabSz="930275">
              <a:defRPr sz="1900">
                <a:solidFill>
                  <a:schemeClr val="tx1"/>
                </a:solidFill>
                <a:latin typeface="Times New Roman" panose="02020603050405020304" pitchFamily="18" charset="0"/>
              </a:defRPr>
            </a:lvl1pPr>
            <a:lvl2pPr marL="742950" indent="-285750" defTabSz="930275">
              <a:defRPr sz="1900">
                <a:solidFill>
                  <a:schemeClr val="tx1"/>
                </a:solidFill>
                <a:latin typeface="Times New Roman" panose="02020603050405020304" pitchFamily="18" charset="0"/>
              </a:defRPr>
            </a:lvl2pPr>
            <a:lvl3pPr marL="1143000" indent="-228600" defTabSz="930275">
              <a:defRPr sz="1900">
                <a:solidFill>
                  <a:schemeClr val="tx1"/>
                </a:solidFill>
                <a:latin typeface="Times New Roman" panose="02020603050405020304" pitchFamily="18" charset="0"/>
              </a:defRPr>
            </a:lvl3pPr>
            <a:lvl4pPr marL="1600200" indent="-228600" defTabSz="930275">
              <a:defRPr sz="1900">
                <a:solidFill>
                  <a:schemeClr val="tx1"/>
                </a:solidFill>
                <a:latin typeface="Times New Roman" panose="02020603050405020304" pitchFamily="18" charset="0"/>
              </a:defRPr>
            </a:lvl4pPr>
            <a:lvl5pPr marL="2057400" indent="-228600" defTabSz="930275">
              <a:defRPr sz="19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19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19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19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1900">
                <a:solidFill>
                  <a:schemeClr val="tx1"/>
                </a:solidFill>
                <a:latin typeface="Times New Roman" panose="02020603050405020304" pitchFamily="18" charset="0"/>
              </a:defRPr>
            </a:lvl9pPr>
          </a:lstStyle>
          <a:p>
            <a:fld id="{039BAA8B-6B0B-45E4-8E43-E3C2D412A829}" type="slidenum">
              <a:rPr lang="en-US" altLang="en-US" sz="1200" smtClean="0"/>
              <a:pPr/>
              <a:t>40</a:t>
            </a:fld>
            <a:endParaRPr lang="en-US" altLang="en-US" sz="1200"/>
          </a:p>
        </p:txBody>
      </p:sp>
      <p:sp>
        <p:nvSpPr>
          <p:cNvPr id="98307" name="Rectangle 2">
            <a:extLst>
              <a:ext uri="{FF2B5EF4-FFF2-40B4-BE49-F238E27FC236}">
                <a16:creationId xmlns:a16="http://schemas.microsoft.com/office/drawing/2014/main" id="{C1F976DA-B9BA-4145-A99B-0DB0E90275AE}"/>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EB61B998-D1F4-4179-94A5-728C682A565C}"/>
              </a:ext>
            </a:extLst>
          </p:cNvPr>
          <p:cNvSpPr>
            <a:spLocks noGrp="1" noChangeArrowheads="1"/>
          </p:cNvSpPr>
          <p:nvPr>
            <p:ph type="body" idx="1"/>
          </p:nvPr>
        </p:nvSpPr>
        <p:spPr/>
        <p:txBody>
          <a:bodyPr/>
          <a:lstStyle/>
          <a:p>
            <a:pPr>
              <a:defRPr/>
            </a:pPr>
            <a:r>
              <a:rPr lang="en-US" sz="1050" dirty="0">
                <a:latin typeface="Arial" pitchFamily="34" charset="0"/>
                <a:cs typeface="Arial" pitchFamily="34" charset="0"/>
              </a:rPr>
              <a:t>The Drug Affected Demonstrator is designed to show the physical affects of doing drugs while pregnant.  The package comes with the demonstrator with four AA batteries wearing a cloth diaper, a receiving blanket and the Curriculum CD.  The CD includes the lesson, slide presentation and student materials.  It also mentions the standards to which the curriculum is mapped and some additional resources on drug affected infants.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C83527AA-ACB4-4E6E-A1E8-F1A52F877491}"/>
              </a:ext>
            </a:extLst>
          </p:cNvPr>
          <p:cNvSpPr>
            <a:spLocks noGrp="1" noChangeArrowheads="1"/>
          </p:cNvSpPr>
          <p:nvPr>
            <p:ph type="sldNum" sz="quarter" idx="5"/>
          </p:nvPr>
        </p:nvSpPr>
        <p:spPr>
          <a:noFill/>
        </p:spPr>
        <p:txBody>
          <a:bodyPr/>
          <a:lstStyle>
            <a:lvl1pPr defTabSz="930275">
              <a:defRPr sz="1900">
                <a:solidFill>
                  <a:schemeClr val="tx1"/>
                </a:solidFill>
                <a:latin typeface="Times New Roman" panose="02020603050405020304" pitchFamily="18" charset="0"/>
              </a:defRPr>
            </a:lvl1pPr>
            <a:lvl2pPr marL="742950" indent="-285750" defTabSz="930275">
              <a:defRPr sz="1900">
                <a:solidFill>
                  <a:schemeClr val="tx1"/>
                </a:solidFill>
                <a:latin typeface="Times New Roman" panose="02020603050405020304" pitchFamily="18" charset="0"/>
              </a:defRPr>
            </a:lvl2pPr>
            <a:lvl3pPr marL="1143000" indent="-228600" defTabSz="930275">
              <a:defRPr sz="1900">
                <a:solidFill>
                  <a:schemeClr val="tx1"/>
                </a:solidFill>
                <a:latin typeface="Times New Roman" panose="02020603050405020304" pitchFamily="18" charset="0"/>
              </a:defRPr>
            </a:lvl3pPr>
            <a:lvl4pPr marL="1600200" indent="-228600" defTabSz="930275">
              <a:defRPr sz="1900">
                <a:solidFill>
                  <a:schemeClr val="tx1"/>
                </a:solidFill>
                <a:latin typeface="Times New Roman" panose="02020603050405020304" pitchFamily="18" charset="0"/>
              </a:defRPr>
            </a:lvl4pPr>
            <a:lvl5pPr marL="2057400" indent="-228600" defTabSz="930275">
              <a:defRPr sz="19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19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19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19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1900">
                <a:solidFill>
                  <a:schemeClr val="tx1"/>
                </a:solidFill>
                <a:latin typeface="Times New Roman" panose="02020603050405020304" pitchFamily="18" charset="0"/>
              </a:defRPr>
            </a:lvl9pPr>
          </a:lstStyle>
          <a:p>
            <a:fld id="{2806414A-054E-47B9-A935-7E217532836B}" type="slidenum">
              <a:rPr lang="en-US" altLang="en-US" sz="1200" smtClean="0"/>
              <a:pPr/>
              <a:t>41</a:t>
            </a:fld>
            <a:endParaRPr lang="en-US" altLang="en-US" sz="1200"/>
          </a:p>
        </p:txBody>
      </p:sp>
      <p:sp>
        <p:nvSpPr>
          <p:cNvPr id="100355" name="Rectangle 2">
            <a:extLst>
              <a:ext uri="{FF2B5EF4-FFF2-40B4-BE49-F238E27FC236}">
                <a16:creationId xmlns:a16="http://schemas.microsoft.com/office/drawing/2014/main" id="{70D36F59-8F0F-4649-BF4F-A4D6ADC316B2}"/>
              </a:ext>
            </a:extLst>
          </p:cNvPr>
          <p:cNvSpPr>
            <a:spLocks noGrp="1" noRot="1" noChangeAspect="1" noChangeArrowheads="1" noTextEdit="1"/>
          </p:cNvSpPr>
          <p:nvPr>
            <p:ph type="sldImg"/>
          </p:nvPr>
        </p:nvSpPr>
        <p:spPr>
          <a:xfrm>
            <a:off x="1181100" y="696913"/>
            <a:ext cx="4648200" cy="3487737"/>
          </a:xfrm>
          <a:ln/>
        </p:spPr>
      </p:sp>
      <p:sp>
        <p:nvSpPr>
          <p:cNvPr id="97284" name="Rectangle 3">
            <a:extLst>
              <a:ext uri="{FF2B5EF4-FFF2-40B4-BE49-F238E27FC236}">
                <a16:creationId xmlns:a16="http://schemas.microsoft.com/office/drawing/2014/main" id="{5751DC4E-0B3D-44BA-85A0-DD04D86CBEE6}"/>
              </a:ext>
            </a:extLst>
          </p:cNvPr>
          <p:cNvSpPr>
            <a:spLocks noGrp="1" noChangeArrowheads="1"/>
          </p:cNvSpPr>
          <p:nvPr>
            <p:ph type="body" idx="1"/>
          </p:nvPr>
        </p:nvSpPr>
        <p:spPr/>
        <p:txBody>
          <a:bodyPr/>
          <a:lstStyle/>
          <a:p>
            <a:pPr>
              <a:defRPr/>
            </a:pPr>
            <a:r>
              <a:rPr lang="en-US" sz="1050" dirty="0">
                <a:latin typeface="Arial" pitchFamily="34" charset="0"/>
                <a:cs typeface="Arial" pitchFamily="34" charset="0"/>
              </a:rPr>
              <a:t>Now we can introduce the Drug-Affected Baby.  Show the baby to the class and explain the physical effects that you can see.  Be sure to stress the lifelong disabilities that you cannot see by looking at the demonstrator.  Turn the demonstrator on and talk about the high pitched cry, which is a real recording of an actual infant affected by cocaine.  Talk about the tremors.  Why do you think the infant is </a:t>
            </a:r>
            <a:r>
              <a:rPr lang="en-US" sz="1050" dirty="0" err="1">
                <a:latin typeface="Arial" pitchFamily="34" charset="0"/>
                <a:cs typeface="Arial" pitchFamily="34" charset="0"/>
              </a:rPr>
              <a:t>tremoring</a:t>
            </a:r>
            <a:r>
              <a:rPr lang="en-US" sz="1050" dirty="0">
                <a:latin typeface="Arial" pitchFamily="34" charset="0"/>
                <a:cs typeface="Arial" pitchFamily="34" charset="0"/>
              </a:rPr>
              <a:t>?   Pass it around so everyone can have an opportunity to feel it.  You may want to pass the healthy baby around the classroom first so they can feel the differences between the two.  </a:t>
            </a:r>
          </a:p>
          <a:p>
            <a:pPr>
              <a:defRPr/>
            </a:pPr>
            <a:endParaRPr lang="en-US" sz="1050" dirty="0">
              <a:latin typeface="Arial" pitchFamily="34" charset="0"/>
              <a:cs typeface="Arial" pitchFamily="34" charset="0"/>
            </a:endParaRPr>
          </a:p>
          <a:p>
            <a:pPr>
              <a:defRPr/>
            </a:pPr>
            <a:r>
              <a:rPr lang="en-US" sz="1050" dirty="0">
                <a:latin typeface="Arial" pitchFamily="34" charset="0"/>
                <a:cs typeface="Arial" pitchFamily="34" charset="0"/>
              </a:rPr>
              <a:t>After the slide presentation, you can go through a question and answer review sheet about Drug Affected infants before administering the posttest.  It is the same as the pretest, but hopefully the answers will be a bit  better.</a:t>
            </a:r>
          </a:p>
          <a:p>
            <a:pPr>
              <a:defRPr/>
            </a:pPr>
            <a:endParaRPr lang="en-US" dirty="0"/>
          </a:p>
        </p:txBody>
      </p:sp>
    </p:spTree>
    <p:extLst>
      <p:ext uri="{BB962C8B-B14F-4D97-AF65-F5344CB8AC3E}">
        <p14:creationId xmlns:p14="http://schemas.microsoft.com/office/powerpoint/2010/main" val="1055672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8D40DAB7-4C15-46E2-8493-F8BEAD8B8CC8}"/>
              </a:ext>
            </a:extLst>
          </p:cNvPr>
          <p:cNvSpPr>
            <a:spLocks noGrp="1" noChangeArrowheads="1"/>
          </p:cNvSpPr>
          <p:nvPr>
            <p:ph type="sldNum" sz="quarter" idx="5"/>
          </p:nvPr>
        </p:nvSpPr>
        <p:spPr>
          <a:noFill/>
        </p:spPr>
        <p:txBody>
          <a:bodyPr/>
          <a:lstStyle>
            <a:lvl1pPr defTabSz="930275">
              <a:defRPr sz="1900">
                <a:solidFill>
                  <a:schemeClr val="tx1"/>
                </a:solidFill>
                <a:latin typeface="Times New Roman" panose="02020603050405020304" pitchFamily="18" charset="0"/>
              </a:defRPr>
            </a:lvl1pPr>
            <a:lvl2pPr marL="742950" indent="-285750" defTabSz="930275">
              <a:defRPr sz="1900">
                <a:solidFill>
                  <a:schemeClr val="tx1"/>
                </a:solidFill>
                <a:latin typeface="Times New Roman" panose="02020603050405020304" pitchFamily="18" charset="0"/>
              </a:defRPr>
            </a:lvl2pPr>
            <a:lvl3pPr marL="1143000" indent="-228600" defTabSz="930275">
              <a:defRPr sz="1900">
                <a:solidFill>
                  <a:schemeClr val="tx1"/>
                </a:solidFill>
                <a:latin typeface="Times New Roman" panose="02020603050405020304" pitchFamily="18" charset="0"/>
              </a:defRPr>
            </a:lvl3pPr>
            <a:lvl4pPr marL="1600200" indent="-228600" defTabSz="930275">
              <a:defRPr sz="1900">
                <a:solidFill>
                  <a:schemeClr val="tx1"/>
                </a:solidFill>
                <a:latin typeface="Times New Roman" panose="02020603050405020304" pitchFamily="18" charset="0"/>
              </a:defRPr>
            </a:lvl4pPr>
            <a:lvl5pPr marL="2057400" indent="-228600" defTabSz="930275">
              <a:defRPr sz="19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19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19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19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1900">
                <a:solidFill>
                  <a:schemeClr val="tx1"/>
                </a:solidFill>
                <a:latin typeface="Times New Roman" panose="02020603050405020304" pitchFamily="18" charset="0"/>
              </a:defRPr>
            </a:lvl9pPr>
          </a:lstStyle>
          <a:p>
            <a:fld id="{2BA786F3-0E04-48A0-92A3-E170A3D62726}" type="slidenum">
              <a:rPr lang="en-US" altLang="en-US" sz="1200" smtClean="0"/>
              <a:pPr/>
              <a:t>42</a:t>
            </a:fld>
            <a:endParaRPr lang="en-US" altLang="en-US" sz="1200"/>
          </a:p>
        </p:txBody>
      </p:sp>
      <p:sp>
        <p:nvSpPr>
          <p:cNvPr id="102403" name="Rectangle 2">
            <a:extLst>
              <a:ext uri="{FF2B5EF4-FFF2-40B4-BE49-F238E27FC236}">
                <a16:creationId xmlns:a16="http://schemas.microsoft.com/office/drawing/2014/main" id="{8D5B6535-3CE7-4041-810A-F8BED3A798D9}"/>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6E86DE14-CCFB-47C8-9B27-FB00705864CD}"/>
              </a:ext>
            </a:extLst>
          </p:cNvPr>
          <p:cNvSpPr>
            <a:spLocks noGrp="1" noChangeArrowheads="1"/>
          </p:cNvSpPr>
          <p:nvPr>
            <p:ph type="body" idx="1"/>
          </p:nvPr>
        </p:nvSpPr>
        <p:spPr/>
        <p:txBody>
          <a:bodyPr/>
          <a:lstStyle/>
          <a:p>
            <a:pPr>
              <a:defRPr/>
            </a:pPr>
            <a:r>
              <a:rPr lang="en-US" sz="1050" dirty="0">
                <a:latin typeface="Arial" pitchFamily="34" charset="0"/>
                <a:cs typeface="Arial" pitchFamily="34" charset="0"/>
              </a:rPr>
              <a:t>The Shaken Baby Syndrome Simulator was created to help increase the awareness of the injuries involved in Shaken Baby Syndrome, to help reduce the incidence of SBS through education.  The package comes with the demonstrator and 4 C batteries (already installed), battery cover key, and the “Pledge Not to Shake” certificates.   The simulator arrives wearing a cloth diaper and </a:t>
            </a:r>
            <a:r>
              <a:rPr lang="en-US" sz="1050" dirty="0" err="1">
                <a:latin typeface="Arial" pitchFamily="34" charset="0"/>
                <a:cs typeface="Arial" pitchFamily="34" charset="0"/>
              </a:rPr>
              <a:t>Realityworks</a:t>
            </a:r>
            <a:r>
              <a:rPr lang="en-US" sz="1050" dirty="0">
                <a:latin typeface="Arial" pitchFamily="34" charset="0"/>
                <a:cs typeface="Arial" pitchFamily="34" charset="0"/>
              </a:rPr>
              <a:t> t-shirt. You will also receive the curriculum CD.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1CDAD8D-85F3-4463-9776-7B354068F9BD}"/>
              </a:ext>
            </a:extLst>
          </p:cNvPr>
          <p:cNvSpPr>
            <a:spLocks noGrp="1" noChangeArrowheads="1"/>
          </p:cNvSpPr>
          <p:nvPr>
            <p:ph type="sldNum" sz="quarter" idx="5"/>
          </p:nvPr>
        </p:nvSpPr>
        <p:spPr>
          <a:noFill/>
        </p:spPr>
        <p:txBody>
          <a:bodyPr/>
          <a:lstStyle>
            <a:lvl1pPr defTabSz="930275">
              <a:defRPr sz="1900">
                <a:solidFill>
                  <a:schemeClr val="tx1"/>
                </a:solidFill>
                <a:latin typeface="Times New Roman" panose="02020603050405020304" pitchFamily="18" charset="0"/>
              </a:defRPr>
            </a:lvl1pPr>
            <a:lvl2pPr marL="742950" indent="-285750" defTabSz="930275">
              <a:defRPr sz="1900">
                <a:solidFill>
                  <a:schemeClr val="tx1"/>
                </a:solidFill>
                <a:latin typeface="Times New Roman" panose="02020603050405020304" pitchFamily="18" charset="0"/>
              </a:defRPr>
            </a:lvl2pPr>
            <a:lvl3pPr marL="1143000" indent="-228600" defTabSz="930275">
              <a:defRPr sz="1900">
                <a:solidFill>
                  <a:schemeClr val="tx1"/>
                </a:solidFill>
                <a:latin typeface="Times New Roman" panose="02020603050405020304" pitchFamily="18" charset="0"/>
              </a:defRPr>
            </a:lvl3pPr>
            <a:lvl4pPr marL="1600200" indent="-228600" defTabSz="930275">
              <a:defRPr sz="1900">
                <a:solidFill>
                  <a:schemeClr val="tx1"/>
                </a:solidFill>
                <a:latin typeface="Times New Roman" panose="02020603050405020304" pitchFamily="18" charset="0"/>
              </a:defRPr>
            </a:lvl4pPr>
            <a:lvl5pPr marL="2057400" indent="-228600" defTabSz="930275">
              <a:defRPr sz="19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19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19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19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1900">
                <a:solidFill>
                  <a:schemeClr val="tx1"/>
                </a:solidFill>
                <a:latin typeface="Times New Roman" panose="02020603050405020304" pitchFamily="18" charset="0"/>
              </a:defRPr>
            </a:lvl9pPr>
          </a:lstStyle>
          <a:p>
            <a:fld id="{AB46B690-10AA-4AA6-BCFC-B086441AD27E}" type="slidenum">
              <a:rPr lang="en-US" altLang="en-US" sz="1200" smtClean="0"/>
              <a:pPr/>
              <a:t>43</a:t>
            </a:fld>
            <a:endParaRPr lang="en-US" altLang="en-US" sz="1200"/>
          </a:p>
        </p:txBody>
      </p:sp>
      <p:sp>
        <p:nvSpPr>
          <p:cNvPr id="104451" name="Rectangle 2">
            <a:extLst>
              <a:ext uri="{FF2B5EF4-FFF2-40B4-BE49-F238E27FC236}">
                <a16:creationId xmlns:a16="http://schemas.microsoft.com/office/drawing/2014/main" id="{FE691C38-12DB-4A3B-B788-E7062A3C6615}"/>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DD7F815-BAB4-4D4D-A676-0C2412E50CF9}"/>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A1BC8-8BE5-48D8-98D3-F2992EB8D215}" type="slidenum">
              <a:rPr lang="en-US" smtClean="0"/>
              <a:t>44</a:t>
            </a:fld>
            <a:endParaRPr lang="en-US"/>
          </a:p>
        </p:txBody>
      </p:sp>
    </p:spTree>
    <p:extLst>
      <p:ext uri="{BB962C8B-B14F-4D97-AF65-F5344CB8AC3E}">
        <p14:creationId xmlns:p14="http://schemas.microsoft.com/office/powerpoint/2010/main" val="4252434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97CD3-FE8E-5012-32BB-3278D51AD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B7CA4-4E8F-E15E-ADE0-4268E7467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08A75-9E7C-82C1-3B00-880E0DCC4099}"/>
              </a:ext>
            </a:extLst>
          </p:cNvPr>
          <p:cNvSpPr>
            <a:spLocks noGrp="1"/>
          </p:cNvSpPr>
          <p:nvPr>
            <p:ph type="body" idx="1"/>
          </p:nvPr>
        </p:nvSpPr>
        <p:spPr/>
        <p:txBody>
          <a:bodyPr/>
          <a:lstStyle/>
          <a:p>
            <a:r>
              <a:rPr lang="en-US" sz="2000" dirty="0"/>
              <a:t>What courses does everyone teach?  Are your students working towards certifications?</a:t>
            </a:r>
          </a:p>
          <a:p>
            <a:endParaRPr lang="en-US" sz="2000" dirty="0"/>
          </a:p>
          <a:p>
            <a:r>
              <a:rPr lang="en-US" sz="2000" dirty="0"/>
              <a:t>Did you inherit a </a:t>
            </a:r>
            <a:r>
              <a:rPr lang="en-US" sz="2000" dirty="0" err="1"/>
              <a:t>RealCare</a:t>
            </a:r>
            <a:r>
              <a:rPr lang="en-US" sz="2000" dirty="0"/>
              <a:t> Baby program at your school?  Or, were babies just purchased for your program, and are you the first to use them?  Whether you’re new to </a:t>
            </a:r>
            <a:r>
              <a:rPr lang="en-US" sz="2000" dirty="0" err="1"/>
              <a:t>RealCare</a:t>
            </a:r>
            <a:r>
              <a:rPr lang="en-US" sz="2000" dirty="0"/>
              <a:t> Baby or just need a refresher, this training is the perfect place to start!</a:t>
            </a:r>
          </a:p>
          <a:p>
            <a:endParaRPr lang="en-US" sz="3600" dirty="0"/>
          </a:p>
        </p:txBody>
      </p:sp>
      <p:sp>
        <p:nvSpPr>
          <p:cNvPr id="4" name="Slide Number Placeholder 3">
            <a:extLst>
              <a:ext uri="{FF2B5EF4-FFF2-40B4-BE49-F238E27FC236}">
                <a16:creationId xmlns:a16="http://schemas.microsoft.com/office/drawing/2014/main" id="{93CE1D82-5788-DAC2-591B-C53B4182A239}"/>
              </a:ext>
            </a:extLst>
          </p:cNvPr>
          <p:cNvSpPr>
            <a:spLocks noGrp="1"/>
          </p:cNvSpPr>
          <p:nvPr>
            <p:ph type="sldNum" sz="quarter" idx="10"/>
          </p:nvPr>
        </p:nvSpPr>
        <p:spPr/>
        <p:txBody>
          <a:bodyPr/>
          <a:lstStyle/>
          <a:p>
            <a:fld id="{314A1BC8-8BE5-48D8-98D3-F2992EB8D215}" type="slidenum">
              <a:rPr lang="en-US" smtClean="0"/>
              <a:t>45</a:t>
            </a:fld>
            <a:endParaRPr lang="en-US"/>
          </a:p>
        </p:txBody>
      </p:sp>
    </p:spTree>
    <p:extLst>
      <p:ext uri="{BB962C8B-B14F-4D97-AF65-F5344CB8AC3E}">
        <p14:creationId xmlns:p14="http://schemas.microsoft.com/office/powerpoint/2010/main" val="704133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16464-87EF-4A36-9065-04DEE083892E}" type="slidenum">
              <a:rPr lang="en-US" smtClean="0"/>
              <a:t>46</a:t>
            </a:fld>
            <a:endParaRPr lang="en-US" dirty="0"/>
          </a:p>
        </p:txBody>
      </p:sp>
    </p:spTree>
    <p:extLst>
      <p:ext uri="{BB962C8B-B14F-4D97-AF65-F5344CB8AC3E}">
        <p14:creationId xmlns:p14="http://schemas.microsoft.com/office/powerpoint/2010/main" val="2533756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2650A-962A-7CFF-859F-C0A71D0D2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0C6C4-0E09-F1E4-8F7A-4FB1DBF28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6964B-D3AD-E1B8-C29C-06393B7124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43F87E-083D-8C13-2405-9F099FF50510}"/>
              </a:ext>
            </a:extLst>
          </p:cNvPr>
          <p:cNvSpPr>
            <a:spLocks noGrp="1"/>
          </p:cNvSpPr>
          <p:nvPr>
            <p:ph type="sldNum" sz="quarter" idx="10"/>
          </p:nvPr>
        </p:nvSpPr>
        <p:spPr/>
        <p:txBody>
          <a:bodyPr/>
          <a:lstStyle/>
          <a:p>
            <a:fld id="{CE516464-87EF-4A36-9065-04DEE083892E}" type="slidenum">
              <a:rPr lang="en-US" smtClean="0"/>
              <a:t>47</a:t>
            </a:fld>
            <a:endParaRPr lang="en-US" dirty="0"/>
          </a:p>
        </p:txBody>
      </p:sp>
    </p:spTree>
    <p:extLst>
      <p:ext uri="{BB962C8B-B14F-4D97-AF65-F5344CB8AC3E}">
        <p14:creationId xmlns:p14="http://schemas.microsoft.com/office/powerpoint/2010/main" val="3616558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Ready-to-Use lessons give students the chance to apply each of these skills 2-4 times per lesson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Each lesson is 1 hour but can be broken down to implement in less time.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n-lt"/>
              </a:rPr>
              <a:t>Includes curriculum, student workbooks, activities and teaching materials</a:t>
            </a:r>
          </a:p>
        </p:txBody>
      </p:sp>
      <p:sp>
        <p:nvSpPr>
          <p:cNvPr id="4" name="Slide Number Placeholder 3"/>
          <p:cNvSpPr>
            <a:spLocks noGrp="1"/>
          </p:cNvSpPr>
          <p:nvPr>
            <p:ph type="sldNum" sz="quarter" idx="10"/>
          </p:nvPr>
        </p:nvSpPr>
        <p:spPr/>
        <p:txBody>
          <a:bodyPr/>
          <a:lstStyle/>
          <a:p>
            <a:fld id="{CE516464-87EF-4A36-9065-04DEE083892E}" type="slidenum">
              <a:rPr lang="en-US" smtClean="0"/>
              <a:t>48</a:t>
            </a:fld>
            <a:endParaRPr lang="en-US" dirty="0"/>
          </a:p>
        </p:txBody>
      </p:sp>
    </p:spTree>
    <p:extLst>
      <p:ext uri="{BB962C8B-B14F-4D97-AF65-F5344CB8AC3E}">
        <p14:creationId xmlns:p14="http://schemas.microsoft.com/office/powerpoint/2010/main" val="1672917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lessons give students the chance to apply each of these skills 2-4 times per lesson</a:t>
            </a:r>
          </a:p>
          <a:p>
            <a:r>
              <a:rPr lang="en-US" dirty="0">
                <a:latin typeface="Arial" panose="020B0604020202020204" pitchFamily="34" charset="0"/>
                <a:cs typeface="Arial" panose="020B0604020202020204" pitchFamily="34" charset="0"/>
              </a:rPr>
              <a:t>Each lesson is 1 hour, but can be broken down to implement in less time.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14A1BC8-8BE5-48D8-98D3-F2992EB8D215}" type="slidenum">
              <a:rPr lang="en-US" smtClean="0"/>
              <a:t>49</a:t>
            </a:fld>
            <a:endParaRPr lang="en-US" dirty="0"/>
          </a:p>
        </p:txBody>
      </p:sp>
    </p:spTree>
    <p:extLst>
      <p:ext uri="{BB962C8B-B14F-4D97-AF65-F5344CB8AC3E}">
        <p14:creationId xmlns:p14="http://schemas.microsoft.com/office/powerpoint/2010/main" val="238595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a:t>
            </a:r>
          </a:p>
          <a:p>
            <a:endParaRPr lang="en-US" dirty="0"/>
          </a:p>
          <a:p>
            <a:r>
              <a:rPr lang="en-US" dirty="0"/>
              <a:t>Well, we don't just want to create a product, we want to create an experience for you - one that's easy for you to teach and that the student can understand. </a:t>
            </a:r>
          </a:p>
          <a:p>
            <a:endParaRPr lang="en-US" dirty="0"/>
          </a:p>
          <a:p>
            <a:r>
              <a:rPr lang="en-US" dirty="0"/>
              <a:t>So we take standards-based curriculum - we work withe educators and the secondary and post-secondary level to write this curriculum - then we find a great learning aid or tool to wrap around it, then we finish with different activities and assessment pieces. really to try to create a great program that will fit the need that you have and make it comprehensive and fun for the student. Most of our products and programs will be supplemental to what you're already teaching, things you can add in to provide extra interactivity into your classroom. </a:t>
            </a:r>
          </a:p>
          <a:p>
            <a:endParaRPr lang="en-US" dirty="0"/>
          </a:p>
          <a:p>
            <a:r>
              <a:rPr lang="en-US" dirty="0"/>
              <a:t>Our products were developed with hands-on learning in mind. We created them to make a lasting experience for your student, especially for today's student, who really wants that information now. they want to get involved, get their hands in there, and interact with what they are learning.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A1BC8-8BE5-48D8-98D3-F2992EB8D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372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29199-E6DE-46A9-9E54-9EDDDBBA5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98DBC-FCC7-1702-C167-861C55851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F5ABC-8D0F-F2BC-9C1E-DC12840397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8EDA8E-1CD4-7762-E430-6D464D2963E8}"/>
              </a:ext>
            </a:extLst>
          </p:cNvPr>
          <p:cNvSpPr>
            <a:spLocks noGrp="1"/>
          </p:cNvSpPr>
          <p:nvPr>
            <p:ph type="sldNum" sz="quarter" idx="10"/>
          </p:nvPr>
        </p:nvSpPr>
        <p:spPr/>
        <p:txBody>
          <a:bodyPr/>
          <a:lstStyle/>
          <a:p>
            <a:fld id="{314A1BC8-8BE5-48D8-98D3-F2992EB8D215}" type="slidenum">
              <a:rPr lang="en-US" smtClean="0"/>
              <a:t>50</a:t>
            </a:fld>
            <a:endParaRPr lang="en-US"/>
          </a:p>
        </p:txBody>
      </p:sp>
    </p:spTree>
    <p:extLst>
      <p:ext uri="{BB962C8B-B14F-4D97-AF65-F5344CB8AC3E}">
        <p14:creationId xmlns:p14="http://schemas.microsoft.com/office/powerpoint/2010/main" val="359222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AD10-7678-48E4-BCC3-393A6B1FF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CDE7E-862A-84D7-C5B1-82E83F998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04EBA-24D8-566B-7F28-4325E60BF8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5B191A-FA69-BC50-0B1F-989169DB49C3}"/>
              </a:ext>
            </a:extLst>
          </p:cNvPr>
          <p:cNvSpPr>
            <a:spLocks noGrp="1"/>
          </p:cNvSpPr>
          <p:nvPr>
            <p:ph type="sldNum" sz="quarter" idx="10"/>
          </p:nvPr>
        </p:nvSpPr>
        <p:spPr/>
        <p:txBody>
          <a:bodyPr/>
          <a:lstStyle/>
          <a:p>
            <a:fld id="{314A1BC8-8BE5-48D8-98D3-F2992EB8D215}" type="slidenum">
              <a:rPr lang="en-US" smtClean="0"/>
              <a:t>51</a:t>
            </a:fld>
            <a:endParaRPr lang="en-US"/>
          </a:p>
        </p:txBody>
      </p:sp>
    </p:spTree>
    <p:extLst>
      <p:ext uri="{BB962C8B-B14F-4D97-AF65-F5344CB8AC3E}">
        <p14:creationId xmlns:p14="http://schemas.microsoft.com/office/powerpoint/2010/main" val="284897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A1BC8-8BE5-48D8-98D3-F2992EB8D215}" type="slidenum">
              <a:rPr lang="en-US" smtClean="0"/>
              <a:t>52</a:t>
            </a:fld>
            <a:endParaRPr lang="en-US"/>
          </a:p>
        </p:txBody>
      </p:sp>
    </p:spTree>
    <p:extLst>
      <p:ext uri="{BB962C8B-B14F-4D97-AF65-F5344CB8AC3E}">
        <p14:creationId xmlns:p14="http://schemas.microsoft.com/office/powerpoint/2010/main" val="52374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97CD3-FE8E-5012-32BB-3278D51AD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B7CA4-4E8F-E15E-ADE0-4268E7467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08A75-9E7C-82C1-3B00-880E0DCC4099}"/>
              </a:ext>
            </a:extLst>
          </p:cNvPr>
          <p:cNvSpPr>
            <a:spLocks noGrp="1"/>
          </p:cNvSpPr>
          <p:nvPr>
            <p:ph type="body" idx="1"/>
          </p:nvPr>
        </p:nvSpPr>
        <p:spPr/>
        <p:txBody>
          <a:bodyPr/>
          <a:lstStyle/>
          <a:p>
            <a:r>
              <a:rPr lang="en-US" sz="2000" dirty="0"/>
              <a:t>What courses does everyone teach?  Are your students working towards certifications?</a:t>
            </a:r>
          </a:p>
          <a:p>
            <a:endParaRPr lang="en-US" sz="2000" dirty="0"/>
          </a:p>
          <a:p>
            <a:r>
              <a:rPr lang="en-US" sz="2000" dirty="0"/>
              <a:t>Did you inherit a </a:t>
            </a:r>
            <a:r>
              <a:rPr lang="en-US" sz="2000" dirty="0" err="1"/>
              <a:t>RealCare</a:t>
            </a:r>
            <a:r>
              <a:rPr lang="en-US" sz="2000" dirty="0"/>
              <a:t> Baby program at your school?  Or, were babies just purchased for your program, and are you the first to use them?  Whether you’re new to </a:t>
            </a:r>
            <a:r>
              <a:rPr lang="en-US" sz="2000" dirty="0" err="1"/>
              <a:t>RealCare</a:t>
            </a:r>
            <a:r>
              <a:rPr lang="en-US" sz="2000" dirty="0"/>
              <a:t> Baby or just need a refresher, this training is the perfect place to start!</a:t>
            </a:r>
          </a:p>
          <a:p>
            <a:endParaRPr lang="en-US" sz="3600" dirty="0"/>
          </a:p>
        </p:txBody>
      </p:sp>
      <p:sp>
        <p:nvSpPr>
          <p:cNvPr id="4" name="Slide Number Placeholder 3">
            <a:extLst>
              <a:ext uri="{FF2B5EF4-FFF2-40B4-BE49-F238E27FC236}">
                <a16:creationId xmlns:a16="http://schemas.microsoft.com/office/drawing/2014/main" id="{93CE1D82-5788-DAC2-591B-C53B4182A239}"/>
              </a:ext>
            </a:extLst>
          </p:cNvPr>
          <p:cNvSpPr>
            <a:spLocks noGrp="1"/>
          </p:cNvSpPr>
          <p:nvPr>
            <p:ph type="sldNum" sz="quarter" idx="10"/>
          </p:nvPr>
        </p:nvSpPr>
        <p:spPr/>
        <p:txBody>
          <a:bodyPr/>
          <a:lstStyle/>
          <a:p>
            <a:fld id="{314A1BC8-8BE5-48D8-98D3-F2992EB8D215}" type="slidenum">
              <a:rPr lang="en-US" smtClean="0"/>
              <a:t>12</a:t>
            </a:fld>
            <a:endParaRPr lang="en-US"/>
          </a:p>
        </p:txBody>
      </p:sp>
    </p:spTree>
    <p:extLst>
      <p:ext uri="{BB962C8B-B14F-4D97-AF65-F5344CB8AC3E}">
        <p14:creationId xmlns:p14="http://schemas.microsoft.com/office/powerpoint/2010/main" val="11181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3A7FF-CE43-C544-66FD-CC057CD96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5AC129-4DE0-F333-C95D-50DEF8E6E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AF18B-587A-81FF-F6E1-D39B39B2CDE5}"/>
              </a:ext>
            </a:extLst>
          </p:cNvPr>
          <p:cNvSpPr>
            <a:spLocks noGrp="1"/>
          </p:cNvSpPr>
          <p:nvPr>
            <p:ph type="body" idx="1"/>
          </p:nvPr>
        </p:nvSpPr>
        <p:spPr/>
        <p:txBody>
          <a:bodyPr/>
          <a:lstStyle/>
          <a:p>
            <a:r>
              <a:rPr lang="en-US" sz="2000" dirty="0" err="1"/>
              <a:t>RealCare</a:t>
            </a:r>
            <a:r>
              <a:rPr lang="en-US" sz="2000" dirty="0"/>
              <a:t> Baby 4 only debuted in July 2025, so you all have RCB3.  The best way to know is to turn it over and look for the logo and what’s written on the baby’s back.  Let’s compare Baby 3 and Baby 4…</a:t>
            </a:r>
          </a:p>
          <a:p>
            <a:endParaRPr lang="en-US" sz="4400" dirty="0"/>
          </a:p>
        </p:txBody>
      </p:sp>
      <p:sp>
        <p:nvSpPr>
          <p:cNvPr id="4" name="Slide Number Placeholder 3">
            <a:extLst>
              <a:ext uri="{FF2B5EF4-FFF2-40B4-BE49-F238E27FC236}">
                <a16:creationId xmlns:a16="http://schemas.microsoft.com/office/drawing/2014/main" id="{6BF7B69B-AFE3-76D3-E5F3-FBB98D883645}"/>
              </a:ext>
            </a:extLst>
          </p:cNvPr>
          <p:cNvSpPr>
            <a:spLocks noGrp="1"/>
          </p:cNvSpPr>
          <p:nvPr>
            <p:ph type="sldNum" sz="quarter" idx="5"/>
          </p:nvPr>
        </p:nvSpPr>
        <p:spPr/>
        <p:txBody>
          <a:bodyPr/>
          <a:lstStyle/>
          <a:p>
            <a:fld id="{314A1BC8-8BE5-48D8-98D3-F2992EB8D215}" type="slidenum">
              <a:rPr lang="en-US" smtClean="0"/>
              <a:t>13</a:t>
            </a:fld>
            <a:endParaRPr lang="en-US"/>
          </a:p>
        </p:txBody>
      </p:sp>
    </p:spTree>
    <p:extLst>
      <p:ext uri="{BB962C8B-B14F-4D97-AF65-F5344CB8AC3E}">
        <p14:creationId xmlns:p14="http://schemas.microsoft.com/office/powerpoint/2010/main" val="322154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40694">
              <a:defRPr sz="1900">
                <a:solidFill>
                  <a:schemeClr val="tx1"/>
                </a:solidFill>
                <a:latin typeface="Times New Roman" panose="02020603050405020304" pitchFamily="18" charset="0"/>
              </a:defRPr>
            </a:lvl1pPr>
            <a:lvl2pPr marL="751271" indent="-288950" defTabSz="940694">
              <a:defRPr sz="1900">
                <a:solidFill>
                  <a:schemeClr val="tx1"/>
                </a:solidFill>
                <a:latin typeface="Times New Roman" panose="02020603050405020304" pitchFamily="18" charset="0"/>
              </a:defRPr>
            </a:lvl2pPr>
            <a:lvl3pPr marL="1155802" indent="-231160" defTabSz="940694">
              <a:defRPr sz="1900">
                <a:solidFill>
                  <a:schemeClr val="tx1"/>
                </a:solidFill>
                <a:latin typeface="Times New Roman" panose="02020603050405020304" pitchFamily="18" charset="0"/>
              </a:defRPr>
            </a:lvl3pPr>
            <a:lvl4pPr marL="1618122" indent="-231160" defTabSz="940694">
              <a:defRPr sz="1900">
                <a:solidFill>
                  <a:schemeClr val="tx1"/>
                </a:solidFill>
                <a:latin typeface="Times New Roman" panose="02020603050405020304" pitchFamily="18" charset="0"/>
              </a:defRPr>
            </a:lvl4pPr>
            <a:lvl5pPr marL="2080443" indent="-231160" defTabSz="940694">
              <a:defRPr sz="1900">
                <a:solidFill>
                  <a:schemeClr val="tx1"/>
                </a:solidFill>
                <a:latin typeface="Times New Roman" panose="02020603050405020304" pitchFamily="18" charset="0"/>
              </a:defRPr>
            </a:lvl5pPr>
            <a:lvl6pPr marL="2542764" indent="-231160" defTabSz="940694" eaLnBrk="0" fontAlgn="base" hangingPunct="0">
              <a:spcBef>
                <a:spcPct val="0"/>
              </a:spcBef>
              <a:spcAft>
                <a:spcPct val="0"/>
              </a:spcAft>
              <a:defRPr sz="1900">
                <a:solidFill>
                  <a:schemeClr val="tx1"/>
                </a:solidFill>
                <a:latin typeface="Times New Roman" panose="02020603050405020304" pitchFamily="18" charset="0"/>
              </a:defRPr>
            </a:lvl6pPr>
            <a:lvl7pPr marL="3005084" indent="-231160" defTabSz="940694" eaLnBrk="0" fontAlgn="base" hangingPunct="0">
              <a:spcBef>
                <a:spcPct val="0"/>
              </a:spcBef>
              <a:spcAft>
                <a:spcPct val="0"/>
              </a:spcAft>
              <a:defRPr sz="1900">
                <a:solidFill>
                  <a:schemeClr val="tx1"/>
                </a:solidFill>
                <a:latin typeface="Times New Roman" panose="02020603050405020304" pitchFamily="18" charset="0"/>
              </a:defRPr>
            </a:lvl7pPr>
            <a:lvl8pPr marL="3467405" indent="-231160" defTabSz="940694" eaLnBrk="0" fontAlgn="base" hangingPunct="0">
              <a:spcBef>
                <a:spcPct val="0"/>
              </a:spcBef>
              <a:spcAft>
                <a:spcPct val="0"/>
              </a:spcAft>
              <a:defRPr sz="1900">
                <a:solidFill>
                  <a:schemeClr val="tx1"/>
                </a:solidFill>
                <a:latin typeface="Times New Roman" panose="02020603050405020304" pitchFamily="18" charset="0"/>
              </a:defRPr>
            </a:lvl8pPr>
            <a:lvl9pPr marL="3929725" indent="-231160" defTabSz="940694" eaLnBrk="0" fontAlgn="base" hangingPunct="0">
              <a:spcBef>
                <a:spcPct val="0"/>
              </a:spcBef>
              <a:spcAft>
                <a:spcPct val="0"/>
              </a:spcAft>
              <a:defRPr sz="1900">
                <a:solidFill>
                  <a:schemeClr val="tx1"/>
                </a:solidFill>
                <a:latin typeface="Times New Roman" panose="02020603050405020304" pitchFamily="18" charset="0"/>
              </a:defRPr>
            </a:lvl9pPr>
          </a:lstStyle>
          <a:p>
            <a:fld id="{C4B8EF87-F44D-4C3B-A6D2-8A39FFD1DB51}" type="slidenum">
              <a:rPr lang="en-US" altLang="en-US" sz="1200"/>
              <a:pPr/>
              <a:t>14</a:t>
            </a:fld>
            <a:endParaRPr lang="en-US" altLang="en-US" sz="1200"/>
          </a:p>
        </p:txBody>
      </p:sp>
      <p:sp>
        <p:nvSpPr>
          <p:cNvPr id="33795" name="Rectangle 2"/>
          <p:cNvSpPr>
            <a:spLocks noGrp="1" noRot="1" noChangeAspect="1" noChangeArrowheads="1" noTextEdit="1"/>
          </p:cNvSpPr>
          <p:nvPr>
            <p:ph type="sldImg"/>
          </p:nvPr>
        </p:nvSpPr>
        <p:spPr>
          <a:xfrm>
            <a:off x="1203325" y="703263"/>
            <a:ext cx="4695825" cy="3522662"/>
          </a:xfrm>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lIns="89124" tIns="44563" rIns="89124" bIns="44563"/>
          <a:lstStyle/>
          <a:p>
            <a:pPr>
              <a:defRPr/>
            </a:pPr>
            <a:endParaRPr lang="en-US" dirty="0"/>
          </a:p>
        </p:txBody>
      </p:sp>
    </p:spTree>
    <p:extLst>
      <p:ext uri="{BB962C8B-B14F-4D97-AF65-F5344CB8AC3E}">
        <p14:creationId xmlns:p14="http://schemas.microsoft.com/office/powerpoint/2010/main" val="387485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EFEB-BD1C-8698-E969-4179DEDD7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D59C4-29FE-0811-577A-55F690F65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7217C-AABC-B639-FE1D-5D36ED982AC8}"/>
              </a:ext>
            </a:extLst>
          </p:cNvPr>
          <p:cNvSpPr>
            <a:spLocks noGrp="1"/>
          </p:cNvSpPr>
          <p:nvPr>
            <p:ph type="body" idx="1"/>
          </p:nvPr>
        </p:nvSpPr>
        <p:spPr/>
        <p:txBody>
          <a:bodyPr/>
          <a:lstStyle/>
          <a:p>
            <a:r>
              <a:rPr lang="en-US" sz="2800" dirty="0"/>
              <a:t>Here is a comparison chart of the RCB3 and RCB4 Babies.  The 4 does everything 3 did but even more.</a:t>
            </a:r>
          </a:p>
          <a:p>
            <a:endParaRPr lang="en-US" sz="2800" dirty="0"/>
          </a:p>
        </p:txBody>
      </p:sp>
      <p:sp>
        <p:nvSpPr>
          <p:cNvPr id="4" name="Slide Number Placeholder 3">
            <a:extLst>
              <a:ext uri="{FF2B5EF4-FFF2-40B4-BE49-F238E27FC236}">
                <a16:creationId xmlns:a16="http://schemas.microsoft.com/office/drawing/2014/main" id="{57BFBA42-0815-AC0F-31F4-933B266E7B1A}"/>
              </a:ext>
            </a:extLst>
          </p:cNvPr>
          <p:cNvSpPr>
            <a:spLocks noGrp="1"/>
          </p:cNvSpPr>
          <p:nvPr>
            <p:ph type="sldNum" sz="quarter" idx="10"/>
          </p:nvPr>
        </p:nvSpPr>
        <p:spPr/>
        <p:txBody>
          <a:bodyPr/>
          <a:lstStyle/>
          <a:p>
            <a:fld id="{314A1BC8-8BE5-48D8-98D3-F2992EB8D215}" type="slidenum">
              <a:rPr lang="en-US" smtClean="0"/>
              <a:t>15</a:t>
            </a:fld>
            <a:endParaRPr lang="en-US"/>
          </a:p>
        </p:txBody>
      </p:sp>
    </p:spTree>
    <p:extLst>
      <p:ext uri="{BB962C8B-B14F-4D97-AF65-F5344CB8AC3E}">
        <p14:creationId xmlns:p14="http://schemas.microsoft.com/office/powerpoint/2010/main" val="308889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It is important to note that you own the lesson plans, and access to the software with any first purchase of </a:t>
            </a:r>
            <a:r>
              <a:rPr lang="en-US" sz="2800" dirty="0" err="1"/>
              <a:t>RealCare</a:t>
            </a:r>
            <a:r>
              <a:rPr lang="en-US" sz="2800" dirty="0"/>
              <a:t> Baby.  </a:t>
            </a:r>
          </a:p>
        </p:txBody>
      </p:sp>
      <p:sp>
        <p:nvSpPr>
          <p:cNvPr id="4" name="Slide Number Placeholder 3"/>
          <p:cNvSpPr>
            <a:spLocks noGrp="1"/>
          </p:cNvSpPr>
          <p:nvPr>
            <p:ph type="sldNum" sz="quarter" idx="10"/>
          </p:nvPr>
        </p:nvSpPr>
        <p:spPr/>
        <p:txBody>
          <a:bodyPr/>
          <a:lstStyle/>
          <a:p>
            <a:fld id="{314A1BC8-8BE5-48D8-98D3-F2992EB8D215}" type="slidenum">
              <a:rPr lang="en-US" smtClean="0"/>
              <a:t>16</a:t>
            </a:fld>
            <a:endParaRPr lang="en-US"/>
          </a:p>
        </p:txBody>
      </p:sp>
    </p:spTree>
    <p:extLst>
      <p:ext uri="{BB962C8B-B14F-4D97-AF65-F5344CB8AC3E}">
        <p14:creationId xmlns:p14="http://schemas.microsoft.com/office/powerpoint/2010/main" val="2303159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www.realityworks.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realityworks.com/" TargetMode="External"/><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realityworks.com/"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www.realityworks.com/"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hyperlink" Target="http://www.realityworks.com/"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realityworks.com/" TargetMode="External"/><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www.realityworks.com/" TargetMode="External"/><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www.realityworks.com/" TargetMode="External"/><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www.realityworks.com/" TargetMode="External"/><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realityworks.com/"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Experiential Learning Technology</a:t>
            </a:r>
            <a:endParaRPr lang="en-US" dirty="0"/>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0"/>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7829" y="2257014"/>
            <a:ext cx="5428342" cy="1581972"/>
          </a:xfrm>
          <a:prstGeom prst="rect">
            <a:avLst/>
          </a:prstGeom>
        </p:spPr>
      </p:pic>
      <p:sp>
        <p:nvSpPr>
          <p:cNvPr id="7" name="Rectangle 1"/>
          <p:cNvSpPr/>
          <p:nvPr userDrawn="1"/>
        </p:nvSpPr>
        <p:spPr>
          <a:xfrm>
            <a:off x="6881564"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hlinkClick r:id="rId4"/>
          </p:cNvPr>
          <p:cNvSpPr txBox="1">
            <a:spLocks/>
          </p:cNvSpPr>
          <p:nvPr userDrawn="1"/>
        </p:nvSpPr>
        <p:spPr>
          <a:xfrm>
            <a:off x="7239000" y="5791200"/>
            <a:ext cx="1752600" cy="304800"/>
          </a:xfrm>
          <a:prstGeom prst="rect">
            <a:avLst/>
          </a:prstGeom>
        </p:spPr>
        <p:txBody>
          <a:bodyPr vert="horz" lIns="91440" tIns="45720" rIns="91440" bIns="4572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i="0" kern="1200" dirty="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156390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tx1"/>
                </a:solidFill>
                <a:effectLst/>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1"/>
            <a:ext cx="5486400" cy="500061"/>
          </a:xfrm>
          <a:prstGeom prst="rect">
            <a:avLst/>
          </a:prstGeom>
        </p:spPr>
        <p:txBody>
          <a:bodyPr/>
          <a:lstStyle>
            <a:lvl1pPr marL="0" indent="0">
              <a:buNone/>
              <a:defRPr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Experiential Learning Technology</a:t>
            </a:r>
            <a:endParaRPr lang="en-US" dirty="0"/>
          </a:p>
        </p:txBody>
      </p:sp>
      <p:sp>
        <p:nvSpPr>
          <p:cNvPr id="7" name="Slide Number Placeholder 6"/>
          <p:cNvSpPr>
            <a:spLocks noGrp="1"/>
          </p:cNvSpPr>
          <p:nvPr>
            <p:ph type="sldNum" sz="quarter" idx="12"/>
          </p:nvPr>
        </p:nvSpPr>
        <p:spPr/>
        <p:txBody>
          <a:bodyPr/>
          <a:lstStyle/>
          <a:p>
            <a:fld id="{FEC9E414-06B5-46EB-9ED1-1602F4A4BA10}" type="slidenum">
              <a:rPr lang="en-US" smtClean="0"/>
              <a:t>‹#›</a:t>
            </a:fld>
            <a:endParaRPr lang="en-US"/>
          </a:p>
        </p:txBody>
      </p:sp>
    </p:spTree>
    <p:extLst>
      <p:ext uri="{BB962C8B-B14F-4D97-AF65-F5344CB8AC3E}">
        <p14:creationId xmlns:p14="http://schemas.microsoft.com/office/powerpoint/2010/main" val="1411454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Experiential Learning Technology</a:t>
            </a:r>
            <a:endParaRPr lang="en-US" dirty="0"/>
          </a:p>
        </p:txBody>
      </p:sp>
      <p:sp>
        <p:nvSpPr>
          <p:cNvPr id="5" name="Slide Number Placeholder 6"/>
          <p:cNvSpPr>
            <a:spLocks noGrp="1"/>
          </p:cNvSpPr>
          <p:nvPr>
            <p:ph type="sldNum" sz="quarter" idx="12"/>
          </p:nvPr>
        </p:nvSpPr>
        <p:spPr>
          <a:xfrm>
            <a:off x="4152900" y="6324602"/>
            <a:ext cx="838200" cy="365125"/>
          </a:xfrm>
        </p:spPr>
        <p:txBody>
          <a:bodyPr/>
          <a:lstStyle/>
          <a:p>
            <a:fld id="{FEC9E414-06B5-46EB-9ED1-1602F4A4BA10}" type="slidenum">
              <a:rPr lang="en-US" smtClean="0"/>
              <a:t>‹#›</a:t>
            </a:fld>
            <a:endParaRPr lang="en-US" dirty="0"/>
          </a:p>
        </p:txBody>
      </p:sp>
      <p:pic>
        <p:nvPicPr>
          <p:cNvPr id="3080" name="Picture 8"/>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7216"/>
          <a:stretch/>
        </p:blipFill>
        <p:spPr bwMode="auto">
          <a:xfrm>
            <a:off x="1304138" y="2514599"/>
            <a:ext cx="6620662" cy="187114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
          <p:cNvSpPr/>
          <p:nvPr userDrawn="1"/>
        </p:nvSpPr>
        <p:spPr>
          <a:xfrm>
            <a:off x="6881564"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hlinkClick r:id="rId3"/>
          </p:cNvPr>
          <p:cNvSpPr txBox="1">
            <a:spLocks/>
          </p:cNvSpPr>
          <p:nvPr userDrawn="1"/>
        </p:nvSpPr>
        <p:spPr>
          <a:xfrm>
            <a:off x="7239000" y="5791200"/>
            <a:ext cx="1752600" cy="304800"/>
          </a:xfrm>
          <a:prstGeom prst="rect">
            <a:avLst/>
          </a:prstGeom>
        </p:spPr>
        <p:txBody>
          <a:bodyPr vert="horz" lIns="91440" tIns="45720" rIns="91440" bIns="4572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i="0" kern="1200" dirty="0">
                <a:solidFill>
                  <a:schemeClr val="bg1"/>
                </a:solidFill>
                <a:latin typeface="Arial" pitchFamily="34" charset="0"/>
                <a:ea typeface="+mn-ea"/>
                <a:cs typeface="Arial" pitchFamily="34" charset="0"/>
              </a:rPr>
              <a:t>www.realityworks.com</a:t>
            </a:r>
          </a:p>
        </p:txBody>
      </p:sp>
      <p:sp>
        <p:nvSpPr>
          <p:cNvPr id="8" name="Text Placeholder 3"/>
          <p:cNvSpPr txBox="1">
            <a:spLocks/>
          </p:cNvSpPr>
          <p:nvPr userDrawn="1"/>
        </p:nvSpPr>
        <p:spPr>
          <a:xfrm>
            <a:off x="381000" y="1371600"/>
            <a:ext cx="8382000" cy="1143000"/>
          </a:xfrm>
          <a:prstGeom prst="rect">
            <a:avLst/>
          </a:prstGeom>
        </p:spPr>
        <p:txBody>
          <a:bodyPr/>
          <a:lstStyle>
            <a:lvl1pPr marL="0" indent="0" algn="ctr" defTabSz="914400" rtl="0" eaLnBrk="1" latinLnBrk="0" hangingPunct="1">
              <a:spcBef>
                <a:spcPct val="20000"/>
              </a:spcBef>
              <a:buFont typeface="Arial" pitchFamily="34" charset="0"/>
              <a:buNone/>
              <a:defRPr sz="2000" kern="1200">
                <a:solidFill>
                  <a:schemeClr val="bg1"/>
                </a:solidFill>
                <a:effectLst/>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dirty="0"/>
              <a:t>For more information please contact Realityworks, Inc. </a:t>
            </a:r>
            <a:br>
              <a:rPr lang="en-US" dirty="0"/>
            </a:br>
            <a:r>
              <a:rPr lang="en-US" dirty="0"/>
              <a:t>through email at information@realityworks.com </a:t>
            </a:r>
            <a:br>
              <a:rPr lang="en-US" dirty="0"/>
            </a:br>
            <a:r>
              <a:rPr lang="en-US" dirty="0"/>
              <a:t>or call toll free at 800.830.1416</a:t>
            </a:r>
          </a:p>
        </p:txBody>
      </p:sp>
      <p:sp>
        <p:nvSpPr>
          <p:cNvPr id="11" name="TextBox 10"/>
          <p:cNvSpPr txBox="1"/>
          <p:nvPr userDrawn="1"/>
        </p:nvSpPr>
        <p:spPr>
          <a:xfrm>
            <a:off x="378823" y="5791200"/>
            <a:ext cx="2438401"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Part number	</a:t>
            </a:r>
            <a:r>
              <a:rPr lang="en-US" sz="900" dirty="0"/>
              <a:t> </a:t>
            </a:r>
          </a:p>
        </p:txBody>
      </p:sp>
    </p:spTree>
    <p:extLst>
      <p:ext uri="{BB962C8B-B14F-4D97-AF65-F5344CB8AC3E}">
        <p14:creationId xmlns:p14="http://schemas.microsoft.com/office/powerpoint/2010/main" val="25609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Experiential Learning Technology</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770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F5268F-45F5-43C1-8972-A9AD162033B0}"/>
              </a:ext>
            </a:extLst>
          </p:cNvPr>
          <p:cNvSpPr>
            <a:spLocks noGrp="1"/>
          </p:cNvSpPr>
          <p:nvPr>
            <p:ph type="ftr" sz="quarter" idx="10"/>
          </p:nvPr>
        </p:nvSpPr>
        <p:spPr/>
        <p:txBody>
          <a:bodyPr/>
          <a:lstStyle/>
          <a:p>
            <a:r>
              <a:rPr lang="en-US"/>
              <a:t>Experiential Learning Technology</a:t>
            </a:r>
            <a:endParaRPr lang="en-US" dirty="0"/>
          </a:p>
        </p:txBody>
      </p:sp>
      <p:sp>
        <p:nvSpPr>
          <p:cNvPr id="3" name="Slide Number Placeholder 2">
            <a:extLst>
              <a:ext uri="{FF2B5EF4-FFF2-40B4-BE49-F238E27FC236}">
                <a16:creationId xmlns:a16="http://schemas.microsoft.com/office/drawing/2014/main" id="{13692041-38B6-40DE-B65C-6CD681190186}"/>
              </a:ext>
            </a:extLst>
          </p:cNvPr>
          <p:cNvSpPr>
            <a:spLocks noGrp="1"/>
          </p:cNvSpPr>
          <p:nvPr>
            <p:ph type="sldNum" sz="quarter" idx="11"/>
          </p:nvPr>
        </p:nvSpPr>
        <p:spPr/>
        <p:txBody>
          <a:bodyPr/>
          <a:lstStyle/>
          <a:p>
            <a:fld id="{FEC9E414-06B5-46EB-9ED1-1602F4A4BA10}" type="slidenum">
              <a:rPr lang="en-US" smtClean="0"/>
              <a:pPr/>
              <a:t>‹#›</a:t>
            </a:fld>
            <a:endParaRPr lang="en-US" dirty="0"/>
          </a:p>
        </p:txBody>
      </p:sp>
    </p:spTree>
    <p:extLst>
      <p:ext uri="{BB962C8B-B14F-4D97-AF65-F5344CB8AC3E}">
        <p14:creationId xmlns:p14="http://schemas.microsoft.com/office/powerpoint/2010/main" val="2643326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036638"/>
          </a:xfrm>
        </p:spPr>
        <p:txBody>
          <a:bodyPr/>
          <a:lstStyle/>
          <a:p>
            <a:r>
              <a:rPr lang="en-US"/>
              <a:t>Click to edit Master title style</a:t>
            </a:r>
          </a:p>
        </p:txBody>
      </p:sp>
      <p:sp>
        <p:nvSpPr>
          <p:cNvPr id="3" name="Chart Placeholder 2"/>
          <p:cNvSpPr>
            <a:spLocks noGrp="1"/>
          </p:cNvSpPr>
          <p:nvPr>
            <p:ph type="chart" sz="half" idx="1"/>
          </p:nvPr>
        </p:nvSpPr>
        <p:spPr>
          <a:xfrm>
            <a:off x="304800" y="1752600"/>
            <a:ext cx="4038600" cy="4525963"/>
          </a:xfrm>
        </p:spPr>
        <p:txBody>
          <a:bodyPr/>
          <a:lstStyle/>
          <a:p>
            <a:pPr lvl="0"/>
            <a:endParaRPr lang="en-US" noProof="0"/>
          </a:p>
        </p:txBody>
      </p:sp>
      <p:sp>
        <p:nvSpPr>
          <p:cNvPr id="4" name="Text Placeholder 3"/>
          <p:cNvSpPr>
            <a:spLocks noGrp="1"/>
          </p:cNvSpPr>
          <p:nvPr>
            <p:ph type="body" sz="half" idx="2"/>
          </p:nvPr>
        </p:nvSpPr>
        <p:spPr>
          <a:xfrm>
            <a:off x="4495800" y="17526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22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036638"/>
          </a:xfrm>
        </p:spPr>
        <p:txBody>
          <a:bodyPr/>
          <a:lstStyle/>
          <a:p>
            <a:r>
              <a:rPr lang="en-US"/>
              <a:t>Click to edit Master title style</a:t>
            </a:r>
          </a:p>
        </p:txBody>
      </p:sp>
      <p:sp>
        <p:nvSpPr>
          <p:cNvPr id="3" name="Text Placeholder 2"/>
          <p:cNvSpPr>
            <a:spLocks noGrp="1"/>
          </p:cNvSpPr>
          <p:nvPr>
            <p:ph type="body" sz="half" idx="1"/>
          </p:nvPr>
        </p:nvSpPr>
        <p:spPr>
          <a:xfrm>
            <a:off x="304800" y="17526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495800" y="1752600"/>
            <a:ext cx="4038600" cy="4525963"/>
          </a:xfrm>
        </p:spPr>
        <p:txBody>
          <a:bodyPr/>
          <a:lstStyle/>
          <a:p>
            <a:pPr lvl="0"/>
            <a:endParaRPr lang="en-US" noProof="0"/>
          </a:p>
        </p:txBody>
      </p:sp>
    </p:spTree>
    <p:extLst>
      <p:ext uri="{BB962C8B-B14F-4D97-AF65-F5344CB8AC3E}">
        <p14:creationId xmlns:p14="http://schemas.microsoft.com/office/powerpoint/2010/main" val="497088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0CCB28B-225C-4EC3-3CED-17B18F55D773}"/>
              </a:ext>
            </a:extLst>
          </p:cNvPr>
          <p:cNvSpPr/>
          <p:nvPr userDrawn="1"/>
        </p:nvSpPr>
        <p:spPr>
          <a:xfrm rot="10800000">
            <a:off x="7433455" y="0"/>
            <a:ext cx="1638299"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8323722"/>
              <a:gd name="connsiteY0" fmla="*/ 0 h 6858000"/>
              <a:gd name="connsiteX1" fmla="*/ 8323722 w 8323722"/>
              <a:gd name="connsiteY1" fmla="*/ 0 h 6858000"/>
              <a:gd name="connsiteX2" fmla="*/ 3872611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3872611" y="6858000"/>
                </a:lnTo>
                <a:lnTo>
                  <a:pt x="0" y="6858000"/>
                </a:lnTo>
                <a:lnTo>
                  <a:pt x="0" y="0"/>
                </a:lnTo>
                <a:close/>
              </a:path>
            </a:pathLst>
          </a:custGeom>
          <a:gradFill>
            <a:gsLst>
              <a:gs pos="8000">
                <a:srgbClr val="0073B5"/>
              </a:gs>
              <a:gs pos="100000">
                <a:srgbClr val="5C791B">
                  <a:tint val="23500"/>
                  <a:satMod val="16000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2">
            <a:extLst>
              <a:ext uri="{FF2B5EF4-FFF2-40B4-BE49-F238E27FC236}">
                <a16:creationId xmlns:a16="http://schemas.microsoft.com/office/drawing/2014/main" id="{52374F60-8E5B-6B22-0ABD-319AFEB19BA1}"/>
              </a:ext>
            </a:extLst>
          </p:cNvPr>
          <p:cNvSpPr/>
          <p:nvPr userDrawn="1"/>
        </p:nvSpPr>
        <p:spPr>
          <a:xfrm rot="10800000">
            <a:off x="7505700" y="0"/>
            <a:ext cx="1638300"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15448987"/>
              <a:gd name="connsiteY0" fmla="*/ 12700 h 6870700"/>
              <a:gd name="connsiteX1" fmla="*/ 15448987 w 15448987"/>
              <a:gd name="connsiteY1" fmla="*/ 0 h 6870700"/>
              <a:gd name="connsiteX2" fmla="*/ 7607030 w 15448987"/>
              <a:gd name="connsiteY2" fmla="*/ 6870700 h 6870700"/>
              <a:gd name="connsiteX3" fmla="*/ 0 w 15448987"/>
              <a:gd name="connsiteY3" fmla="*/ 6870700 h 6870700"/>
              <a:gd name="connsiteX4" fmla="*/ 0 w 15448987"/>
              <a:gd name="connsiteY4" fmla="*/ 12700 h 6870700"/>
              <a:gd name="connsiteX0" fmla="*/ 0 w 34309983"/>
              <a:gd name="connsiteY0" fmla="*/ 38100 h 6896100"/>
              <a:gd name="connsiteX1" fmla="*/ 34309983 w 34309983"/>
              <a:gd name="connsiteY1" fmla="*/ 0 h 6896100"/>
              <a:gd name="connsiteX2" fmla="*/ 7607030 w 34309983"/>
              <a:gd name="connsiteY2" fmla="*/ 6896100 h 6896100"/>
              <a:gd name="connsiteX3" fmla="*/ 0 w 34309983"/>
              <a:gd name="connsiteY3" fmla="*/ 6896100 h 6896100"/>
              <a:gd name="connsiteX4" fmla="*/ 0 w 34309983"/>
              <a:gd name="connsiteY4" fmla="*/ 38100 h 6896100"/>
              <a:gd name="connsiteX0" fmla="*/ 0 w 34309983"/>
              <a:gd name="connsiteY0" fmla="*/ 0 h 6858000"/>
              <a:gd name="connsiteX1" fmla="*/ 34309983 w 34309983"/>
              <a:gd name="connsiteY1" fmla="*/ 0 h 6858000"/>
              <a:gd name="connsiteX2" fmla="*/ 7607030 w 34309983"/>
              <a:gd name="connsiteY2" fmla="*/ 6858000 h 6858000"/>
              <a:gd name="connsiteX3" fmla="*/ 0 w 34309983"/>
              <a:gd name="connsiteY3" fmla="*/ 6858000 h 6858000"/>
              <a:gd name="connsiteX4" fmla="*/ 0 w 34309983"/>
              <a:gd name="connsiteY4" fmla="*/ 0 h 6858000"/>
              <a:gd name="connsiteX0" fmla="*/ 0 w 46883980"/>
              <a:gd name="connsiteY0" fmla="*/ 50800 h 6858000"/>
              <a:gd name="connsiteX1" fmla="*/ 46883980 w 46883980"/>
              <a:gd name="connsiteY1" fmla="*/ 0 h 6858000"/>
              <a:gd name="connsiteX2" fmla="*/ 20181027 w 46883980"/>
              <a:gd name="connsiteY2" fmla="*/ 6858000 h 6858000"/>
              <a:gd name="connsiteX3" fmla="*/ 12573997 w 46883980"/>
              <a:gd name="connsiteY3" fmla="*/ 6858000 h 6858000"/>
              <a:gd name="connsiteX4" fmla="*/ 0 w 46883980"/>
              <a:gd name="connsiteY4" fmla="*/ 50800 h 6858000"/>
              <a:gd name="connsiteX0" fmla="*/ 0 w 48141380"/>
              <a:gd name="connsiteY0" fmla="*/ 12700 h 6858000"/>
              <a:gd name="connsiteX1" fmla="*/ 48141380 w 48141380"/>
              <a:gd name="connsiteY1" fmla="*/ 0 h 6858000"/>
              <a:gd name="connsiteX2" fmla="*/ 21438427 w 48141380"/>
              <a:gd name="connsiteY2" fmla="*/ 6858000 h 6858000"/>
              <a:gd name="connsiteX3" fmla="*/ 13831397 w 48141380"/>
              <a:gd name="connsiteY3" fmla="*/ 6858000 h 6858000"/>
              <a:gd name="connsiteX4" fmla="*/ 0 w 48141380"/>
              <a:gd name="connsiteY4" fmla="*/ 12700 h 6858000"/>
              <a:gd name="connsiteX0" fmla="*/ 0 w 48141380"/>
              <a:gd name="connsiteY0" fmla="*/ 12700 h 6896100"/>
              <a:gd name="connsiteX1" fmla="*/ 48141380 w 48141380"/>
              <a:gd name="connsiteY1" fmla="*/ 0 h 6896100"/>
              <a:gd name="connsiteX2" fmla="*/ 21438427 w 48141380"/>
              <a:gd name="connsiteY2" fmla="*/ 6858000 h 6896100"/>
              <a:gd name="connsiteX3" fmla="*/ 0 w 48141380"/>
              <a:gd name="connsiteY3" fmla="*/ 6896100 h 6896100"/>
              <a:gd name="connsiteX4" fmla="*/ 0 w 48141380"/>
              <a:gd name="connsiteY4" fmla="*/ 12700 h 6896100"/>
              <a:gd name="connsiteX0" fmla="*/ 0 w 48141380"/>
              <a:gd name="connsiteY0" fmla="*/ 1270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12700 h 6858000"/>
              <a:gd name="connsiteX0" fmla="*/ 0 w 48141380"/>
              <a:gd name="connsiteY0" fmla="*/ 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6286999 w 48141380"/>
              <a:gd name="connsiteY3" fmla="*/ 66548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0 w 48141380"/>
              <a:gd name="connsiteY3" fmla="*/ 6858000 h 6858000"/>
              <a:gd name="connsiteX4" fmla="*/ 0 w 481413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380" h="6858000">
                <a:moveTo>
                  <a:pt x="0" y="0"/>
                </a:moveTo>
                <a:lnTo>
                  <a:pt x="48141380" y="0"/>
                </a:lnTo>
                <a:lnTo>
                  <a:pt x="21438427" y="6858000"/>
                </a:lnTo>
                <a:lnTo>
                  <a:pt x="0" y="6858000"/>
                </a:lnTo>
                <a:lnTo>
                  <a:pt x="0" y="0"/>
                </a:lnTo>
                <a:close/>
              </a:path>
            </a:pathLst>
          </a:custGeom>
          <a:solidFill>
            <a:srgbClr val="0073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1">
            <a:extLst>
              <a:ext uri="{FF2B5EF4-FFF2-40B4-BE49-F238E27FC236}">
                <a16:creationId xmlns:a16="http://schemas.microsoft.com/office/drawing/2014/main" id="{58926730-069F-1B8D-E1FD-633F75E2459B}"/>
              </a:ext>
            </a:extLst>
          </p:cNvPr>
          <p:cNvSpPr>
            <a:spLocks noGrp="1"/>
          </p:cNvSpPr>
          <p:nvPr>
            <p:ph type="sldNum" sz="quarter" idx="4294967295"/>
          </p:nvPr>
        </p:nvSpPr>
        <p:spPr>
          <a:xfrm>
            <a:off x="5305413" y="6356351"/>
            <a:ext cx="2057400" cy="365125"/>
          </a:xfrm>
          <a:prstGeom prst="rect">
            <a:avLst/>
          </a:prstGeom>
        </p:spPr>
        <p:txBody>
          <a:bodyPr/>
          <a:lstStyle/>
          <a:p>
            <a:pPr algn="r"/>
            <a:fld id="{26A73188-35B0-4568-ABA9-135BE372F85A}" type="slidenum">
              <a:rPr lang="en-US" sz="1050" smtClean="0">
                <a:latin typeface="Arial" panose="020B0604020202020204" pitchFamily="34" charset="0"/>
                <a:cs typeface="Arial" panose="020B0604020202020204" pitchFamily="34" charset="0"/>
              </a:rPr>
              <a:pPr algn="r"/>
              <a:t>‹#›</a:t>
            </a:fld>
            <a:endParaRPr lang="en-US" sz="1050" dirty="0">
              <a:latin typeface="Arial" panose="020B0604020202020204" pitchFamily="34" charset="0"/>
              <a:cs typeface="Arial" panose="020B0604020202020204" pitchFamily="34" charset="0"/>
            </a:endParaRPr>
          </a:p>
        </p:txBody>
      </p:sp>
      <p:pic>
        <p:nvPicPr>
          <p:cNvPr id="8" name="Picture 7" descr="A black and white sign with white text&#10;&#10;Description automatically generated">
            <a:extLst>
              <a:ext uri="{FF2B5EF4-FFF2-40B4-BE49-F238E27FC236}">
                <a16:creationId xmlns:a16="http://schemas.microsoft.com/office/drawing/2014/main" id="{F6505339-E05C-394A-12E9-D7B1A37818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7931" y="5932154"/>
            <a:ext cx="1088216" cy="630390"/>
          </a:xfrm>
          <a:prstGeom prst="rect">
            <a:avLst/>
          </a:prstGeom>
        </p:spPr>
      </p:pic>
      <p:sp>
        <p:nvSpPr>
          <p:cNvPr id="9" name="Title 1">
            <a:extLst>
              <a:ext uri="{FF2B5EF4-FFF2-40B4-BE49-F238E27FC236}">
                <a16:creationId xmlns:a16="http://schemas.microsoft.com/office/drawing/2014/main" id="{94114F69-C4A1-B9BE-8E02-80D0BE04905B}"/>
              </a:ext>
            </a:extLst>
          </p:cNvPr>
          <p:cNvSpPr>
            <a:spLocks noGrp="1"/>
          </p:cNvSpPr>
          <p:nvPr>
            <p:ph type="title"/>
          </p:nvPr>
        </p:nvSpPr>
        <p:spPr>
          <a:xfrm>
            <a:off x="209550" y="301626"/>
            <a:ext cx="7810500" cy="748966"/>
          </a:xfrm>
          <a:prstGeom prst="rect">
            <a:avLst/>
          </a:prstGeom>
        </p:spPr>
        <p:txBody>
          <a:bodyPr/>
          <a:lstStyle>
            <a:lvl1pPr>
              <a:defRPr sz="2700">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73E74F93-1941-77D6-7F23-A65ED495073A}"/>
              </a:ext>
            </a:extLst>
          </p:cNvPr>
          <p:cNvSpPr>
            <a:spLocks noGrp="1"/>
          </p:cNvSpPr>
          <p:nvPr>
            <p:ph sz="half" idx="1"/>
          </p:nvPr>
        </p:nvSpPr>
        <p:spPr>
          <a:xfrm>
            <a:off x="209550" y="1524001"/>
            <a:ext cx="4248149" cy="4652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E6C67B54-E0CF-36EF-E91C-4846D6AE07C6}"/>
              </a:ext>
            </a:extLst>
          </p:cNvPr>
          <p:cNvSpPr>
            <a:spLocks noGrp="1"/>
          </p:cNvSpPr>
          <p:nvPr>
            <p:ph type="pic" idx="10"/>
          </p:nvPr>
        </p:nvSpPr>
        <p:spPr>
          <a:xfrm>
            <a:off x="4607734" y="1524001"/>
            <a:ext cx="3240197" cy="4652963"/>
          </a:xfrm>
          <a:custGeom>
            <a:avLst/>
            <a:gdLst>
              <a:gd name="connsiteX0" fmla="*/ 0 w 3939262"/>
              <a:gd name="connsiteY0" fmla="*/ 0 h 4652963"/>
              <a:gd name="connsiteX1" fmla="*/ 3939262 w 3939262"/>
              <a:gd name="connsiteY1" fmla="*/ 0 h 4652963"/>
              <a:gd name="connsiteX2" fmla="*/ 3939262 w 3939262"/>
              <a:gd name="connsiteY2" fmla="*/ 4652963 h 4652963"/>
              <a:gd name="connsiteX3" fmla="*/ 0 w 3939262"/>
              <a:gd name="connsiteY3" fmla="*/ 4652963 h 4652963"/>
              <a:gd name="connsiteX4" fmla="*/ 0 w 3939262"/>
              <a:gd name="connsiteY4" fmla="*/ 0 h 4652963"/>
              <a:gd name="connsiteX0" fmla="*/ 0 w 4320262"/>
              <a:gd name="connsiteY0" fmla="*/ 0 h 4652963"/>
              <a:gd name="connsiteX1" fmla="*/ 4320262 w 4320262"/>
              <a:gd name="connsiteY1" fmla="*/ 0 h 4652963"/>
              <a:gd name="connsiteX2" fmla="*/ 3939262 w 4320262"/>
              <a:gd name="connsiteY2" fmla="*/ 4652963 h 4652963"/>
              <a:gd name="connsiteX3" fmla="*/ 0 w 4320262"/>
              <a:gd name="connsiteY3" fmla="*/ 4652963 h 4652963"/>
              <a:gd name="connsiteX4" fmla="*/ 0 w 4320262"/>
              <a:gd name="connsiteY4" fmla="*/ 0 h 4652963"/>
              <a:gd name="connsiteX0" fmla="*/ 0 w 4320262"/>
              <a:gd name="connsiteY0" fmla="*/ 0 h 4652963"/>
              <a:gd name="connsiteX1" fmla="*/ 4320262 w 4320262"/>
              <a:gd name="connsiteY1" fmla="*/ 0 h 4652963"/>
              <a:gd name="connsiteX2" fmla="*/ 3545562 w 4320262"/>
              <a:gd name="connsiteY2" fmla="*/ 4652963 h 4652963"/>
              <a:gd name="connsiteX3" fmla="*/ 0 w 4320262"/>
              <a:gd name="connsiteY3" fmla="*/ 4652963 h 4652963"/>
              <a:gd name="connsiteX4" fmla="*/ 0 w 4320262"/>
              <a:gd name="connsiteY4" fmla="*/ 0 h 465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262" h="4652963">
                <a:moveTo>
                  <a:pt x="0" y="0"/>
                </a:moveTo>
                <a:lnTo>
                  <a:pt x="4320262" y="0"/>
                </a:lnTo>
                <a:lnTo>
                  <a:pt x="3545562" y="4652963"/>
                </a:lnTo>
                <a:lnTo>
                  <a:pt x="0" y="4652963"/>
                </a:lnTo>
                <a:lnTo>
                  <a:pt x="0" y="0"/>
                </a:lnTo>
                <a:close/>
              </a:path>
            </a:pathLst>
          </a:cu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74450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Flowchart: Manual Input 14">
            <a:extLst>
              <a:ext uri="{FF2B5EF4-FFF2-40B4-BE49-F238E27FC236}">
                <a16:creationId xmlns:a16="http://schemas.microsoft.com/office/drawing/2014/main" id="{268BE6A0-CB16-47D4-ACF1-A527E40BEF42}"/>
              </a:ext>
            </a:extLst>
          </p:cNvPr>
          <p:cNvSpPr/>
          <p:nvPr/>
        </p:nvSpPr>
        <p:spPr>
          <a:xfrm flipH="1">
            <a:off x="-663" y="4038600"/>
            <a:ext cx="9144000" cy="2819400"/>
          </a:xfrm>
          <a:prstGeom prst="flowChartManualInput">
            <a:avLst/>
          </a:prstGeom>
          <a:solidFill>
            <a:srgbClr val="F9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lowchart: Manual Input 13">
            <a:extLst>
              <a:ext uri="{FF2B5EF4-FFF2-40B4-BE49-F238E27FC236}">
                <a16:creationId xmlns:a16="http://schemas.microsoft.com/office/drawing/2014/main" id="{D3798B2F-8E90-4F88-9AA7-8F5E987ADD5D}"/>
              </a:ext>
            </a:extLst>
          </p:cNvPr>
          <p:cNvSpPr/>
          <p:nvPr/>
        </p:nvSpPr>
        <p:spPr>
          <a:xfrm rot="10800000" flipH="1">
            <a:off x="0" y="0"/>
            <a:ext cx="9144000" cy="6172198"/>
          </a:xfrm>
          <a:prstGeom prst="flowChartManualInput">
            <a:avLst/>
          </a:prstGeom>
          <a:solidFill>
            <a:srgbClr val="EB8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9"/>
          <p:cNvSpPr>
            <a:spLocks noGrp="1"/>
          </p:cNvSpPr>
          <p:nvPr>
            <p:ph type="sldNum" sz="quarter" idx="11"/>
          </p:nvPr>
        </p:nvSpPr>
        <p:spPr/>
        <p:txBody>
          <a:bodyPr/>
          <a:lstStyle>
            <a:lvl1pPr>
              <a:defRPr>
                <a:solidFill>
                  <a:schemeClr val="bg1"/>
                </a:solidFill>
              </a:defRPr>
            </a:lvl1pPr>
          </a:lstStyle>
          <a:p>
            <a:fld id="{FEC9E414-06B5-46EB-9ED1-1602F4A4BA10}" type="slidenum">
              <a:rPr lang="en-US" smtClean="0"/>
              <a:pPr/>
              <a:t>‹#›</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727" y="2260385"/>
            <a:ext cx="4250000" cy="1651428"/>
          </a:xfrm>
          <a:prstGeom prst="rect">
            <a:avLst/>
          </a:prstGeom>
        </p:spPr>
      </p:pic>
      <p:sp>
        <p:nvSpPr>
          <p:cNvPr id="11" name="Footer Placeholder 4">
            <a:extLst>
              <a:ext uri="{FF2B5EF4-FFF2-40B4-BE49-F238E27FC236}">
                <a16:creationId xmlns:a16="http://schemas.microsoft.com/office/drawing/2014/main" id="{73E02619-E29F-4048-B5C7-95A173F4A8BE}"/>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bg1"/>
                </a:solidFill>
                <a:latin typeface="Arial" pitchFamily="34" charset="0"/>
                <a:cs typeface="Arial" pitchFamily="34" charset="0"/>
              </a:defRPr>
            </a:lvl1pPr>
          </a:lstStyle>
          <a:p>
            <a:r>
              <a:rPr lang="en-US" dirty="0"/>
              <a:t>&lt; Presentation title here &gt;</a:t>
            </a:r>
          </a:p>
        </p:txBody>
      </p:sp>
    </p:spTree>
    <p:extLst>
      <p:ext uri="{BB962C8B-B14F-4D97-AF65-F5344CB8AC3E}">
        <p14:creationId xmlns:p14="http://schemas.microsoft.com/office/powerpoint/2010/main" val="1439392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046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sp>
        <p:nvSpPr>
          <p:cNvPr id="12" name="Rectangle 11">
            <a:extLst>
              <a:ext uri="{FF2B5EF4-FFF2-40B4-BE49-F238E27FC236}">
                <a16:creationId xmlns:a16="http://schemas.microsoft.com/office/drawing/2014/main" id="{FBFF03CA-AB24-4810-B9A6-EC809A5F0FEB}"/>
              </a:ext>
            </a:extLst>
          </p:cNvPr>
          <p:cNvSpPr/>
          <p:nvPr/>
        </p:nvSpPr>
        <p:spPr>
          <a:xfrm>
            <a:off x="0" y="0"/>
            <a:ext cx="1833712" cy="6858000"/>
          </a:xfrm>
          <a:prstGeom prst="rect">
            <a:avLst/>
          </a:prstGeom>
          <a:solidFill>
            <a:srgbClr val="EB880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a:p>
        </p:txBody>
      </p:sp>
      <p:sp>
        <p:nvSpPr>
          <p:cNvPr id="13" name="Flowchart: Manual Input 12">
            <a:extLst>
              <a:ext uri="{FF2B5EF4-FFF2-40B4-BE49-F238E27FC236}">
                <a16:creationId xmlns:a16="http://schemas.microsoft.com/office/drawing/2014/main" id="{AF420DB8-78A7-46B5-BCF4-0FC158DBF068}"/>
              </a:ext>
            </a:extLst>
          </p:cNvPr>
          <p:cNvSpPr/>
          <p:nvPr/>
        </p:nvSpPr>
        <p:spPr>
          <a:xfrm flipH="1">
            <a:off x="-4" y="4038601"/>
            <a:ext cx="1833713" cy="2819401"/>
          </a:xfrm>
          <a:prstGeom prst="flowChartManualInput">
            <a:avLst/>
          </a:prstGeom>
          <a:solidFill>
            <a:srgbClr val="F9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descr="Text&#10;&#10;Description automatically generated">
            <a:extLst>
              <a:ext uri="{FF2B5EF4-FFF2-40B4-BE49-F238E27FC236}">
                <a16:creationId xmlns:a16="http://schemas.microsoft.com/office/drawing/2014/main" id="{D6719AB4-C3AB-433A-80C2-29E2F8683B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10" y="228600"/>
            <a:ext cx="1356241" cy="795164"/>
          </a:xfrm>
          <a:prstGeom prst="rect">
            <a:avLst/>
          </a:prstGeom>
        </p:spPr>
      </p:pic>
      <p:pic>
        <p:nvPicPr>
          <p:cNvPr id="17" name="Picture 16">
            <a:extLst>
              <a:ext uri="{FF2B5EF4-FFF2-40B4-BE49-F238E27FC236}">
                <a16:creationId xmlns:a16="http://schemas.microsoft.com/office/drawing/2014/main" id="{4A90D785-8179-44D8-A5EE-0919B4938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33" y="6376517"/>
            <a:ext cx="1488762" cy="233651"/>
          </a:xfrm>
          <a:prstGeom prst="rect">
            <a:avLst/>
          </a:prstGeom>
        </p:spPr>
      </p:pic>
      <p:sp>
        <p:nvSpPr>
          <p:cNvPr id="18" name="TextBox 17">
            <a:extLst>
              <a:ext uri="{FF2B5EF4-FFF2-40B4-BE49-F238E27FC236}">
                <a16:creationId xmlns:a16="http://schemas.microsoft.com/office/drawing/2014/main" id="{01DF01C0-2147-42E1-BEF7-F122800F5AD4}"/>
              </a:ext>
            </a:extLst>
          </p:cNvPr>
          <p:cNvSpPr txBox="1"/>
          <p:nvPr/>
        </p:nvSpPr>
        <p:spPr>
          <a:xfrm>
            <a:off x="76201" y="6019800"/>
            <a:ext cx="1678859" cy="253916"/>
          </a:xfrm>
          <a:prstGeom prst="rect">
            <a:avLst/>
          </a:prstGeom>
          <a:noFill/>
        </p:spPr>
        <p:txBody>
          <a:bodyPr wrap="square" rtlCol="0">
            <a:spAutoFit/>
          </a:bodyPr>
          <a:lstStyle/>
          <a:p>
            <a:pPr algn="ctr"/>
            <a:r>
              <a:rPr lang="en-US" sz="1050" b="1" i="1" dirty="0">
                <a:solidFill>
                  <a:schemeClr val="bg1"/>
                </a:solidFill>
                <a:latin typeface="Arial" panose="020B0604020202020204" pitchFamily="34" charset="0"/>
                <a:cs typeface="Arial" panose="020B0604020202020204" pitchFamily="34" charset="0"/>
              </a:rPr>
              <a:t>www.realityworks.com</a:t>
            </a:r>
          </a:p>
        </p:txBody>
      </p:sp>
      <p:sp>
        <p:nvSpPr>
          <p:cNvPr id="21" name="Footer Placeholder 4">
            <a:extLst>
              <a:ext uri="{FF2B5EF4-FFF2-40B4-BE49-F238E27FC236}">
                <a16:creationId xmlns:a16="http://schemas.microsoft.com/office/drawing/2014/main" id="{5F5E8807-25B9-4F6C-8799-DD4E227E0636}"/>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lumMod val="65000"/>
                    <a:lumOff val="35000"/>
                  </a:schemeClr>
                </a:solidFill>
                <a:latin typeface="Arial" pitchFamily="34" charset="0"/>
                <a:cs typeface="Arial" pitchFamily="34" charset="0"/>
              </a:defRPr>
            </a:lvl1pPr>
          </a:lstStyle>
          <a:p>
            <a:r>
              <a:rPr lang="en-US" dirty="0"/>
              <a:t>&lt; Presentation title here &gt;</a:t>
            </a:r>
          </a:p>
        </p:txBody>
      </p:sp>
    </p:spTree>
    <p:extLst>
      <p:ext uri="{BB962C8B-B14F-4D97-AF65-F5344CB8AC3E}">
        <p14:creationId xmlns:p14="http://schemas.microsoft.com/office/powerpoint/2010/main" val="121686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Experiential Learning Technology</a:t>
            </a:r>
            <a:endParaRPr lang="en-US" dirty="0"/>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0"/>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457200" y="1692322"/>
            <a:ext cx="8229600" cy="2727277"/>
          </a:xfrm>
          <a:prstGeom prst="rect">
            <a:avLst/>
          </a:prstGeom>
        </p:spPr>
        <p:txBody>
          <a:bodyPr/>
          <a:lstStyle>
            <a:lvl1pPr>
              <a:defRPr>
                <a:solidFill>
                  <a:schemeClr val="bg1"/>
                </a:solidFill>
                <a:effectLst/>
              </a:defRPr>
            </a:lvl1pPr>
          </a:lstStyle>
          <a:p>
            <a:r>
              <a:rPr lang="en-US" dirty="0"/>
              <a:t>Click to edit Master title style</a:t>
            </a:r>
          </a:p>
        </p:txBody>
      </p:sp>
      <p:sp>
        <p:nvSpPr>
          <p:cNvPr id="14" name="Rectangle 1"/>
          <p:cNvSpPr/>
          <p:nvPr userDrawn="1"/>
        </p:nvSpPr>
        <p:spPr>
          <a:xfrm>
            <a:off x="6881564"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hlinkClick r:id="rId3"/>
          </p:cNvPr>
          <p:cNvSpPr txBox="1">
            <a:spLocks/>
          </p:cNvSpPr>
          <p:nvPr userDrawn="1"/>
        </p:nvSpPr>
        <p:spPr>
          <a:xfrm>
            <a:off x="7239000" y="5791200"/>
            <a:ext cx="1752600" cy="304800"/>
          </a:xfrm>
          <a:prstGeom prst="rect">
            <a:avLst/>
          </a:prstGeom>
        </p:spPr>
        <p:txBody>
          <a:bodyPr vert="horz" lIns="91440" tIns="45720" rIns="91440" bIns="4572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i="0" kern="1200" dirty="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3161696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A5BA3C3-16A1-4AAC-B9E7-FFAB7339A015}"/>
              </a:ext>
            </a:extLst>
          </p:cNvPr>
          <p:cNvSpPr/>
          <p:nvPr/>
        </p:nvSpPr>
        <p:spPr>
          <a:xfrm>
            <a:off x="0" y="0"/>
            <a:ext cx="1833712" cy="6858000"/>
          </a:xfrm>
          <a:prstGeom prst="rect">
            <a:avLst/>
          </a:prstGeom>
          <a:solidFill>
            <a:srgbClr val="EB880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a:p>
        </p:txBody>
      </p:sp>
      <p:sp>
        <p:nvSpPr>
          <p:cNvPr id="11" name="Flowchart: Manual Input 10">
            <a:extLst>
              <a:ext uri="{FF2B5EF4-FFF2-40B4-BE49-F238E27FC236}">
                <a16:creationId xmlns:a16="http://schemas.microsoft.com/office/drawing/2014/main" id="{C1BBF01C-4E40-4241-A7E1-9D6912857D3C}"/>
              </a:ext>
            </a:extLst>
          </p:cNvPr>
          <p:cNvSpPr/>
          <p:nvPr/>
        </p:nvSpPr>
        <p:spPr>
          <a:xfrm flipH="1">
            <a:off x="-4" y="4038601"/>
            <a:ext cx="1833713" cy="2819401"/>
          </a:xfrm>
          <a:prstGeom prst="flowChartManualInput">
            <a:avLst/>
          </a:prstGeom>
          <a:solidFill>
            <a:srgbClr val="F9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sp>
        <p:nvSpPr>
          <p:cNvPr id="21" name="Footer Placeholder 4">
            <a:extLst>
              <a:ext uri="{FF2B5EF4-FFF2-40B4-BE49-F238E27FC236}">
                <a16:creationId xmlns:a16="http://schemas.microsoft.com/office/drawing/2014/main" id="{5F5E8807-25B9-4F6C-8799-DD4E227E0636}"/>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lumMod val="65000"/>
                    <a:lumOff val="35000"/>
                  </a:schemeClr>
                </a:solidFill>
                <a:latin typeface="Arial" pitchFamily="34" charset="0"/>
                <a:cs typeface="Arial" pitchFamily="34" charset="0"/>
              </a:defRPr>
            </a:lvl1pPr>
          </a:lstStyle>
          <a:p>
            <a:r>
              <a:rPr lang="en-US" dirty="0"/>
              <a:t>&lt; Presentation title here &gt;</a:t>
            </a:r>
          </a:p>
        </p:txBody>
      </p:sp>
      <p:sp>
        <p:nvSpPr>
          <p:cNvPr id="22" name="Title 1">
            <a:extLst>
              <a:ext uri="{FF2B5EF4-FFF2-40B4-BE49-F238E27FC236}">
                <a16:creationId xmlns:a16="http://schemas.microsoft.com/office/drawing/2014/main" id="{A2275477-665F-49D7-B2DB-578C4D52C050}"/>
              </a:ext>
            </a:extLst>
          </p:cNvPr>
          <p:cNvSpPr>
            <a:spLocks noGrp="1"/>
          </p:cNvSpPr>
          <p:nvPr>
            <p:ph type="title"/>
          </p:nvPr>
        </p:nvSpPr>
        <p:spPr>
          <a:xfrm>
            <a:off x="2209800" y="304801"/>
            <a:ext cx="6477000" cy="897701"/>
          </a:xfrm>
          <a:prstGeom prst="rect">
            <a:avLst/>
          </a:prstGeom>
        </p:spPr>
        <p:txBody>
          <a:bodyPr anchor="b"/>
          <a:lstStyle>
            <a:lvl1pPr algn="l">
              <a:defRPr sz="1500" b="1">
                <a:solidFill>
                  <a:schemeClr val="tx1"/>
                </a:solidFill>
                <a:effectLst/>
              </a:defRPr>
            </a:lvl1pPr>
          </a:lstStyle>
          <a:p>
            <a:r>
              <a:rPr lang="en-US"/>
              <a:t>Click to edit Master title style</a:t>
            </a:r>
            <a:endParaRPr lang="en-US" dirty="0"/>
          </a:p>
        </p:txBody>
      </p:sp>
      <p:sp>
        <p:nvSpPr>
          <p:cNvPr id="23" name="Text Placeholder 3">
            <a:extLst>
              <a:ext uri="{FF2B5EF4-FFF2-40B4-BE49-F238E27FC236}">
                <a16:creationId xmlns:a16="http://schemas.microsoft.com/office/drawing/2014/main" id="{D6821A9C-A9A6-4A60-83D9-64CFE892996F}"/>
              </a:ext>
            </a:extLst>
          </p:cNvPr>
          <p:cNvSpPr>
            <a:spLocks noGrp="1"/>
          </p:cNvSpPr>
          <p:nvPr>
            <p:ph type="body" sz="half" idx="2"/>
          </p:nvPr>
        </p:nvSpPr>
        <p:spPr>
          <a:xfrm>
            <a:off x="2209800" y="1295401"/>
            <a:ext cx="6477000" cy="4737095"/>
          </a:xfrm>
          <a:prstGeom prst="rect">
            <a:avLst/>
          </a:prstGeom>
        </p:spPr>
        <p:txBody>
          <a:bodyPr/>
          <a:lstStyle>
            <a:lvl1pPr marL="0" indent="0">
              <a:buNone/>
              <a:defRPr sz="1050">
                <a:solidFill>
                  <a:schemeClr val="tx1"/>
                </a:solidFill>
                <a:effectLs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34" name="Picture 33" descr="Text&#10;&#10;Description automatically generated">
            <a:extLst>
              <a:ext uri="{FF2B5EF4-FFF2-40B4-BE49-F238E27FC236}">
                <a16:creationId xmlns:a16="http://schemas.microsoft.com/office/drawing/2014/main" id="{C7D61C31-E155-4376-AE59-B4483F6C92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10" y="228600"/>
            <a:ext cx="1356241" cy="795164"/>
          </a:xfrm>
          <a:prstGeom prst="rect">
            <a:avLst/>
          </a:prstGeom>
        </p:spPr>
      </p:pic>
      <p:pic>
        <p:nvPicPr>
          <p:cNvPr id="35" name="Picture 34">
            <a:extLst>
              <a:ext uri="{FF2B5EF4-FFF2-40B4-BE49-F238E27FC236}">
                <a16:creationId xmlns:a16="http://schemas.microsoft.com/office/drawing/2014/main" id="{0E789110-231D-435F-B79B-7408980F9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33" y="6376517"/>
            <a:ext cx="1488762" cy="233651"/>
          </a:xfrm>
          <a:prstGeom prst="rect">
            <a:avLst/>
          </a:prstGeom>
        </p:spPr>
      </p:pic>
      <p:sp>
        <p:nvSpPr>
          <p:cNvPr id="36" name="TextBox 35">
            <a:extLst>
              <a:ext uri="{FF2B5EF4-FFF2-40B4-BE49-F238E27FC236}">
                <a16:creationId xmlns:a16="http://schemas.microsoft.com/office/drawing/2014/main" id="{AD3D1007-C3FA-41D9-99B9-0E5DE0518607}"/>
              </a:ext>
            </a:extLst>
          </p:cNvPr>
          <p:cNvSpPr txBox="1"/>
          <p:nvPr/>
        </p:nvSpPr>
        <p:spPr>
          <a:xfrm>
            <a:off x="76201" y="6019800"/>
            <a:ext cx="1678859" cy="253916"/>
          </a:xfrm>
          <a:prstGeom prst="rect">
            <a:avLst/>
          </a:prstGeom>
          <a:noFill/>
        </p:spPr>
        <p:txBody>
          <a:bodyPr wrap="square" rtlCol="0">
            <a:spAutoFit/>
          </a:bodyPr>
          <a:lstStyle/>
          <a:p>
            <a:pPr algn="ctr"/>
            <a:r>
              <a:rPr lang="en-US" sz="1050" b="1" i="1" dirty="0">
                <a:solidFill>
                  <a:schemeClr val="bg1"/>
                </a:solidFill>
                <a:latin typeface="Arial" panose="020B0604020202020204" pitchFamily="34" charset="0"/>
                <a:cs typeface="Arial" panose="020B0604020202020204" pitchFamily="34" charset="0"/>
              </a:rPr>
              <a:t>www.realityworks.com</a:t>
            </a:r>
          </a:p>
        </p:txBody>
      </p:sp>
    </p:spTree>
    <p:extLst>
      <p:ext uri="{BB962C8B-B14F-4D97-AF65-F5344CB8AC3E}">
        <p14:creationId xmlns:p14="http://schemas.microsoft.com/office/powerpoint/2010/main" val="839360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sp>
        <p:nvSpPr>
          <p:cNvPr id="4" name="Footer Placeholder 4">
            <a:extLst>
              <a:ext uri="{FF2B5EF4-FFF2-40B4-BE49-F238E27FC236}">
                <a16:creationId xmlns:a16="http://schemas.microsoft.com/office/drawing/2014/main" id="{942D1508-E523-4C75-BE77-810186A4E3BD}"/>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lumMod val="65000"/>
                    <a:lumOff val="35000"/>
                  </a:schemeClr>
                </a:solidFill>
                <a:latin typeface="Arial" pitchFamily="34" charset="0"/>
                <a:cs typeface="Arial" pitchFamily="34" charset="0"/>
              </a:defRPr>
            </a:lvl1pPr>
          </a:lstStyle>
          <a:p>
            <a:r>
              <a:rPr lang="en-US" dirty="0"/>
              <a:t>&lt; Presentation title here &gt;</a:t>
            </a:r>
          </a:p>
        </p:txBody>
      </p:sp>
      <p:sp>
        <p:nvSpPr>
          <p:cNvPr id="11" name="Flowchart: Manual Input 10">
            <a:extLst>
              <a:ext uri="{FF2B5EF4-FFF2-40B4-BE49-F238E27FC236}">
                <a16:creationId xmlns:a16="http://schemas.microsoft.com/office/drawing/2014/main" id="{B5770BDB-082E-43DC-9710-76164FF44307}"/>
              </a:ext>
            </a:extLst>
          </p:cNvPr>
          <p:cNvSpPr/>
          <p:nvPr/>
        </p:nvSpPr>
        <p:spPr>
          <a:xfrm rot="10800000" flipH="1">
            <a:off x="0" y="-4"/>
            <a:ext cx="1828800" cy="1676404"/>
          </a:xfrm>
          <a:prstGeom prst="flowChartManualInput">
            <a:avLst/>
          </a:prstGeom>
          <a:solidFill>
            <a:srgbClr val="EB8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Text&#10;&#10;Description automatically generated with medium confidence">
            <a:extLst>
              <a:ext uri="{FF2B5EF4-FFF2-40B4-BE49-F238E27FC236}">
                <a16:creationId xmlns:a16="http://schemas.microsoft.com/office/drawing/2014/main" id="{C639FC49-B4E3-4704-8ADB-CAC9803DC3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629" y="232234"/>
            <a:ext cx="1369822" cy="810378"/>
          </a:xfrm>
          <a:prstGeom prst="rect">
            <a:avLst/>
          </a:prstGeom>
        </p:spPr>
      </p:pic>
    </p:spTree>
    <p:extLst>
      <p:ext uri="{BB962C8B-B14F-4D97-AF65-F5344CB8AC3E}">
        <p14:creationId xmlns:p14="http://schemas.microsoft.com/office/powerpoint/2010/main" val="1394928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sp>
        <p:nvSpPr>
          <p:cNvPr id="4" name="Footer Placeholder 4">
            <a:extLst>
              <a:ext uri="{FF2B5EF4-FFF2-40B4-BE49-F238E27FC236}">
                <a16:creationId xmlns:a16="http://schemas.microsoft.com/office/drawing/2014/main" id="{942D1508-E523-4C75-BE77-810186A4E3BD}"/>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lumMod val="65000"/>
                    <a:lumOff val="35000"/>
                  </a:schemeClr>
                </a:solidFill>
                <a:latin typeface="Arial" pitchFamily="34" charset="0"/>
                <a:cs typeface="Arial" pitchFamily="34" charset="0"/>
              </a:defRPr>
            </a:lvl1pPr>
          </a:lstStyle>
          <a:p>
            <a:r>
              <a:rPr lang="en-US" dirty="0"/>
              <a:t>&lt; Presentation title here &gt;</a:t>
            </a:r>
          </a:p>
        </p:txBody>
      </p:sp>
      <p:sp>
        <p:nvSpPr>
          <p:cNvPr id="16" name="Title 1">
            <a:extLst>
              <a:ext uri="{FF2B5EF4-FFF2-40B4-BE49-F238E27FC236}">
                <a16:creationId xmlns:a16="http://schemas.microsoft.com/office/drawing/2014/main" id="{3EA271BA-2A70-42A7-BE62-5DCDB2E08F51}"/>
              </a:ext>
            </a:extLst>
          </p:cNvPr>
          <p:cNvSpPr>
            <a:spLocks noGrp="1"/>
          </p:cNvSpPr>
          <p:nvPr>
            <p:ph type="title"/>
          </p:nvPr>
        </p:nvSpPr>
        <p:spPr>
          <a:xfrm>
            <a:off x="2209800" y="304801"/>
            <a:ext cx="6477000" cy="897701"/>
          </a:xfrm>
          <a:prstGeom prst="rect">
            <a:avLst/>
          </a:prstGeom>
        </p:spPr>
        <p:txBody>
          <a:bodyPr anchor="b"/>
          <a:lstStyle>
            <a:lvl1pPr algn="l">
              <a:defRPr sz="1500" b="1">
                <a:solidFill>
                  <a:schemeClr val="tx1"/>
                </a:solidFill>
                <a:effectLst/>
              </a:defRPr>
            </a:lvl1pPr>
          </a:lstStyle>
          <a:p>
            <a:r>
              <a:rPr lang="en-US"/>
              <a:t>Click to edit Master title style</a:t>
            </a:r>
            <a:endParaRPr lang="en-US" dirty="0"/>
          </a:p>
        </p:txBody>
      </p:sp>
      <p:sp>
        <p:nvSpPr>
          <p:cNvPr id="17" name="Text Placeholder 3">
            <a:extLst>
              <a:ext uri="{FF2B5EF4-FFF2-40B4-BE49-F238E27FC236}">
                <a16:creationId xmlns:a16="http://schemas.microsoft.com/office/drawing/2014/main" id="{64CAA729-D5F8-43F9-AF6F-97F3530B0479}"/>
              </a:ext>
            </a:extLst>
          </p:cNvPr>
          <p:cNvSpPr>
            <a:spLocks noGrp="1"/>
          </p:cNvSpPr>
          <p:nvPr>
            <p:ph type="body" sz="half" idx="2"/>
          </p:nvPr>
        </p:nvSpPr>
        <p:spPr>
          <a:xfrm>
            <a:off x="2209800" y="1295401"/>
            <a:ext cx="6477000" cy="4737095"/>
          </a:xfrm>
          <a:prstGeom prst="rect">
            <a:avLst/>
          </a:prstGeom>
        </p:spPr>
        <p:txBody>
          <a:bodyPr/>
          <a:lstStyle>
            <a:lvl1pPr marL="0" indent="0">
              <a:buNone/>
              <a:defRPr sz="1050">
                <a:solidFill>
                  <a:schemeClr val="tx1"/>
                </a:solidFill>
                <a:effectLs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Flowchart: Manual Input 8">
            <a:extLst>
              <a:ext uri="{FF2B5EF4-FFF2-40B4-BE49-F238E27FC236}">
                <a16:creationId xmlns:a16="http://schemas.microsoft.com/office/drawing/2014/main" id="{81809248-25F8-4443-83BF-D4018D82F4E6}"/>
              </a:ext>
            </a:extLst>
          </p:cNvPr>
          <p:cNvSpPr/>
          <p:nvPr/>
        </p:nvSpPr>
        <p:spPr>
          <a:xfrm rot="10800000" flipH="1">
            <a:off x="0" y="-4"/>
            <a:ext cx="1828800" cy="1676404"/>
          </a:xfrm>
          <a:prstGeom prst="flowChartManualInput">
            <a:avLst/>
          </a:prstGeom>
          <a:solidFill>
            <a:srgbClr val="EB8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Text&#10;&#10;Description automatically generated with medium confidence">
            <a:extLst>
              <a:ext uri="{FF2B5EF4-FFF2-40B4-BE49-F238E27FC236}">
                <a16:creationId xmlns:a16="http://schemas.microsoft.com/office/drawing/2014/main" id="{59FD2FC7-23CA-4133-AEDC-7278AA59F7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629" y="232234"/>
            <a:ext cx="1369822" cy="810378"/>
          </a:xfrm>
          <a:prstGeom prst="rect">
            <a:avLst/>
          </a:prstGeom>
        </p:spPr>
      </p:pic>
    </p:spTree>
    <p:extLst>
      <p:ext uri="{BB962C8B-B14F-4D97-AF65-F5344CB8AC3E}">
        <p14:creationId xmlns:p14="http://schemas.microsoft.com/office/powerpoint/2010/main" val="2938786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Rectangle 1"/>
          <p:cNvSpPr/>
          <p:nvPr/>
        </p:nvSpPr>
        <p:spPr>
          <a:xfrm rot="10800000" flipV="1">
            <a:off x="0" y="6096000"/>
            <a:ext cx="9144000" cy="762000"/>
          </a:xfrm>
          <a:prstGeom prst="rect">
            <a:avLst/>
          </a:prstGeom>
          <a:solidFill>
            <a:srgbClr val="EF8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9"/>
          <p:cNvSpPr>
            <a:spLocks noGrp="1"/>
          </p:cNvSpPr>
          <p:nvPr>
            <p:ph type="sldNum" sz="quarter" idx="11"/>
          </p:nvPr>
        </p:nvSpPr>
        <p:spPr/>
        <p:txBody>
          <a:bodyPr/>
          <a:lstStyle>
            <a:lvl1pPr>
              <a:defRPr>
                <a:solidFill>
                  <a:schemeClr val="bg1"/>
                </a:solidFill>
              </a:defRPr>
            </a:lvl1pPr>
          </a:lstStyle>
          <a:p>
            <a:fld id="{FEC9E414-06B5-46EB-9ED1-1602F4A4BA10}" type="slidenum">
              <a:rPr lang="en-US" smtClean="0"/>
              <a:pPr/>
              <a:t>‹#›</a:t>
            </a:fld>
            <a:endParaRPr lang="en-US" dirty="0"/>
          </a:p>
        </p:txBody>
      </p:sp>
      <p:sp>
        <p:nvSpPr>
          <p:cNvPr id="13" name="Footer Placeholder 4">
            <a:extLst>
              <a:ext uri="{FF2B5EF4-FFF2-40B4-BE49-F238E27FC236}">
                <a16:creationId xmlns:a16="http://schemas.microsoft.com/office/drawing/2014/main" id="{AA428CD9-A757-4520-96A7-6C54B0E3D892}"/>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bg1"/>
                </a:solidFill>
                <a:latin typeface="Arial" pitchFamily="34" charset="0"/>
                <a:cs typeface="Arial" pitchFamily="34" charset="0"/>
              </a:defRPr>
            </a:lvl1pPr>
          </a:lstStyle>
          <a:p>
            <a:r>
              <a:rPr lang="en-US" dirty="0"/>
              <a:t>&lt; Presentation title here &gt;</a:t>
            </a:r>
          </a:p>
        </p:txBody>
      </p:sp>
      <p:pic>
        <p:nvPicPr>
          <p:cNvPr id="14" name="Picture 13">
            <a:extLst>
              <a:ext uri="{FF2B5EF4-FFF2-40B4-BE49-F238E27FC236}">
                <a16:creationId xmlns:a16="http://schemas.microsoft.com/office/drawing/2014/main" id="{7F360A0D-6D75-4E4D-9C73-48FBCB49C7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6258943"/>
            <a:ext cx="1050000" cy="408000"/>
          </a:xfrm>
          <a:prstGeom prst="rect">
            <a:avLst/>
          </a:prstGeom>
        </p:spPr>
      </p:pic>
    </p:spTree>
    <p:extLst>
      <p:ext uri="{BB962C8B-B14F-4D97-AF65-F5344CB8AC3E}">
        <p14:creationId xmlns:p14="http://schemas.microsoft.com/office/powerpoint/2010/main" val="197837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2" name="Rectangle 1"/>
          <p:cNvSpPr/>
          <p:nvPr/>
        </p:nvSpPr>
        <p:spPr>
          <a:xfrm rot="10800000" flipV="1">
            <a:off x="0" y="6096000"/>
            <a:ext cx="9144000" cy="762000"/>
          </a:xfrm>
          <a:prstGeom prst="rect">
            <a:avLst/>
          </a:prstGeom>
          <a:solidFill>
            <a:srgbClr val="EF8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9"/>
          <p:cNvSpPr>
            <a:spLocks noGrp="1"/>
          </p:cNvSpPr>
          <p:nvPr>
            <p:ph type="sldNum" sz="quarter" idx="11"/>
          </p:nvPr>
        </p:nvSpPr>
        <p:spPr/>
        <p:txBody>
          <a:bodyPr/>
          <a:lstStyle>
            <a:lvl1pPr>
              <a:defRPr>
                <a:solidFill>
                  <a:schemeClr val="bg1"/>
                </a:solidFill>
              </a:defRPr>
            </a:lvl1pPr>
          </a:lstStyle>
          <a:p>
            <a:fld id="{FEC9E414-06B5-46EB-9ED1-1602F4A4BA10}" type="slidenum">
              <a:rPr lang="en-US" smtClean="0"/>
              <a:pPr/>
              <a:t>‹#›</a:t>
            </a:fld>
            <a:endParaRPr lang="en-US" dirty="0"/>
          </a:p>
        </p:txBody>
      </p:sp>
      <p:sp>
        <p:nvSpPr>
          <p:cNvPr id="13" name="Footer Placeholder 4">
            <a:extLst>
              <a:ext uri="{FF2B5EF4-FFF2-40B4-BE49-F238E27FC236}">
                <a16:creationId xmlns:a16="http://schemas.microsoft.com/office/drawing/2014/main" id="{AA428CD9-A757-4520-96A7-6C54B0E3D892}"/>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bg1"/>
                </a:solidFill>
                <a:latin typeface="Arial" pitchFamily="34" charset="0"/>
                <a:cs typeface="Arial" pitchFamily="34" charset="0"/>
              </a:defRPr>
            </a:lvl1pPr>
          </a:lstStyle>
          <a:p>
            <a:r>
              <a:rPr lang="en-US" dirty="0"/>
              <a:t>&lt; Presentation title here &gt;</a:t>
            </a:r>
          </a:p>
        </p:txBody>
      </p:sp>
      <p:sp>
        <p:nvSpPr>
          <p:cNvPr id="16" name="Title 1">
            <a:extLst>
              <a:ext uri="{FF2B5EF4-FFF2-40B4-BE49-F238E27FC236}">
                <a16:creationId xmlns:a16="http://schemas.microsoft.com/office/drawing/2014/main" id="{A21618FB-B36A-4172-9F42-1DDFD582E184}"/>
              </a:ext>
            </a:extLst>
          </p:cNvPr>
          <p:cNvSpPr>
            <a:spLocks noGrp="1"/>
          </p:cNvSpPr>
          <p:nvPr>
            <p:ph type="title"/>
          </p:nvPr>
        </p:nvSpPr>
        <p:spPr>
          <a:xfrm>
            <a:off x="457200" y="579437"/>
            <a:ext cx="8229600" cy="1121834"/>
          </a:xfrm>
          <a:prstGeom prst="rect">
            <a:avLst/>
          </a:prstGeom>
        </p:spPr>
        <p:txBody>
          <a:bodyPr/>
          <a:lstStyle>
            <a:lvl1pPr>
              <a:defRPr>
                <a:solidFill>
                  <a:schemeClr val="tx1"/>
                </a:solidFill>
                <a:effectLst/>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6CA1DCC1-C0C8-484F-B1B9-30CE7F7B18B2}"/>
              </a:ext>
            </a:extLst>
          </p:cNvPr>
          <p:cNvSpPr>
            <a:spLocks noGrp="1"/>
          </p:cNvSpPr>
          <p:nvPr>
            <p:ph idx="1"/>
          </p:nvPr>
        </p:nvSpPr>
        <p:spPr>
          <a:xfrm>
            <a:off x="457200" y="1828800"/>
            <a:ext cx="8229600" cy="3962400"/>
          </a:xfrm>
          <a:prstGeom prst="rect">
            <a:avLst/>
          </a:prstGeom>
        </p:spPr>
        <p:txBody>
          <a:bodyPr/>
          <a:lstStyle>
            <a:lvl1pPr>
              <a:defRPr>
                <a:solidFill>
                  <a:schemeClr val="tx1"/>
                </a:solidFill>
                <a:effectLst/>
              </a:defRPr>
            </a:lvl1pPr>
            <a:lvl2pPr>
              <a:defRPr>
                <a:solidFill>
                  <a:schemeClr val="tx1"/>
                </a:solidFill>
                <a:effectLst/>
              </a:defRPr>
            </a:lvl2pPr>
            <a:lvl3pPr>
              <a:defRPr>
                <a:solidFill>
                  <a:schemeClr val="tx1"/>
                </a:solidFill>
                <a:effectLst/>
              </a:defRPr>
            </a:lvl3pPr>
            <a:lvl4pPr>
              <a:defRPr>
                <a:solidFill>
                  <a:schemeClr val="tx1"/>
                </a:solidFill>
                <a:effectLst/>
              </a:defRPr>
            </a:lvl4pPr>
            <a:lvl5pPr>
              <a:defRPr>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A6A7FA72-5D45-4A40-AB6C-68799F6B5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6258943"/>
            <a:ext cx="1050000" cy="408000"/>
          </a:xfrm>
          <a:prstGeom prst="rect">
            <a:avLst/>
          </a:prstGeom>
        </p:spPr>
      </p:pic>
    </p:spTree>
    <p:extLst>
      <p:ext uri="{BB962C8B-B14F-4D97-AF65-F5344CB8AC3E}">
        <p14:creationId xmlns:p14="http://schemas.microsoft.com/office/powerpoint/2010/main" val="658672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229600" cy="1121834"/>
          </a:xfrm>
          <a:prstGeom prst="rect">
            <a:avLst/>
          </a:prstGeom>
        </p:spPr>
        <p:txBody>
          <a:bodyPr/>
          <a:lstStyle>
            <a:lvl1pPr>
              <a:defRPr>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828800"/>
            <a:ext cx="8229600" cy="3962400"/>
          </a:xfrm>
          <a:prstGeom prst="rect">
            <a:avLst/>
          </a:prstGeom>
        </p:spPr>
        <p:txBody>
          <a:bodyPr/>
          <a:lstStyle>
            <a:lvl1pPr>
              <a:defRPr>
                <a:solidFill>
                  <a:schemeClr val="tx1"/>
                </a:solidFill>
                <a:effectLst/>
              </a:defRPr>
            </a:lvl1pPr>
            <a:lvl2pPr>
              <a:defRPr>
                <a:solidFill>
                  <a:schemeClr val="tx1"/>
                </a:solidFill>
                <a:effectLst/>
              </a:defRPr>
            </a:lvl2pPr>
            <a:lvl3pPr>
              <a:defRPr>
                <a:solidFill>
                  <a:schemeClr val="tx1"/>
                </a:solidFill>
                <a:effectLst/>
              </a:defRPr>
            </a:lvl3pPr>
            <a:lvl4pPr>
              <a:defRPr>
                <a:solidFill>
                  <a:schemeClr val="tx1"/>
                </a:solidFill>
                <a:effectLst/>
              </a:defRPr>
            </a:lvl4pPr>
            <a:lvl5pPr>
              <a:defRPr>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EC9E414-06B5-46EB-9ED1-1602F4A4BA10}" type="slidenum">
              <a:rPr lang="en-US" smtClean="0"/>
              <a:pPr/>
              <a:t>‹#›</a:t>
            </a:fld>
            <a:endParaRPr lang="en-US" dirty="0"/>
          </a:p>
        </p:txBody>
      </p:sp>
      <p:sp>
        <p:nvSpPr>
          <p:cNvPr id="7" name="Footer Placeholder 4">
            <a:extLst>
              <a:ext uri="{FF2B5EF4-FFF2-40B4-BE49-F238E27FC236}">
                <a16:creationId xmlns:a16="http://schemas.microsoft.com/office/drawing/2014/main" id="{7107AAAD-10F4-4D35-AECB-D4A33B413599}"/>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solidFill>
                <a:latin typeface="Arial" pitchFamily="34" charset="0"/>
                <a:cs typeface="Arial" pitchFamily="34" charset="0"/>
              </a:defRPr>
            </a:lvl1pPr>
          </a:lstStyle>
          <a:p>
            <a:r>
              <a:rPr lang="en-US" dirty="0"/>
              <a:t>&lt; Presentation title here &gt;</a:t>
            </a:r>
          </a:p>
        </p:txBody>
      </p:sp>
      <p:pic>
        <p:nvPicPr>
          <p:cNvPr id="9" name="Picture 8" descr="A picture containing text, sign, dark&#10;&#10;Description automatically generated">
            <a:extLst>
              <a:ext uri="{FF2B5EF4-FFF2-40B4-BE49-F238E27FC236}">
                <a16:creationId xmlns:a16="http://schemas.microsoft.com/office/drawing/2014/main" id="{AF6D5DD7-CDA9-4943-8CAE-3747F3858C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6257726"/>
            <a:ext cx="1049414" cy="409012"/>
          </a:xfrm>
          <a:prstGeom prst="rect">
            <a:avLst/>
          </a:prstGeom>
        </p:spPr>
      </p:pic>
    </p:spTree>
    <p:extLst>
      <p:ext uri="{BB962C8B-B14F-4D97-AF65-F5344CB8AC3E}">
        <p14:creationId xmlns:p14="http://schemas.microsoft.com/office/powerpoint/2010/main" val="3720555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229600" cy="1121834"/>
          </a:xfrm>
          <a:prstGeom prst="rect">
            <a:avLst/>
          </a:prstGeom>
        </p:spPr>
        <p:txBody>
          <a:bodyPr/>
          <a:lstStyle>
            <a:lvl1pPr>
              <a:defRPr>
                <a:solidFill>
                  <a:schemeClr val="tx1"/>
                </a:solidFill>
                <a:effectLst/>
              </a:defRPr>
            </a:lvl1pPr>
          </a:lstStyle>
          <a:p>
            <a:r>
              <a:rPr lang="en-US"/>
              <a:t>Click to edit Master title style</a:t>
            </a:r>
          </a:p>
        </p:txBody>
      </p:sp>
      <p:sp>
        <p:nvSpPr>
          <p:cNvPr id="4" name="Content Placeholder 3"/>
          <p:cNvSpPr>
            <a:spLocks noGrp="1"/>
          </p:cNvSpPr>
          <p:nvPr>
            <p:ph sz="half" idx="2"/>
          </p:nvPr>
        </p:nvSpPr>
        <p:spPr>
          <a:xfrm>
            <a:off x="457200" y="1752605"/>
            <a:ext cx="4040188" cy="4038599"/>
          </a:xfrm>
          <a:prstGeom prst="rect">
            <a:avLst/>
          </a:prstGeom>
        </p:spPr>
        <p:txBody>
          <a:bodyPr/>
          <a:lstStyle>
            <a:lvl1pPr>
              <a:defRPr sz="1800">
                <a:solidFill>
                  <a:schemeClr val="tx1"/>
                </a:solidFill>
                <a:effectLst/>
              </a:defRPr>
            </a:lvl1pPr>
            <a:lvl2pPr>
              <a:defRPr sz="1500">
                <a:solidFill>
                  <a:schemeClr val="tx1"/>
                </a:solidFill>
                <a:effectLst/>
              </a:defRPr>
            </a:lvl2pPr>
            <a:lvl3pPr>
              <a:defRPr sz="1350">
                <a:solidFill>
                  <a:schemeClr val="tx1"/>
                </a:solidFill>
                <a:effectLst/>
              </a:defRPr>
            </a:lvl3pPr>
            <a:lvl4pPr>
              <a:defRPr sz="1200">
                <a:solidFill>
                  <a:schemeClr val="tx1"/>
                </a:solidFill>
                <a:effectLst/>
              </a:defRPr>
            </a:lvl4pPr>
            <a:lvl5pPr>
              <a:defRPr sz="1200">
                <a:solidFill>
                  <a:schemeClr val="tx1"/>
                </a:solidFill>
                <a:effectLs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30" y="1752605"/>
            <a:ext cx="4041775" cy="4038599"/>
          </a:xfrm>
          <a:prstGeom prst="rect">
            <a:avLst/>
          </a:prstGeom>
        </p:spPr>
        <p:txBody>
          <a:bodyPr/>
          <a:lstStyle>
            <a:lvl1pPr>
              <a:defRPr sz="1800">
                <a:solidFill>
                  <a:schemeClr val="tx1"/>
                </a:solidFill>
                <a:effectLst/>
              </a:defRPr>
            </a:lvl1pPr>
            <a:lvl2pPr>
              <a:defRPr sz="1500">
                <a:solidFill>
                  <a:schemeClr val="tx1"/>
                </a:solidFill>
                <a:effectLst/>
              </a:defRPr>
            </a:lvl2pPr>
            <a:lvl3pPr>
              <a:defRPr sz="1350">
                <a:solidFill>
                  <a:schemeClr val="tx1"/>
                </a:solidFill>
                <a:effectLst/>
              </a:defRPr>
            </a:lvl3pPr>
            <a:lvl4pPr>
              <a:defRPr sz="1200">
                <a:solidFill>
                  <a:schemeClr val="tx1"/>
                </a:solidFill>
                <a:effectLst/>
              </a:defRPr>
            </a:lvl4pPr>
            <a:lvl5pPr>
              <a:defRPr sz="1200">
                <a:solidFill>
                  <a:schemeClr val="tx1"/>
                </a:solidFill>
                <a:effectLs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FEC9E414-06B5-46EB-9ED1-1602F4A4BA10}" type="slidenum">
              <a:rPr lang="en-US" smtClean="0"/>
              <a:pPr/>
              <a:t>‹#›</a:t>
            </a:fld>
            <a:endParaRPr lang="en-US" dirty="0"/>
          </a:p>
        </p:txBody>
      </p:sp>
      <p:sp>
        <p:nvSpPr>
          <p:cNvPr id="7" name="Footer Placeholder 4">
            <a:extLst>
              <a:ext uri="{FF2B5EF4-FFF2-40B4-BE49-F238E27FC236}">
                <a16:creationId xmlns:a16="http://schemas.microsoft.com/office/drawing/2014/main" id="{7708AED5-8532-40EF-A794-55436E60CD75}"/>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solidFill>
                <a:latin typeface="Arial" pitchFamily="34" charset="0"/>
                <a:cs typeface="Arial" pitchFamily="34" charset="0"/>
              </a:defRPr>
            </a:lvl1pPr>
          </a:lstStyle>
          <a:p>
            <a:r>
              <a:rPr lang="en-US" dirty="0"/>
              <a:t>&lt; Presentation title here &gt;</a:t>
            </a:r>
          </a:p>
        </p:txBody>
      </p:sp>
      <p:pic>
        <p:nvPicPr>
          <p:cNvPr id="11" name="Picture 10" descr="A picture containing text, sign, dark&#10;&#10;Description automatically generated">
            <a:extLst>
              <a:ext uri="{FF2B5EF4-FFF2-40B4-BE49-F238E27FC236}">
                <a16:creationId xmlns:a16="http://schemas.microsoft.com/office/drawing/2014/main" id="{432A7151-8821-445C-8D88-71C4FD4EC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6257726"/>
            <a:ext cx="1049414" cy="409012"/>
          </a:xfrm>
          <a:prstGeom prst="rect">
            <a:avLst/>
          </a:prstGeom>
        </p:spPr>
      </p:pic>
    </p:spTree>
    <p:extLst>
      <p:ext uri="{BB962C8B-B14F-4D97-AF65-F5344CB8AC3E}">
        <p14:creationId xmlns:p14="http://schemas.microsoft.com/office/powerpoint/2010/main" val="2512484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229600" cy="1121834"/>
          </a:xfrm>
          <a:prstGeom prst="rect">
            <a:avLst/>
          </a:prstGeom>
        </p:spPr>
        <p:txBody>
          <a:bodyPr/>
          <a:lstStyle>
            <a:lvl1pPr>
              <a:defRPr>
                <a:solidFill>
                  <a:schemeClr val="tx1"/>
                </a:solidFill>
                <a:effectLst/>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FEC9E414-06B5-46EB-9ED1-1602F4A4BA10}" type="slidenum">
              <a:rPr lang="en-US" smtClean="0"/>
              <a:pPr/>
              <a:t>‹#›</a:t>
            </a:fld>
            <a:endParaRPr lang="en-US" dirty="0"/>
          </a:p>
        </p:txBody>
      </p:sp>
      <p:sp>
        <p:nvSpPr>
          <p:cNvPr id="6" name="Footer Placeholder 4">
            <a:extLst>
              <a:ext uri="{FF2B5EF4-FFF2-40B4-BE49-F238E27FC236}">
                <a16:creationId xmlns:a16="http://schemas.microsoft.com/office/drawing/2014/main" id="{579957FD-F5FE-4A26-BFF7-8C8450F0C4C1}"/>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solidFill>
                <a:latin typeface="Arial" pitchFamily="34" charset="0"/>
                <a:cs typeface="Arial" pitchFamily="34" charset="0"/>
              </a:defRPr>
            </a:lvl1pPr>
          </a:lstStyle>
          <a:p>
            <a:r>
              <a:rPr lang="en-US" dirty="0"/>
              <a:t>&lt; Presentation title here &gt;</a:t>
            </a:r>
          </a:p>
        </p:txBody>
      </p:sp>
      <p:pic>
        <p:nvPicPr>
          <p:cNvPr id="8" name="Picture 7" descr="A picture containing text, sign, dark&#10;&#10;Description automatically generated">
            <a:extLst>
              <a:ext uri="{FF2B5EF4-FFF2-40B4-BE49-F238E27FC236}">
                <a16:creationId xmlns:a16="http://schemas.microsoft.com/office/drawing/2014/main" id="{6F6AB262-36B5-4B82-B8DC-F642CEE1B5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6257726"/>
            <a:ext cx="1049414" cy="409012"/>
          </a:xfrm>
          <a:prstGeom prst="rect">
            <a:avLst/>
          </a:prstGeom>
        </p:spPr>
      </p:pic>
    </p:spTree>
    <p:extLst>
      <p:ext uri="{BB962C8B-B14F-4D97-AF65-F5344CB8AC3E}">
        <p14:creationId xmlns:p14="http://schemas.microsoft.com/office/powerpoint/2010/main" val="3771648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609600"/>
            <a:ext cx="3008313" cy="825500"/>
          </a:xfrm>
          <a:prstGeom prst="rect">
            <a:avLst/>
          </a:prstGeom>
        </p:spPr>
        <p:txBody>
          <a:bodyPr anchor="b"/>
          <a:lstStyle>
            <a:lvl1pPr algn="l">
              <a:defRPr sz="1500" b="1">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3575050" y="609603"/>
            <a:ext cx="5111750" cy="5167409"/>
          </a:xfrm>
          <a:prstGeom prst="rect">
            <a:avLst/>
          </a:prstGeom>
        </p:spPr>
        <p:txBody>
          <a:bodyPr/>
          <a:lstStyle>
            <a:lvl1pPr>
              <a:defRPr sz="2400">
                <a:solidFill>
                  <a:schemeClr val="tx1"/>
                </a:solidFill>
                <a:effectLst/>
              </a:defRPr>
            </a:lvl1pPr>
            <a:lvl2pPr>
              <a:defRPr sz="2100">
                <a:effectLst/>
              </a:defRPr>
            </a:lvl2pPr>
            <a:lvl3pPr>
              <a:defRPr sz="1800">
                <a:effectLst/>
              </a:defRPr>
            </a:lvl3pPr>
            <a:lvl4pPr>
              <a:defRPr sz="1500">
                <a:effectLst/>
              </a:defRPr>
            </a:lvl4pPr>
            <a:lvl5pPr>
              <a:defRPr sz="1500">
                <a:effectLs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5" y="1435107"/>
            <a:ext cx="3008313" cy="4356097"/>
          </a:xfrm>
          <a:prstGeom prst="rect">
            <a:avLst/>
          </a:prstGeom>
        </p:spPr>
        <p:txBody>
          <a:bodyPr/>
          <a:lstStyle>
            <a:lvl1pPr marL="0" indent="0">
              <a:buNone/>
              <a:defRPr sz="1050">
                <a:solidFill>
                  <a:schemeClr val="tx1"/>
                </a:solidFill>
                <a:effectLs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Footer Placeholder 4">
            <a:extLst>
              <a:ext uri="{FF2B5EF4-FFF2-40B4-BE49-F238E27FC236}">
                <a16:creationId xmlns:a16="http://schemas.microsoft.com/office/drawing/2014/main" id="{698E0A3A-BC7E-4BA6-9DA0-6BD44926567F}"/>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lumMod val="65000"/>
                    <a:lumOff val="35000"/>
                  </a:schemeClr>
                </a:solidFill>
                <a:latin typeface="Arial" pitchFamily="34" charset="0"/>
                <a:cs typeface="Arial" pitchFamily="34" charset="0"/>
              </a:defRPr>
            </a:lvl1pPr>
          </a:lstStyle>
          <a:p>
            <a:r>
              <a:rPr lang="en-US" dirty="0"/>
              <a:t>&lt; Presentation title here &gt;</a:t>
            </a:r>
          </a:p>
        </p:txBody>
      </p:sp>
      <p:sp>
        <p:nvSpPr>
          <p:cNvPr id="9" name="Slide Number Placeholder 5">
            <a:extLst>
              <a:ext uri="{FF2B5EF4-FFF2-40B4-BE49-F238E27FC236}">
                <a16:creationId xmlns:a16="http://schemas.microsoft.com/office/drawing/2014/main" id="{24C13AE1-0EC4-4BCD-8C4C-F7BB61BFE456}"/>
              </a:ext>
            </a:extLst>
          </p:cNvPr>
          <p:cNvSpPr>
            <a:spLocks noGrp="1"/>
          </p:cNvSpPr>
          <p:nvPr>
            <p:ph type="sldNum" sz="quarter" idx="4"/>
          </p:nvPr>
        </p:nvSpPr>
        <p:spPr>
          <a:xfrm>
            <a:off x="8229600" y="6320808"/>
            <a:ext cx="838200" cy="365125"/>
          </a:xfrm>
          <a:prstGeom prst="rect">
            <a:avLst/>
          </a:prstGeom>
        </p:spPr>
        <p:txBody>
          <a:bodyPr vert="horz" lIns="91440" tIns="45720" rIns="91440" bIns="45720" rtlCol="0" anchor="ctr"/>
          <a:lstStyle>
            <a:lvl1pPr algn="ctr">
              <a:defRPr sz="750" b="0">
                <a:solidFill>
                  <a:schemeClr val="tx1">
                    <a:lumMod val="65000"/>
                    <a:lumOff val="35000"/>
                  </a:schemeClr>
                </a:solidFill>
                <a:latin typeface="Arial" pitchFamily="34" charset="0"/>
                <a:cs typeface="Arial" pitchFamily="34" charset="0"/>
              </a:defRPr>
            </a:lvl1pPr>
          </a:lstStyle>
          <a:p>
            <a:fld id="{FEC9E414-06B5-46EB-9ED1-1602F4A4BA10}" type="slidenum">
              <a:rPr lang="en-US" smtClean="0"/>
              <a:pPr/>
              <a:t>‹#›</a:t>
            </a:fld>
            <a:endParaRPr lang="en-US" dirty="0"/>
          </a:p>
        </p:txBody>
      </p:sp>
      <p:pic>
        <p:nvPicPr>
          <p:cNvPr id="11" name="Picture 10" descr="A picture containing text, sign, dark&#10;&#10;Description automatically generated">
            <a:extLst>
              <a:ext uri="{FF2B5EF4-FFF2-40B4-BE49-F238E27FC236}">
                <a16:creationId xmlns:a16="http://schemas.microsoft.com/office/drawing/2014/main" id="{485BA3A9-E4B6-4F52-8C69-24526E6C08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6257726"/>
            <a:ext cx="1049414" cy="409012"/>
          </a:xfrm>
          <a:prstGeom prst="rect">
            <a:avLst/>
          </a:prstGeom>
        </p:spPr>
      </p:pic>
    </p:spTree>
    <p:extLst>
      <p:ext uri="{BB962C8B-B14F-4D97-AF65-F5344CB8AC3E}">
        <p14:creationId xmlns:p14="http://schemas.microsoft.com/office/powerpoint/2010/main" val="557872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solidFill>
                  <a:schemeClr val="tx1"/>
                </a:solidFill>
                <a:effectLst/>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solidFill>
                  <a:schemeClr val="tx1"/>
                </a:solidFill>
                <a:effectLs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792288" y="5367343"/>
            <a:ext cx="5486400" cy="500061"/>
          </a:xfrm>
          <a:prstGeom prst="rect">
            <a:avLst/>
          </a:prstGeom>
        </p:spPr>
        <p:txBody>
          <a:bodyPr/>
          <a:lstStyle>
            <a:lvl1pPr marL="0" indent="0">
              <a:buNone/>
              <a:defRPr sz="1050">
                <a:solidFill>
                  <a:schemeClr val="tx1"/>
                </a:solidFill>
                <a:effectLs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Footer Placeholder 4">
            <a:extLst>
              <a:ext uri="{FF2B5EF4-FFF2-40B4-BE49-F238E27FC236}">
                <a16:creationId xmlns:a16="http://schemas.microsoft.com/office/drawing/2014/main" id="{C6502357-60CA-4039-9B46-F352F4189ECA}"/>
              </a:ext>
            </a:extLst>
          </p:cNvPr>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solidFill>
                <a:latin typeface="Arial" pitchFamily="34" charset="0"/>
                <a:cs typeface="Arial" pitchFamily="34" charset="0"/>
              </a:defRPr>
            </a:lvl1pPr>
          </a:lstStyle>
          <a:p>
            <a:r>
              <a:rPr lang="en-US" dirty="0"/>
              <a:t>&lt; Presentation title here &gt;</a:t>
            </a:r>
          </a:p>
        </p:txBody>
      </p:sp>
      <p:sp>
        <p:nvSpPr>
          <p:cNvPr id="9" name="Slide Number Placeholder 5">
            <a:extLst>
              <a:ext uri="{FF2B5EF4-FFF2-40B4-BE49-F238E27FC236}">
                <a16:creationId xmlns:a16="http://schemas.microsoft.com/office/drawing/2014/main" id="{B3602863-8556-4837-ADF6-7F7D44ED98C5}"/>
              </a:ext>
            </a:extLst>
          </p:cNvPr>
          <p:cNvSpPr>
            <a:spLocks noGrp="1"/>
          </p:cNvSpPr>
          <p:nvPr>
            <p:ph type="sldNum" sz="quarter" idx="4"/>
          </p:nvPr>
        </p:nvSpPr>
        <p:spPr>
          <a:xfrm>
            <a:off x="8229600" y="6320808"/>
            <a:ext cx="838200" cy="365125"/>
          </a:xfrm>
          <a:prstGeom prst="rect">
            <a:avLst/>
          </a:prstGeom>
        </p:spPr>
        <p:txBody>
          <a:bodyPr vert="horz" lIns="91440" tIns="45720" rIns="91440" bIns="45720" rtlCol="0" anchor="ctr"/>
          <a:lstStyle>
            <a:lvl1pPr algn="ctr">
              <a:defRPr sz="750" b="0">
                <a:solidFill>
                  <a:schemeClr val="tx1"/>
                </a:solidFill>
                <a:latin typeface="Arial" pitchFamily="34" charset="0"/>
                <a:cs typeface="Arial" pitchFamily="34" charset="0"/>
              </a:defRPr>
            </a:lvl1pPr>
          </a:lstStyle>
          <a:p>
            <a:fld id="{FEC9E414-06B5-46EB-9ED1-1602F4A4BA10}" type="slidenum">
              <a:rPr lang="en-US" smtClean="0"/>
              <a:pPr/>
              <a:t>‹#›</a:t>
            </a:fld>
            <a:endParaRPr lang="en-US" dirty="0"/>
          </a:p>
        </p:txBody>
      </p:sp>
      <p:pic>
        <p:nvPicPr>
          <p:cNvPr id="11" name="Picture 10" descr="A picture containing text, sign, dark&#10;&#10;Description automatically generated">
            <a:extLst>
              <a:ext uri="{FF2B5EF4-FFF2-40B4-BE49-F238E27FC236}">
                <a16:creationId xmlns:a16="http://schemas.microsoft.com/office/drawing/2014/main" id="{91B0728D-39B8-4DDA-BE6D-A3A0F29EDB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6257726"/>
            <a:ext cx="1049414" cy="409012"/>
          </a:xfrm>
          <a:prstGeom prst="rect">
            <a:avLst/>
          </a:prstGeom>
        </p:spPr>
      </p:pic>
    </p:spTree>
    <p:extLst>
      <p:ext uri="{BB962C8B-B14F-4D97-AF65-F5344CB8AC3E}">
        <p14:creationId xmlns:p14="http://schemas.microsoft.com/office/powerpoint/2010/main" val="228818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Experiential Learning Technology</a:t>
            </a:r>
            <a:endParaRPr lang="en-US" dirty="0"/>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0"/>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print">
            <a:grayscl/>
            <a:extLst>
              <a:ext uri="{28A0092B-C50C-407E-A947-70E740481C1C}">
                <a14:useLocalDpi xmlns:a14="http://schemas.microsoft.com/office/drawing/2010/main" val="0"/>
              </a:ext>
            </a:extLst>
          </a:blip>
          <a:stretch>
            <a:fillRect/>
          </a:stretch>
        </p:blipFill>
        <p:spPr>
          <a:xfrm>
            <a:off x="2590800" y="1617894"/>
            <a:ext cx="3962400" cy="3352192"/>
          </a:xfrm>
          <a:prstGeom prst="rect">
            <a:avLst/>
          </a:prstGeom>
        </p:spPr>
      </p:pic>
      <p:sp>
        <p:nvSpPr>
          <p:cNvPr id="11" name="Rectangle 1"/>
          <p:cNvSpPr/>
          <p:nvPr userDrawn="1"/>
        </p:nvSpPr>
        <p:spPr>
          <a:xfrm>
            <a:off x="6881564"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hlinkClick r:id="rId4"/>
          </p:cNvPr>
          <p:cNvSpPr txBox="1">
            <a:spLocks/>
          </p:cNvSpPr>
          <p:nvPr userDrawn="1"/>
        </p:nvSpPr>
        <p:spPr>
          <a:xfrm>
            <a:off x="7239000" y="5791200"/>
            <a:ext cx="1752600" cy="304800"/>
          </a:xfrm>
          <a:prstGeom prst="rect">
            <a:avLst/>
          </a:prstGeom>
        </p:spPr>
        <p:txBody>
          <a:bodyPr vert="horz" lIns="91440" tIns="45720" rIns="91440" bIns="4572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i="0" kern="1200" dirty="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2877115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15" name="Flowchart: Manual Input 14">
            <a:extLst>
              <a:ext uri="{FF2B5EF4-FFF2-40B4-BE49-F238E27FC236}">
                <a16:creationId xmlns:a16="http://schemas.microsoft.com/office/drawing/2014/main" id="{268BE6A0-CB16-47D4-ACF1-A527E40BEF42}"/>
              </a:ext>
            </a:extLst>
          </p:cNvPr>
          <p:cNvSpPr/>
          <p:nvPr/>
        </p:nvSpPr>
        <p:spPr>
          <a:xfrm flipH="1">
            <a:off x="-663" y="4038600"/>
            <a:ext cx="9144000" cy="2819400"/>
          </a:xfrm>
          <a:prstGeom prst="flowChartManualInput">
            <a:avLst/>
          </a:prstGeom>
          <a:solidFill>
            <a:srgbClr val="F9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lowchart: Manual Input 13">
            <a:extLst>
              <a:ext uri="{FF2B5EF4-FFF2-40B4-BE49-F238E27FC236}">
                <a16:creationId xmlns:a16="http://schemas.microsoft.com/office/drawing/2014/main" id="{D3798B2F-8E90-4F88-9AA7-8F5E987ADD5D}"/>
              </a:ext>
            </a:extLst>
          </p:cNvPr>
          <p:cNvSpPr/>
          <p:nvPr/>
        </p:nvSpPr>
        <p:spPr>
          <a:xfrm rot="10800000" flipH="1">
            <a:off x="0" y="0"/>
            <a:ext cx="9144000" cy="6172198"/>
          </a:xfrm>
          <a:prstGeom prst="flowChartManualInput">
            <a:avLst/>
          </a:prstGeom>
          <a:solidFill>
            <a:srgbClr val="EB8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Text&#10;&#10;Description automatically generated">
            <a:extLst>
              <a:ext uri="{FF2B5EF4-FFF2-40B4-BE49-F238E27FC236}">
                <a16:creationId xmlns:a16="http://schemas.microsoft.com/office/drawing/2014/main" id="{49B399DE-D837-4646-979E-F9A846AB14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183" y="2001309"/>
            <a:ext cx="2721635" cy="1576610"/>
          </a:xfrm>
          <a:prstGeom prst="rect">
            <a:avLst/>
          </a:prstGeom>
        </p:spPr>
      </p:pic>
      <p:pic>
        <p:nvPicPr>
          <p:cNvPr id="6" name="Picture 5">
            <a:extLst>
              <a:ext uri="{FF2B5EF4-FFF2-40B4-BE49-F238E27FC236}">
                <a16:creationId xmlns:a16="http://schemas.microsoft.com/office/drawing/2014/main" id="{37736114-C7C1-42E9-A95C-A9AA7397B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172" y="6099479"/>
            <a:ext cx="1897760" cy="297840"/>
          </a:xfrm>
          <a:prstGeom prst="rect">
            <a:avLst/>
          </a:prstGeom>
        </p:spPr>
      </p:pic>
      <p:sp>
        <p:nvSpPr>
          <p:cNvPr id="12" name="Footer Placeholder 4">
            <a:extLst>
              <a:ext uri="{FF2B5EF4-FFF2-40B4-BE49-F238E27FC236}">
                <a16:creationId xmlns:a16="http://schemas.microsoft.com/office/drawing/2014/main" id="{C5441FC2-623B-44BC-AD51-8F5D284B6B7A}"/>
              </a:ext>
            </a:extLst>
          </p:cNvPr>
          <p:cNvSpPr txBox="1">
            <a:spLocks/>
          </p:cNvSpPr>
          <p:nvPr/>
        </p:nvSpPr>
        <p:spPr>
          <a:xfrm>
            <a:off x="2857500" y="6090425"/>
            <a:ext cx="1341512" cy="315948"/>
          </a:xfrm>
          <a:prstGeom prst="rect">
            <a:avLst/>
          </a:prstGeom>
        </p:spPr>
        <p:txBody>
          <a:bodyPr vert="horz" lIns="68580" tIns="34290" rIns="68580" bIns="34290" rtlCol="0" anchor="ctr"/>
          <a:lstStyle>
            <a:defPPr>
              <a:defRPr lang="en-US"/>
            </a:defPPr>
            <a:lvl1pPr marL="0" algn="ctr" defTabSz="914400" rtl="0" eaLnBrk="1" latinLnBrk="0" hangingPunct="1">
              <a:defRPr sz="1400" b="1" i="1"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u="none" dirty="0"/>
              <a:t>JOIN US ON</a:t>
            </a:r>
          </a:p>
        </p:txBody>
      </p:sp>
      <p:sp>
        <p:nvSpPr>
          <p:cNvPr id="13" name="Footer Placeholder 4">
            <a:extLst>
              <a:ext uri="{FF2B5EF4-FFF2-40B4-BE49-F238E27FC236}">
                <a16:creationId xmlns:a16="http://schemas.microsoft.com/office/drawing/2014/main" id="{433EEB79-A361-4DF5-A18D-2DD6C16DA92D}"/>
              </a:ext>
            </a:extLst>
          </p:cNvPr>
          <p:cNvSpPr txBox="1">
            <a:spLocks/>
          </p:cNvSpPr>
          <p:nvPr/>
        </p:nvSpPr>
        <p:spPr>
          <a:xfrm>
            <a:off x="1785895" y="3962400"/>
            <a:ext cx="5572208" cy="563212"/>
          </a:xfrm>
          <a:prstGeom prst="rect">
            <a:avLst/>
          </a:prstGeom>
        </p:spPr>
        <p:txBody>
          <a:bodyPr vert="horz" lIns="68580" tIns="34290" rIns="68580" bIns="34290" rtlCol="0" anchor="ctr"/>
          <a:lstStyle>
            <a:defPPr>
              <a:defRPr lang="en-US"/>
            </a:defPPr>
            <a:lvl1pPr marL="0" algn="ctr" defTabSz="914400" rtl="0" eaLnBrk="1" latinLnBrk="0" hangingPunct="1">
              <a:defRPr sz="1400" b="1" i="1"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u="none" dirty="0"/>
              <a:t>Visit </a:t>
            </a:r>
            <a:r>
              <a:rPr lang="en-US" sz="2100" b="1" i="1" u="none" dirty="0">
                <a:solidFill>
                  <a:schemeClr val="bg1"/>
                </a:solidFill>
                <a:hlinkClick r:id="rId4">
                  <a:extLst>
                    <a:ext uri="{A12FA001-AC4F-418D-AE19-62706E023703}">
                      <ahyp:hlinkClr xmlns:ahyp="http://schemas.microsoft.com/office/drawing/2018/hyperlinkcolor" val="tx"/>
                    </a:ext>
                  </a:extLst>
                </a:hlinkClick>
              </a:rPr>
              <a:t>www.realityworks.com</a:t>
            </a:r>
            <a:r>
              <a:rPr lang="en-US" sz="2100" b="0" i="0" u="none" dirty="0"/>
              <a:t> today!</a:t>
            </a:r>
          </a:p>
        </p:txBody>
      </p:sp>
    </p:spTree>
    <p:extLst>
      <p:ext uri="{BB962C8B-B14F-4D97-AF65-F5344CB8AC3E}">
        <p14:creationId xmlns:p14="http://schemas.microsoft.com/office/powerpoint/2010/main" val="1444008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Backward Pathway Model</a:t>
            </a:r>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2"/>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p:cNvSpPr>
            <a:spLocks noGrp="1"/>
          </p:cNvSpPr>
          <p:nvPr>
            <p:ph type="title"/>
          </p:nvPr>
        </p:nvSpPr>
        <p:spPr>
          <a:xfrm>
            <a:off x="457200" y="1692324"/>
            <a:ext cx="8229600" cy="2727277"/>
          </a:xfrm>
          <a:prstGeom prst="rect">
            <a:avLst/>
          </a:prstGeom>
        </p:spPr>
        <p:txBody>
          <a:bodyPr/>
          <a:lstStyle>
            <a:lvl1pPr>
              <a:defRPr>
                <a:solidFill>
                  <a:schemeClr val="bg1"/>
                </a:solidFill>
                <a:effectLst/>
              </a:defRPr>
            </a:lvl1pPr>
          </a:lstStyle>
          <a:p>
            <a:r>
              <a:rPr lang="en-US"/>
              <a:t>Click to edit Master title style</a:t>
            </a:r>
          </a:p>
        </p:txBody>
      </p:sp>
      <p:sp>
        <p:nvSpPr>
          <p:cNvPr id="14" name="Rectangle 1"/>
          <p:cNvSpPr/>
          <p:nvPr userDrawn="1"/>
        </p:nvSpPr>
        <p:spPr>
          <a:xfrm>
            <a:off x="6881565"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4">
            <a:hlinkClick r:id="rId3"/>
          </p:cNvPr>
          <p:cNvSpPr txBox="1">
            <a:spLocks/>
          </p:cNvSpPr>
          <p:nvPr userDrawn="1"/>
        </p:nvSpPr>
        <p:spPr>
          <a:xfrm>
            <a:off x="7239000" y="5791200"/>
            <a:ext cx="1752600" cy="304800"/>
          </a:xfrm>
          <a:prstGeom prst="rect">
            <a:avLst/>
          </a:prstGeom>
        </p:spPr>
        <p:txBody>
          <a:bodyPr vert="horz" lIns="68580" tIns="34290" rIns="68580" bIns="3429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25" b="1" i="0" kern="120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1505539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effectLst/>
        </p:spPr>
        <p:txBody>
          <a:bodyPr/>
          <a:lstStyle>
            <a:lvl1pPr>
              <a:defRPr b="1">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effectLst/>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9" name="Footer Placeholder 8"/>
          <p:cNvSpPr>
            <a:spLocks noGrp="1"/>
          </p:cNvSpPr>
          <p:nvPr>
            <p:ph type="ftr" sz="quarter" idx="10"/>
          </p:nvPr>
        </p:nvSpPr>
        <p:spPr/>
        <p:txBody>
          <a:bodyPr/>
          <a:lstStyle/>
          <a:p>
            <a:r>
              <a:rPr lang="en-US"/>
              <a:t>Creating Student Engagement Through Experiential Learning Tools</a:t>
            </a:r>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a:p>
        </p:txBody>
      </p:sp>
    </p:spTree>
    <p:extLst>
      <p:ext uri="{BB962C8B-B14F-4D97-AF65-F5344CB8AC3E}">
        <p14:creationId xmlns:p14="http://schemas.microsoft.com/office/powerpoint/2010/main" val="2544791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Creating Student Engagement Through Experiential Learning Tools</a:t>
            </a:r>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2"/>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p:cNvSpPr>
            <a:spLocks noGrp="1"/>
          </p:cNvSpPr>
          <p:nvPr>
            <p:ph type="title"/>
          </p:nvPr>
        </p:nvSpPr>
        <p:spPr>
          <a:xfrm>
            <a:off x="457200" y="1692324"/>
            <a:ext cx="8229600" cy="2727277"/>
          </a:xfrm>
          <a:prstGeom prst="rect">
            <a:avLst/>
          </a:prstGeom>
        </p:spPr>
        <p:txBody>
          <a:bodyPr/>
          <a:lstStyle>
            <a:lvl1pPr>
              <a:defRPr>
                <a:solidFill>
                  <a:schemeClr val="bg1"/>
                </a:solidFill>
                <a:effectLst/>
              </a:defRPr>
            </a:lvl1pPr>
          </a:lstStyle>
          <a:p>
            <a:r>
              <a:rPr lang="en-US"/>
              <a:t>Click to edit Master title style</a:t>
            </a:r>
          </a:p>
        </p:txBody>
      </p:sp>
      <p:sp>
        <p:nvSpPr>
          <p:cNvPr id="14" name="Rectangle 1"/>
          <p:cNvSpPr/>
          <p:nvPr userDrawn="1"/>
        </p:nvSpPr>
        <p:spPr>
          <a:xfrm>
            <a:off x="6881565"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4">
            <a:hlinkClick r:id="rId3"/>
          </p:cNvPr>
          <p:cNvSpPr txBox="1">
            <a:spLocks/>
          </p:cNvSpPr>
          <p:nvPr userDrawn="1"/>
        </p:nvSpPr>
        <p:spPr>
          <a:xfrm>
            <a:off x="7239000" y="5791200"/>
            <a:ext cx="1752600" cy="304800"/>
          </a:xfrm>
          <a:prstGeom prst="rect">
            <a:avLst/>
          </a:prstGeom>
        </p:spPr>
        <p:txBody>
          <a:bodyPr vert="horz" lIns="68580" tIns="34290" rIns="68580" bIns="3429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25" b="1" i="0" kern="120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485917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Creating Student Engagement Through Experiential Learning Tools</a:t>
            </a:r>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2"/>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p:cNvSpPr>
            <a:spLocks noGrp="1"/>
          </p:cNvSpPr>
          <p:nvPr>
            <p:ph type="title"/>
          </p:nvPr>
        </p:nvSpPr>
        <p:spPr>
          <a:xfrm>
            <a:off x="457200" y="1692324"/>
            <a:ext cx="8229600" cy="2727277"/>
          </a:xfrm>
          <a:prstGeom prst="rect">
            <a:avLst/>
          </a:prstGeom>
        </p:spPr>
        <p:txBody>
          <a:bodyPr/>
          <a:lstStyle>
            <a:lvl1pPr>
              <a:defRPr>
                <a:solidFill>
                  <a:schemeClr val="bg1"/>
                </a:solidFill>
                <a:effectLst/>
              </a:defRPr>
            </a:lvl1pPr>
          </a:lstStyle>
          <a:p>
            <a:r>
              <a:rPr lang="en-US"/>
              <a:t>Click to edit Master title style</a:t>
            </a:r>
          </a:p>
        </p:txBody>
      </p:sp>
      <p:sp>
        <p:nvSpPr>
          <p:cNvPr id="14" name="Rectangle 1"/>
          <p:cNvSpPr/>
          <p:nvPr userDrawn="1"/>
        </p:nvSpPr>
        <p:spPr>
          <a:xfrm>
            <a:off x="6881565"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4">
            <a:hlinkClick r:id="rId3"/>
          </p:cNvPr>
          <p:cNvSpPr txBox="1">
            <a:spLocks/>
          </p:cNvSpPr>
          <p:nvPr userDrawn="1"/>
        </p:nvSpPr>
        <p:spPr>
          <a:xfrm>
            <a:off x="7239000" y="5791200"/>
            <a:ext cx="1752600" cy="304800"/>
          </a:xfrm>
          <a:prstGeom prst="rect">
            <a:avLst/>
          </a:prstGeom>
        </p:spPr>
        <p:txBody>
          <a:bodyPr vert="horz" lIns="68580" tIns="34290" rIns="68580" bIns="3429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25" b="1" i="0" kern="120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624985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Creating Student Engagement Through Experiential Learning Tools</a:t>
            </a:r>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2"/>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p:cNvSpPr>
            <a:spLocks noGrp="1"/>
          </p:cNvSpPr>
          <p:nvPr>
            <p:ph type="title"/>
          </p:nvPr>
        </p:nvSpPr>
        <p:spPr>
          <a:xfrm>
            <a:off x="457200" y="1692324"/>
            <a:ext cx="8229600" cy="2727277"/>
          </a:xfrm>
          <a:prstGeom prst="rect">
            <a:avLst/>
          </a:prstGeom>
        </p:spPr>
        <p:txBody>
          <a:bodyPr/>
          <a:lstStyle>
            <a:lvl1pPr>
              <a:defRPr>
                <a:solidFill>
                  <a:schemeClr val="bg1"/>
                </a:solidFill>
                <a:effectLst/>
              </a:defRPr>
            </a:lvl1pPr>
          </a:lstStyle>
          <a:p>
            <a:r>
              <a:rPr lang="en-US"/>
              <a:t>Click to edit Master title style</a:t>
            </a:r>
          </a:p>
        </p:txBody>
      </p:sp>
      <p:sp>
        <p:nvSpPr>
          <p:cNvPr id="14" name="Rectangle 1"/>
          <p:cNvSpPr/>
          <p:nvPr userDrawn="1"/>
        </p:nvSpPr>
        <p:spPr>
          <a:xfrm>
            <a:off x="6881565"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4">
            <a:hlinkClick r:id="rId3"/>
          </p:cNvPr>
          <p:cNvSpPr txBox="1">
            <a:spLocks/>
          </p:cNvSpPr>
          <p:nvPr userDrawn="1"/>
        </p:nvSpPr>
        <p:spPr>
          <a:xfrm>
            <a:off x="7239000" y="5791200"/>
            <a:ext cx="1752600" cy="304800"/>
          </a:xfrm>
          <a:prstGeom prst="rect">
            <a:avLst/>
          </a:prstGeom>
        </p:spPr>
        <p:txBody>
          <a:bodyPr vert="horz" lIns="68580" tIns="34290" rIns="68580" bIns="3429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25" b="1" i="0" kern="120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111793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Experiential Learning Technology</a:t>
            </a:r>
            <a:endParaRPr lang="en-US" dirty="0"/>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685800"/>
            <a:ext cx="2581276" cy="100652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userDrawn="1"/>
        </p:nvSpPr>
        <p:spPr>
          <a:xfrm>
            <a:off x="0" y="0"/>
            <a:ext cx="9144000" cy="609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p:nvPr userDrawn="1"/>
        </p:nvSpPr>
        <p:spPr>
          <a:xfrm>
            <a:off x="6881564"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hlinkClick r:id="rId3"/>
          </p:cNvPr>
          <p:cNvSpPr txBox="1">
            <a:spLocks/>
          </p:cNvSpPr>
          <p:nvPr userDrawn="1"/>
        </p:nvSpPr>
        <p:spPr>
          <a:xfrm>
            <a:off x="7239000" y="5791200"/>
            <a:ext cx="1752600" cy="304800"/>
          </a:xfrm>
          <a:prstGeom prst="rect">
            <a:avLst/>
          </a:prstGeom>
        </p:spPr>
        <p:txBody>
          <a:bodyPr vert="horz" lIns="91440" tIns="45720" rIns="91440" bIns="4572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i="0" kern="1200" dirty="0">
                <a:solidFill>
                  <a:schemeClr val="bg1"/>
                </a:solidFill>
                <a:latin typeface="Arial" pitchFamily="34" charset="0"/>
                <a:ea typeface="+mn-ea"/>
                <a:cs typeface="Arial" pitchFamily="34" charset="0"/>
              </a:rPr>
              <a:t>www.realityworks.com</a:t>
            </a:r>
          </a:p>
        </p:txBody>
      </p:sp>
      <p:sp>
        <p:nvSpPr>
          <p:cNvPr id="12" name="Title 4"/>
          <p:cNvSpPr>
            <a:spLocks noGrp="1"/>
          </p:cNvSpPr>
          <p:nvPr>
            <p:ph type="title"/>
          </p:nvPr>
        </p:nvSpPr>
        <p:spPr>
          <a:xfrm>
            <a:off x="3429000" y="2057400"/>
            <a:ext cx="4800600" cy="2367724"/>
          </a:xfrm>
          <a:prstGeom prst="rect">
            <a:avLst/>
          </a:prstGeom>
        </p:spPr>
        <p:txBody>
          <a:bodyPr/>
          <a:lstStyle>
            <a:lvl1pPr>
              <a:defRPr strike="noStrike">
                <a:effectLst/>
              </a:defRPr>
            </a:lvl1pPr>
          </a:lstStyle>
          <a:p>
            <a:pPr algn="l"/>
            <a:r>
              <a:rPr lang="en-US" sz="4800" dirty="0"/>
              <a:t>Product Family</a:t>
            </a:r>
            <a:br>
              <a:rPr lang="en-US" sz="4800" dirty="0"/>
            </a:br>
            <a:r>
              <a:rPr lang="en-US" sz="4800" dirty="0"/>
              <a:t>Product Name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1823276"/>
            <a:ext cx="1981200" cy="1981200"/>
          </a:xfrm>
          <a:prstGeom prst="rect">
            <a:avLst/>
          </a:prstGeom>
          <a:ln w="76200">
            <a:noFill/>
          </a:ln>
        </p:spPr>
      </p:pic>
    </p:spTree>
    <p:extLst>
      <p:ext uri="{BB962C8B-B14F-4D97-AF65-F5344CB8AC3E}">
        <p14:creationId xmlns:p14="http://schemas.microsoft.com/office/powerpoint/2010/main" val="54080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Experiential Learning Technology</a:t>
            </a:r>
            <a:endParaRPr lang="en-US" dirty="0"/>
          </a:p>
        </p:txBody>
      </p:sp>
      <p:sp>
        <p:nvSpPr>
          <p:cNvPr id="10" name="Slide Number Placeholder 9"/>
          <p:cNvSpPr>
            <a:spLocks noGrp="1"/>
          </p:cNvSpPr>
          <p:nvPr>
            <p:ph type="sldNum" sz="quarter" idx="11"/>
          </p:nvPr>
        </p:nvSpPr>
        <p:spPr/>
        <p:txBody>
          <a:bodyPr/>
          <a:lstStyle/>
          <a:p>
            <a:fld id="{FEC9E414-06B5-46EB-9ED1-1602F4A4BA10}" type="slidenum">
              <a:rPr lang="en-US" smtClean="0"/>
              <a:pPr/>
              <a:t>‹#›</a:t>
            </a:fld>
            <a:endParaRPr lang="en-US" dirty="0"/>
          </a:p>
        </p:txBody>
      </p:sp>
    </p:spTree>
    <p:extLst>
      <p:ext uri="{BB962C8B-B14F-4D97-AF65-F5344CB8AC3E}">
        <p14:creationId xmlns:p14="http://schemas.microsoft.com/office/powerpoint/2010/main" val="111369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229600" cy="1121834"/>
          </a:xfrm>
          <a:prstGeom prst="rect">
            <a:avLst/>
          </a:prstGeom>
        </p:spPr>
        <p:txBody>
          <a:bodyPr/>
          <a:lstStyle>
            <a:lvl1pPr>
              <a:defRPr>
                <a:solidFill>
                  <a:schemeClr val="tx1"/>
                </a:solidFill>
                <a:effectLst/>
              </a:defRPr>
            </a:lvl1pPr>
          </a:lstStyle>
          <a:p>
            <a:r>
              <a:rPr lang="en-US" dirty="0"/>
              <a:t>Click to edit Master title style</a:t>
            </a:r>
          </a:p>
        </p:txBody>
      </p:sp>
      <p:sp>
        <p:nvSpPr>
          <p:cNvPr id="3" name="Content Placeholder 2"/>
          <p:cNvSpPr>
            <a:spLocks noGrp="1"/>
          </p:cNvSpPr>
          <p:nvPr>
            <p:ph idx="1"/>
          </p:nvPr>
        </p:nvSpPr>
        <p:spPr>
          <a:xfrm>
            <a:off x="457200" y="1828800"/>
            <a:ext cx="8229600" cy="3962400"/>
          </a:xfrm>
          <a:prstGeom prst="rect">
            <a:avLst/>
          </a:prstGeom>
        </p:spPr>
        <p:txBody>
          <a:bodyPr/>
          <a:lstStyle>
            <a:lvl1pPr>
              <a:defRPr>
                <a:solidFill>
                  <a:schemeClr val="tx1"/>
                </a:solidFill>
                <a:effectLst/>
              </a:defRPr>
            </a:lvl1pPr>
            <a:lvl2pPr>
              <a:defRPr>
                <a:solidFill>
                  <a:schemeClr val="tx1"/>
                </a:solidFill>
                <a:effectLst/>
              </a:defRPr>
            </a:lvl2pPr>
            <a:lvl3pPr>
              <a:defRPr>
                <a:solidFill>
                  <a:schemeClr val="tx1"/>
                </a:solidFill>
                <a:effectLst/>
              </a:defRPr>
            </a:lvl3pPr>
            <a:lvl4pPr>
              <a:defRPr>
                <a:solidFill>
                  <a:schemeClr val="tx1"/>
                </a:solidFill>
                <a:effectLst/>
              </a:defRPr>
            </a:lvl4pPr>
            <a:lvl5pPr>
              <a:defRPr>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Experiential Learning Technology</a:t>
            </a:r>
            <a:endParaRPr lang="en-US" dirty="0"/>
          </a:p>
        </p:txBody>
      </p:sp>
      <p:sp>
        <p:nvSpPr>
          <p:cNvPr id="6" name="Slide Number Placeholder 5"/>
          <p:cNvSpPr>
            <a:spLocks noGrp="1"/>
          </p:cNvSpPr>
          <p:nvPr>
            <p:ph type="sldNum" sz="quarter" idx="12"/>
          </p:nvPr>
        </p:nvSpPr>
        <p:spPr/>
        <p:txBody>
          <a:bodyPr/>
          <a:lstStyle/>
          <a:p>
            <a:fld id="{FEC9E414-06B5-46EB-9ED1-1602F4A4BA10}" type="slidenum">
              <a:rPr lang="en-US" smtClean="0"/>
              <a:t>‹#›</a:t>
            </a:fld>
            <a:endParaRPr lang="en-US"/>
          </a:p>
        </p:txBody>
      </p:sp>
    </p:spTree>
    <p:extLst>
      <p:ext uri="{BB962C8B-B14F-4D97-AF65-F5344CB8AC3E}">
        <p14:creationId xmlns:p14="http://schemas.microsoft.com/office/powerpoint/2010/main" val="332215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229600" cy="1121834"/>
          </a:xfrm>
          <a:prstGeom prst="rect">
            <a:avLst/>
          </a:prstGeom>
        </p:spPr>
        <p:txBody>
          <a:bodyPr/>
          <a:lstStyle>
            <a:lvl1pPr>
              <a:defRPr>
                <a:solidFill>
                  <a:schemeClr val="tx1"/>
                </a:solidFill>
                <a:effectLst/>
              </a:defRPr>
            </a:lvl1pPr>
          </a:lstStyle>
          <a:p>
            <a:r>
              <a:rPr lang="en-US"/>
              <a:t>Click to edit Master title style</a:t>
            </a:r>
          </a:p>
        </p:txBody>
      </p:sp>
      <p:sp>
        <p:nvSpPr>
          <p:cNvPr id="4" name="Content Placeholder 3"/>
          <p:cNvSpPr>
            <a:spLocks noGrp="1"/>
          </p:cNvSpPr>
          <p:nvPr>
            <p:ph sz="half" idx="2"/>
          </p:nvPr>
        </p:nvSpPr>
        <p:spPr>
          <a:xfrm>
            <a:off x="457200" y="1752603"/>
            <a:ext cx="4040188" cy="4038599"/>
          </a:xfrm>
          <a:prstGeom prst="rect">
            <a:avLst/>
          </a:prstGeom>
        </p:spPr>
        <p:txBody>
          <a:bodyPr/>
          <a:lstStyle>
            <a:lvl1pPr>
              <a:defRPr sz="2400">
                <a:solidFill>
                  <a:schemeClr val="tx1"/>
                </a:solidFill>
                <a:effectLst/>
              </a:defRPr>
            </a:lvl1pPr>
            <a:lvl2pPr>
              <a:defRPr sz="2000">
                <a:solidFill>
                  <a:schemeClr val="tx1"/>
                </a:solidFill>
                <a:effectLst/>
              </a:defRPr>
            </a:lvl2pPr>
            <a:lvl3pPr>
              <a:defRPr sz="1800">
                <a:solidFill>
                  <a:schemeClr val="tx1"/>
                </a:solidFill>
                <a:effectLst/>
              </a:defRPr>
            </a:lvl3pPr>
            <a:lvl4pPr>
              <a:defRPr sz="1600">
                <a:solidFill>
                  <a:schemeClr val="tx1"/>
                </a:solidFill>
                <a:effectLst/>
              </a:defRPr>
            </a:lvl4pPr>
            <a:lvl5pPr>
              <a:defRPr sz="1600">
                <a:solidFill>
                  <a:schemeClr val="tx1"/>
                </a:solidFill>
                <a:effectLs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9" y="1752603"/>
            <a:ext cx="4041775" cy="4038599"/>
          </a:xfrm>
          <a:prstGeom prst="rect">
            <a:avLst/>
          </a:prstGeom>
        </p:spPr>
        <p:txBody>
          <a:bodyPr/>
          <a:lstStyle>
            <a:lvl1pPr>
              <a:defRPr sz="2400">
                <a:solidFill>
                  <a:schemeClr val="tx1"/>
                </a:solidFill>
                <a:effectLst/>
              </a:defRPr>
            </a:lvl1pPr>
            <a:lvl2pPr>
              <a:defRPr sz="2000">
                <a:solidFill>
                  <a:schemeClr val="tx1"/>
                </a:solidFill>
                <a:effectLst/>
              </a:defRPr>
            </a:lvl2pPr>
            <a:lvl3pPr>
              <a:defRPr sz="1800">
                <a:solidFill>
                  <a:schemeClr val="tx1"/>
                </a:solidFill>
                <a:effectLst/>
              </a:defRPr>
            </a:lvl3pPr>
            <a:lvl4pPr>
              <a:defRPr sz="1600">
                <a:solidFill>
                  <a:schemeClr val="tx1"/>
                </a:solidFill>
                <a:effectLst/>
              </a:defRPr>
            </a:lvl4pPr>
            <a:lvl5pPr>
              <a:defRPr sz="1600">
                <a:solidFill>
                  <a:schemeClr val="tx1"/>
                </a:solidFill>
                <a:effectLs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Experiential Learning Technology</a:t>
            </a:r>
            <a:endParaRPr lang="en-US" dirty="0"/>
          </a:p>
        </p:txBody>
      </p:sp>
      <p:sp>
        <p:nvSpPr>
          <p:cNvPr id="9" name="Slide Number Placeholder 8"/>
          <p:cNvSpPr>
            <a:spLocks noGrp="1"/>
          </p:cNvSpPr>
          <p:nvPr>
            <p:ph type="sldNum" sz="quarter" idx="12"/>
          </p:nvPr>
        </p:nvSpPr>
        <p:spPr/>
        <p:txBody>
          <a:bodyPr/>
          <a:lstStyle/>
          <a:p>
            <a:fld id="{FEC9E414-06B5-46EB-9ED1-1602F4A4BA10}" type="slidenum">
              <a:rPr lang="en-US" smtClean="0"/>
              <a:t>‹#›</a:t>
            </a:fld>
            <a:endParaRPr lang="en-US"/>
          </a:p>
        </p:txBody>
      </p:sp>
    </p:spTree>
    <p:extLst>
      <p:ext uri="{BB962C8B-B14F-4D97-AF65-F5344CB8AC3E}">
        <p14:creationId xmlns:p14="http://schemas.microsoft.com/office/powerpoint/2010/main" val="66812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229600" cy="1121834"/>
          </a:xfrm>
          <a:prstGeom prst="rect">
            <a:avLst/>
          </a:prstGeom>
        </p:spPr>
        <p:txBody>
          <a:bodyPr/>
          <a:lstStyle>
            <a:lvl1pPr>
              <a:defRPr>
                <a:solidFill>
                  <a:schemeClr val="tx1"/>
                </a:solidFill>
                <a:effectLst/>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Experiential Learning Technology</a:t>
            </a:r>
            <a:endParaRPr lang="en-US" dirty="0"/>
          </a:p>
        </p:txBody>
      </p:sp>
      <p:sp>
        <p:nvSpPr>
          <p:cNvPr id="5" name="Slide Number Placeholder 4"/>
          <p:cNvSpPr>
            <a:spLocks noGrp="1"/>
          </p:cNvSpPr>
          <p:nvPr>
            <p:ph type="sldNum" sz="quarter" idx="12"/>
          </p:nvPr>
        </p:nvSpPr>
        <p:spPr/>
        <p:txBody>
          <a:bodyPr/>
          <a:lstStyle/>
          <a:p>
            <a:fld id="{FEC9E414-06B5-46EB-9ED1-1602F4A4BA10}" type="slidenum">
              <a:rPr lang="en-US" smtClean="0"/>
              <a:t>‹#›</a:t>
            </a:fld>
            <a:endParaRPr lang="en-US"/>
          </a:p>
        </p:txBody>
      </p:sp>
    </p:spTree>
    <p:extLst>
      <p:ext uri="{BB962C8B-B14F-4D97-AF65-F5344CB8AC3E}">
        <p14:creationId xmlns:p14="http://schemas.microsoft.com/office/powerpoint/2010/main" val="2742187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609600"/>
            <a:ext cx="3008313" cy="825500"/>
          </a:xfrm>
          <a:prstGeom prst="rect">
            <a:avLst/>
          </a:prstGeom>
        </p:spPr>
        <p:txBody>
          <a:bodyPr anchor="b"/>
          <a:lstStyle>
            <a:lvl1pPr algn="l">
              <a:defRPr sz="2000" b="1">
                <a:solidFill>
                  <a:schemeClr val="tx1"/>
                </a:solidFill>
                <a:effectLst/>
              </a:defRPr>
            </a:lvl1pPr>
          </a:lstStyle>
          <a:p>
            <a:r>
              <a:rPr lang="en-US" dirty="0"/>
              <a:t>Click to edit Master title style</a:t>
            </a:r>
          </a:p>
        </p:txBody>
      </p:sp>
      <p:sp>
        <p:nvSpPr>
          <p:cNvPr id="3" name="Content Placeholder 2"/>
          <p:cNvSpPr>
            <a:spLocks noGrp="1"/>
          </p:cNvSpPr>
          <p:nvPr>
            <p:ph idx="1"/>
          </p:nvPr>
        </p:nvSpPr>
        <p:spPr>
          <a:xfrm>
            <a:off x="3575050" y="609601"/>
            <a:ext cx="5111750" cy="5167409"/>
          </a:xfrm>
          <a:prstGeom prst="rect">
            <a:avLst/>
          </a:prstGeom>
        </p:spPr>
        <p:txBody>
          <a:bodyPr/>
          <a:lstStyle>
            <a:lvl1pPr>
              <a:defRPr sz="3200">
                <a:solidFill>
                  <a:schemeClr val="tx1"/>
                </a:solidFill>
                <a:effectLst/>
              </a:defRPr>
            </a:lvl1pPr>
            <a:lvl2pPr>
              <a:defRPr sz="2800">
                <a:effectLst/>
              </a:defRPr>
            </a:lvl2pPr>
            <a:lvl3pPr>
              <a:defRPr sz="2400">
                <a:effectLst/>
              </a:defRPr>
            </a:lvl3pPr>
            <a:lvl4pPr>
              <a:defRPr sz="2000">
                <a:effectLst/>
              </a:defRPr>
            </a:lvl4pPr>
            <a:lvl5pPr>
              <a:defRPr sz="2000">
                <a:effectLs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5"/>
            <a:ext cx="3008313" cy="4356097"/>
          </a:xfrm>
          <a:prstGeom prst="rect">
            <a:avLst/>
          </a:prstGeom>
        </p:spPr>
        <p:txBody>
          <a:bodyPr/>
          <a:lstStyle>
            <a:lvl1pPr marL="0" indent="0">
              <a:buNone/>
              <a:defRPr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Experiential Learning Technology</a:t>
            </a:r>
            <a:endParaRPr lang="en-US" dirty="0"/>
          </a:p>
        </p:txBody>
      </p:sp>
      <p:sp>
        <p:nvSpPr>
          <p:cNvPr id="7" name="Slide Number Placeholder 6"/>
          <p:cNvSpPr>
            <a:spLocks noGrp="1"/>
          </p:cNvSpPr>
          <p:nvPr>
            <p:ph type="sldNum" sz="quarter" idx="12"/>
          </p:nvPr>
        </p:nvSpPr>
        <p:spPr>
          <a:xfrm>
            <a:off x="4152900" y="6324602"/>
            <a:ext cx="838200" cy="365125"/>
          </a:xfrm>
        </p:spPr>
        <p:txBody>
          <a:bodyPr/>
          <a:lstStyle/>
          <a:p>
            <a:fld id="{FEC9E414-06B5-46EB-9ED1-1602F4A4BA10}" type="slidenum">
              <a:rPr lang="en-US" smtClean="0"/>
              <a:t>‹#›</a:t>
            </a:fld>
            <a:endParaRPr lang="en-US"/>
          </a:p>
        </p:txBody>
      </p:sp>
    </p:spTree>
    <p:extLst>
      <p:ext uri="{BB962C8B-B14F-4D97-AF65-F5344CB8AC3E}">
        <p14:creationId xmlns:p14="http://schemas.microsoft.com/office/powerpoint/2010/main" val="318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www.realitywork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096000"/>
            <a:ext cx="9144000" cy="762000"/>
          </a:xfrm>
          <a:prstGeom prst="rect">
            <a:avLst/>
          </a:prstGeom>
          <a:solidFill>
            <a:srgbClr val="ED9205"/>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04799" y="6324602"/>
            <a:ext cx="3539039" cy="365125"/>
          </a:xfrm>
          <a:prstGeom prst="rect">
            <a:avLst/>
          </a:prstGeom>
        </p:spPr>
        <p:txBody>
          <a:bodyPr vert="horz" lIns="91440" tIns="45720" rIns="91440" bIns="45720" rtlCol="0" anchor="ctr"/>
          <a:lstStyle>
            <a:lvl1pPr algn="l">
              <a:defRPr sz="1400" b="1" i="1">
                <a:solidFill>
                  <a:schemeClr val="bg1"/>
                </a:solidFill>
                <a:latin typeface="Arial" pitchFamily="34" charset="0"/>
                <a:cs typeface="Arial" pitchFamily="34" charset="0"/>
              </a:defRPr>
            </a:lvl1pPr>
          </a:lstStyle>
          <a:p>
            <a:r>
              <a:rPr lang="en-US"/>
              <a:t>Experiential Learning Technology</a:t>
            </a:r>
            <a:endParaRPr lang="en-US" dirty="0"/>
          </a:p>
        </p:txBody>
      </p:sp>
      <p:sp>
        <p:nvSpPr>
          <p:cNvPr id="6" name="Slide Number Placeholder 5"/>
          <p:cNvSpPr>
            <a:spLocks noGrp="1"/>
          </p:cNvSpPr>
          <p:nvPr>
            <p:ph type="sldNum" sz="quarter" idx="4"/>
          </p:nvPr>
        </p:nvSpPr>
        <p:spPr>
          <a:xfrm>
            <a:off x="4148637" y="6324602"/>
            <a:ext cx="838200" cy="365125"/>
          </a:xfrm>
          <a:prstGeom prst="rect">
            <a:avLst/>
          </a:prstGeom>
        </p:spPr>
        <p:txBody>
          <a:bodyPr vert="horz" lIns="91440" tIns="45720" rIns="91440" bIns="45720" rtlCol="0" anchor="ctr"/>
          <a:lstStyle>
            <a:lvl1pPr algn="ctr">
              <a:defRPr sz="1000" b="0">
                <a:solidFill>
                  <a:schemeClr val="bg1"/>
                </a:solidFill>
                <a:latin typeface="Arial" pitchFamily="34" charset="0"/>
                <a:cs typeface="Arial" pitchFamily="34" charset="0"/>
              </a:defRPr>
            </a:lvl1pPr>
          </a:lstStyle>
          <a:p>
            <a:fld id="{FEC9E414-06B5-46EB-9ED1-1602F4A4BA10}" type="slidenum">
              <a:rPr lang="en-US" smtClean="0"/>
              <a:pPr/>
              <a:t>‹#›</a:t>
            </a:fld>
            <a:endParaRPr lang="en-US" dirty="0"/>
          </a:p>
        </p:txBody>
      </p:sp>
      <p:sp>
        <p:nvSpPr>
          <p:cNvPr id="4" name="Rectangle 3">
            <a:hlinkClick r:id="rId18"/>
          </p:cNvPr>
          <p:cNvSpPr/>
          <p:nvPr userDrawn="1"/>
        </p:nvSpPr>
        <p:spPr>
          <a:xfrm>
            <a:off x="6705600" y="533400"/>
            <a:ext cx="1828800" cy="323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382810" y="6270741"/>
            <a:ext cx="1464980" cy="426937"/>
          </a:xfrm>
          <a:prstGeom prst="rect">
            <a:avLst/>
          </a:prstGeom>
        </p:spPr>
      </p:pic>
      <p:sp>
        <p:nvSpPr>
          <p:cNvPr id="2" name="Rectangle 1"/>
          <p:cNvSpPr/>
          <p:nvPr userDrawn="1"/>
        </p:nvSpPr>
        <p:spPr>
          <a:xfrm>
            <a:off x="6881564" y="5791200"/>
            <a:ext cx="2262436" cy="304800"/>
          </a:xfrm>
          <a:custGeom>
            <a:avLst/>
            <a:gdLst>
              <a:gd name="connsiteX0" fmla="*/ 0 w 2590800"/>
              <a:gd name="connsiteY0" fmla="*/ 0 h 323846"/>
              <a:gd name="connsiteX1" fmla="*/ 2590800 w 2590800"/>
              <a:gd name="connsiteY1" fmla="*/ 0 h 323846"/>
              <a:gd name="connsiteX2" fmla="*/ 2590800 w 2590800"/>
              <a:gd name="connsiteY2" fmla="*/ 323846 h 323846"/>
              <a:gd name="connsiteX3" fmla="*/ 0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391885 w 2590800"/>
              <a:gd name="connsiteY3" fmla="*/ 323846 h 323846"/>
              <a:gd name="connsiteX4" fmla="*/ 0 w 2590800"/>
              <a:gd name="connsiteY4" fmla="*/ 0 h 323846"/>
              <a:gd name="connsiteX0" fmla="*/ 0 w 2590800"/>
              <a:gd name="connsiteY0" fmla="*/ 0 h 323846"/>
              <a:gd name="connsiteX1" fmla="*/ 2590800 w 2590800"/>
              <a:gd name="connsiteY1" fmla="*/ 0 h 323846"/>
              <a:gd name="connsiteX2" fmla="*/ 2590800 w 2590800"/>
              <a:gd name="connsiteY2" fmla="*/ 323846 h 323846"/>
              <a:gd name="connsiteX3" fmla="*/ 26706 w 2590800"/>
              <a:gd name="connsiteY3" fmla="*/ 323846 h 323846"/>
              <a:gd name="connsiteX4" fmla="*/ 0 w 2590800"/>
              <a:gd name="connsiteY4" fmla="*/ 0 h 323846"/>
              <a:gd name="connsiteX0" fmla="*/ 308865 w 2564094"/>
              <a:gd name="connsiteY0" fmla="*/ 0 h 323846"/>
              <a:gd name="connsiteX1" fmla="*/ 2564094 w 2564094"/>
              <a:gd name="connsiteY1" fmla="*/ 0 h 323846"/>
              <a:gd name="connsiteX2" fmla="*/ 2564094 w 2564094"/>
              <a:gd name="connsiteY2" fmla="*/ 323846 h 323846"/>
              <a:gd name="connsiteX3" fmla="*/ 0 w 2564094"/>
              <a:gd name="connsiteY3" fmla="*/ 323846 h 323846"/>
              <a:gd name="connsiteX4" fmla="*/ 308865 w 2564094"/>
              <a:gd name="connsiteY4" fmla="*/ 0 h 3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094" h="323846">
                <a:moveTo>
                  <a:pt x="308865" y="0"/>
                </a:moveTo>
                <a:lnTo>
                  <a:pt x="2564094" y="0"/>
                </a:lnTo>
                <a:lnTo>
                  <a:pt x="2564094" y="323846"/>
                </a:lnTo>
                <a:lnTo>
                  <a:pt x="0" y="323846"/>
                </a:lnTo>
                <a:lnTo>
                  <a:pt x="308865"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hlinkClick r:id="rId18"/>
          </p:cNvPr>
          <p:cNvSpPr txBox="1">
            <a:spLocks/>
          </p:cNvSpPr>
          <p:nvPr userDrawn="1"/>
        </p:nvSpPr>
        <p:spPr>
          <a:xfrm>
            <a:off x="7239000" y="5791200"/>
            <a:ext cx="1752600" cy="304800"/>
          </a:xfrm>
          <a:prstGeom prst="rect">
            <a:avLst/>
          </a:prstGeom>
        </p:spPr>
        <p:txBody>
          <a:bodyPr vert="horz" lIns="91440" tIns="45720" rIns="91440" bIns="45720" rtlCol="0" anchor="ctr"/>
          <a:lstStyle>
            <a:defPPr>
              <a:defRPr lang="en-US"/>
            </a:defPPr>
            <a:lvl1pPr marL="0" algn="r" defTabSz="914400" rtl="0" eaLnBrk="1" latinLnBrk="0" hangingPunct="1">
              <a:defRPr sz="1400" b="1" i="1" kern="1200">
                <a:solidFill>
                  <a:schemeClr val="accent1">
                    <a:lumMod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i="0" kern="1200" dirty="0">
                <a:solidFill>
                  <a:schemeClr val="bg1"/>
                </a:solidFill>
                <a:latin typeface="Arial" pitchFamily="34" charset="0"/>
                <a:ea typeface="+mn-ea"/>
                <a:cs typeface="Arial" pitchFamily="34" charset="0"/>
              </a:rPr>
              <a:t>www.realityworks.com</a:t>
            </a:r>
          </a:p>
        </p:txBody>
      </p:sp>
    </p:spTree>
    <p:extLst>
      <p:ext uri="{BB962C8B-B14F-4D97-AF65-F5344CB8AC3E}">
        <p14:creationId xmlns:p14="http://schemas.microsoft.com/office/powerpoint/2010/main" val="484441009"/>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7" r:id="rId3"/>
    <p:sldLayoutId id="2147483669" r:id="rId4"/>
    <p:sldLayoutId id="2147483668" r:id="rId5"/>
    <p:sldLayoutId id="2147483663" r:id="rId6"/>
    <p:sldLayoutId id="2147483653" r:id="rId7"/>
    <p:sldLayoutId id="2147483662" r:id="rId8"/>
    <p:sldLayoutId id="2147483660" r:id="rId9"/>
    <p:sldLayoutId id="2147483661" r:id="rId10"/>
    <p:sldLayoutId id="2147483655" r:id="rId11"/>
    <p:sldLayoutId id="2147483672" r:id="rId12"/>
    <p:sldLayoutId id="2147483674" r:id="rId13"/>
    <p:sldLayoutId id="2147483676" r:id="rId14"/>
    <p:sldLayoutId id="2147483677" r:id="rId15"/>
    <p:sldLayoutId id="2147483680" r:id="rId16"/>
  </p:sldLayoutIdLst>
  <p:hf hdr="0" dt="0"/>
  <p:txStyles>
    <p:titleStyle>
      <a:lvl1pPr algn="ctr" defTabSz="914400" rtl="0" eaLnBrk="1" latinLnBrk="0" hangingPunct="1">
        <a:spcBef>
          <a:spcPct val="0"/>
        </a:spcBef>
        <a:buNone/>
        <a:defRPr sz="4400" b="1" kern="1200">
          <a:solidFill>
            <a:schemeClr val="bg1"/>
          </a:solidFill>
          <a:effectLst>
            <a:outerShdw blurRad="50800" dist="38100" dir="2700000" algn="tl" rotWithShape="0">
              <a:prstClr val="black"/>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802481" y="6324602"/>
            <a:ext cx="3539039" cy="365125"/>
          </a:xfrm>
          <a:prstGeom prst="rect">
            <a:avLst/>
          </a:prstGeom>
        </p:spPr>
        <p:txBody>
          <a:bodyPr vert="horz" lIns="91440" tIns="45720" rIns="91440" bIns="45720" rtlCol="0" anchor="ctr"/>
          <a:lstStyle>
            <a:lvl1pPr algn="ctr">
              <a:defRPr sz="1050" b="1" i="1">
                <a:solidFill>
                  <a:schemeClr val="tx1">
                    <a:lumMod val="65000"/>
                    <a:lumOff val="35000"/>
                  </a:schemeClr>
                </a:solidFill>
                <a:latin typeface="Arial" pitchFamily="34" charset="0"/>
                <a:cs typeface="Arial" pitchFamily="34" charset="0"/>
              </a:defRPr>
            </a:lvl1pPr>
          </a:lstStyle>
          <a:p>
            <a:r>
              <a:rPr lang="en-US" dirty="0"/>
              <a:t>&lt; Presentation title here &gt;</a:t>
            </a:r>
          </a:p>
        </p:txBody>
      </p:sp>
      <p:sp>
        <p:nvSpPr>
          <p:cNvPr id="6" name="Slide Number Placeholder 5"/>
          <p:cNvSpPr>
            <a:spLocks noGrp="1"/>
          </p:cNvSpPr>
          <p:nvPr>
            <p:ph type="sldNum" sz="quarter" idx="4"/>
          </p:nvPr>
        </p:nvSpPr>
        <p:spPr>
          <a:xfrm>
            <a:off x="7696200" y="6320808"/>
            <a:ext cx="838200" cy="365125"/>
          </a:xfrm>
          <a:prstGeom prst="rect">
            <a:avLst/>
          </a:prstGeom>
        </p:spPr>
        <p:txBody>
          <a:bodyPr vert="horz" lIns="91440" tIns="45720" rIns="91440" bIns="45720" rtlCol="0" anchor="ctr"/>
          <a:lstStyle>
            <a:lvl1pPr algn="ctr">
              <a:defRPr sz="750" b="0">
                <a:solidFill>
                  <a:schemeClr val="tx1">
                    <a:lumMod val="65000"/>
                    <a:lumOff val="35000"/>
                  </a:schemeClr>
                </a:solidFill>
                <a:latin typeface="Arial" pitchFamily="34" charset="0"/>
                <a:cs typeface="Arial" pitchFamily="34" charset="0"/>
              </a:defRPr>
            </a:lvl1pPr>
          </a:lstStyle>
          <a:p>
            <a:fld id="{FEC9E414-06B5-46EB-9ED1-1602F4A4BA10}" type="slidenum">
              <a:rPr lang="en-US" smtClean="0"/>
              <a:pPr/>
              <a:t>‹#›</a:t>
            </a:fld>
            <a:endParaRPr lang="en-US" dirty="0"/>
          </a:p>
        </p:txBody>
      </p:sp>
    </p:spTree>
    <p:extLst>
      <p:ext uri="{BB962C8B-B14F-4D97-AF65-F5344CB8AC3E}">
        <p14:creationId xmlns:p14="http://schemas.microsoft.com/office/powerpoint/2010/main" val="117910737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hf hdr="0" dt="0"/>
  <p:txStyles>
    <p:titleStyle>
      <a:lvl1pPr algn="ctr" defTabSz="685800" rtl="0" eaLnBrk="1" latinLnBrk="0" hangingPunct="1">
        <a:spcBef>
          <a:spcPct val="0"/>
        </a:spcBef>
        <a:buNone/>
        <a:defRPr sz="3300" b="1" kern="1200">
          <a:solidFill>
            <a:schemeClr val="bg1"/>
          </a:solidFill>
          <a:effectLst>
            <a:outerShdw blurRad="50800" dist="38100" dir="2700000" algn="tl" rotWithShape="0">
              <a:prstClr val="black"/>
            </a:outerShdw>
          </a:effectLst>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8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bg1"/>
          </a:solidFill>
          <a:effectLst>
            <a:outerShdw blurRad="50800" dist="38100" dir="2700000" algn="tl" rotWithShape="0">
              <a:prstClr val="black"/>
            </a:outerShdw>
          </a:effectLst>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aLxF_X0VR1k?feature=oembed" TargetMode="External"/><Relationship Id="rId5" Type="http://schemas.openxmlformats.org/officeDocument/2006/relationships/hyperlink" Target="https://www.youtube.com/watch?v=aLxF_X0VR1k" TargetMode="Externa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realityworks.com/realcare-baby-user-center/?v=7516fd43adaa"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realityworks.com/wp-content/uploads/2025/07/Readiness-Quiz.pdf"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hyperlink" Target="https://youtu.be/oUnDpoY4NzY"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realityworks.com/knowledge-base/realcare-baby-control-center/?v=7516fd43adaa"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www.realityworks.com/realcare-baby-user-cente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Productsupport@realityworks.com"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www.realityworks.com/sbss/index.html"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ideo" Target="https://www.youtube.com/embed/_0rN03xy-Yk?feature=oembed" TargetMode="External"/><Relationship Id="rId5" Type="http://schemas.openxmlformats.org/officeDocument/2006/relationships/hyperlink" Target="https://www.youtube.com/watch?v=_0rN03xy-Yk" TargetMode="Externa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hyperlink" Target="https://oklahoma.gov/careertech/educators/funding-and-grants.html"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hyperlink" Target="https://www.realityworks.com/wp-content/uploads/2024/07/Childcare-Career-Pathway-Classes-5-Free-Student-Activities-for-Your-Program-free-asset.pdf"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2.png"/><Relationship Id="rId4" Type="http://schemas.openxmlformats.org/officeDocument/2006/relationships/diagramLayout" Target="../diagrams/layout1.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7E3A6-9647-92BA-9043-85E2ADE00905}"/>
            </a:ext>
          </a:extLst>
        </p:cNvPr>
        <p:cNvGrpSpPr/>
        <p:nvPr/>
      </p:nvGrpSpPr>
      <p:grpSpPr>
        <a:xfrm>
          <a:off x="0" y="0"/>
          <a:ext cx="0" cy="0"/>
          <a:chOff x="0" y="0"/>
          <a:chExt cx="0" cy="0"/>
        </a:xfrm>
      </p:grpSpPr>
      <p:sp>
        <p:nvSpPr>
          <p:cNvPr id="1031" name="Footer Placeholder 3">
            <a:extLst>
              <a:ext uri="{FF2B5EF4-FFF2-40B4-BE49-F238E27FC236}">
                <a16:creationId xmlns:a16="http://schemas.microsoft.com/office/drawing/2014/main" id="{A13671C4-B494-4B4F-A8E5-DE8374F56231}"/>
              </a:ext>
            </a:extLst>
          </p:cNvPr>
          <p:cNvSpPr>
            <a:spLocks noGrp="1"/>
          </p:cNvSpPr>
          <p:nvPr>
            <p:ph type="ftr" sz="quarter" idx="11"/>
          </p:nvPr>
        </p:nvSpPr>
        <p:spPr>
          <a:xfrm>
            <a:off x="304799" y="6324602"/>
            <a:ext cx="3539039" cy="365125"/>
          </a:xfrm>
        </p:spPr>
        <p:txBody>
          <a:bodyPr/>
          <a:lstStyle/>
          <a:p>
            <a:pPr>
              <a:spcAft>
                <a:spcPts val="600"/>
              </a:spcAft>
            </a:pPr>
            <a:r>
              <a:rPr lang="en-US"/>
              <a:t>Experiential Learning Technology</a:t>
            </a:r>
          </a:p>
        </p:txBody>
      </p:sp>
      <p:sp>
        <p:nvSpPr>
          <p:cNvPr id="1033" name="Slide Number Placeholder 4">
            <a:extLst>
              <a:ext uri="{FF2B5EF4-FFF2-40B4-BE49-F238E27FC236}">
                <a16:creationId xmlns:a16="http://schemas.microsoft.com/office/drawing/2014/main" id="{0D3CA4A7-D953-EB1A-42FF-519746968CDD}"/>
              </a:ext>
            </a:extLst>
          </p:cNvPr>
          <p:cNvSpPr>
            <a:spLocks noGrp="1"/>
          </p:cNvSpPr>
          <p:nvPr>
            <p:ph type="sldNum" sz="quarter" idx="12"/>
          </p:nvPr>
        </p:nvSpPr>
        <p:spPr>
          <a:xfrm>
            <a:off x="4148637" y="6324602"/>
            <a:ext cx="838200" cy="365125"/>
          </a:xfrm>
        </p:spPr>
        <p:txBody>
          <a:bodyPr/>
          <a:lstStyle/>
          <a:p>
            <a:pPr>
              <a:spcAft>
                <a:spcPts val="600"/>
              </a:spcAft>
            </a:pPr>
            <a:fld id="{FEC9E414-06B5-46EB-9ED1-1602F4A4BA10}" type="slidenum">
              <a:rPr lang="en-US" smtClean="0"/>
              <a:pPr>
                <a:spcAft>
                  <a:spcPts val="600"/>
                </a:spcAft>
              </a:pPr>
              <a:t>1</a:t>
            </a:fld>
            <a:endParaRPr lang="en-US"/>
          </a:p>
        </p:txBody>
      </p:sp>
      <p:pic>
        <p:nvPicPr>
          <p:cNvPr id="7" name="Picture 6">
            <a:extLst>
              <a:ext uri="{FF2B5EF4-FFF2-40B4-BE49-F238E27FC236}">
                <a16:creationId xmlns:a16="http://schemas.microsoft.com/office/drawing/2014/main" id="{8D883B55-A733-93B8-FDF7-512FC90ABE86}"/>
              </a:ext>
            </a:extLst>
          </p:cNvPr>
          <p:cNvPicPr>
            <a:picLocks noChangeAspect="1"/>
          </p:cNvPicPr>
          <p:nvPr/>
        </p:nvPicPr>
        <p:blipFill>
          <a:blip r:embed="rId3"/>
          <a:stretch>
            <a:fillRect/>
          </a:stretch>
        </p:blipFill>
        <p:spPr>
          <a:xfrm>
            <a:off x="2353940" y="168273"/>
            <a:ext cx="4436120" cy="5740861"/>
          </a:xfrm>
          <a:prstGeom prst="rect">
            <a:avLst/>
          </a:prstGeom>
        </p:spPr>
      </p:pic>
    </p:spTree>
    <p:extLst>
      <p:ext uri="{BB962C8B-B14F-4D97-AF65-F5344CB8AC3E}">
        <p14:creationId xmlns:p14="http://schemas.microsoft.com/office/powerpoint/2010/main" val="37530939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8FAF-8163-4CE5-A4EF-6021BFC81259}"/>
              </a:ext>
            </a:extLst>
          </p:cNvPr>
          <p:cNvSpPr>
            <a:spLocks noGrp="1"/>
          </p:cNvSpPr>
          <p:nvPr>
            <p:ph type="title"/>
          </p:nvPr>
        </p:nvSpPr>
        <p:spPr/>
        <p:txBody>
          <a:bodyPr/>
          <a:lstStyle/>
          <a:p>
            <a:r>
              <a:rPr lang="en-US" dirty="0"/>
              <a:t>Challenges in a CTE classroom</a:t>
            </a:r>
          </a:p>
        </p:txBody>
      </p:sp>
      <p:graphicFrame>
        <p:nvGraphicFramePr>
          <p:cNvPr id="4" name="Content Placeholder 3">
            <a:extLst>
              <a:ext uri="{FF2B5EF4-FFF2-40B4-BE49-F238E27FC236}">
                <a16:creationId xmlns:a16="http://schemas.microsoft.com/office/drawing/2014/main" id="{229FF80D-C21A-4C8B-BE70-C5E7D23531E4}"/>
              </a:ext>
            </a:extLst>
          </p:cNvPr>
          <p:cNvGraphicFramePr>
            <a:graphicFrameLocks noGrp="1"/>
          </p:cNvGraphicFramePr>
          <p:nvPr>
            <p:ph idx="1"/>
          </p:nvPr>
        </p:nvGraphicFramePr>
        <p:xfrm>
          <a:off x="1088232" y="2369344"/>
          <a:ext cx="7203281" cy="2927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2613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2012-2275-414C-9200-87F752003B10}"/>
              </a:ext>
            </a:extLst>
          </p:cNvPr>
          <p:cNvSpPr>
            <a:spLocks noGrp="1"/>
          </p:cNvSpPr>
          <p:nvPr>
            <p:ph type="title"/>
          </p:nvPr>
        </p:nvSpPr>
        <p:spPr/>
        <p:txBody>
          <a:bodyPr/>
          <a:lstStyle/>
          <a:p>
            <a:r>
              <a:rPr lang="en-US" dirty="0"/>
              <a:t>Realityworks </a:t>
            </a:r>
            <a:r>
              <a:rPr lang="en-US"/>
              <a:t>Programs Can </a:t>
            </a:r>
            <a:r>
              <a:rPr lang="en-US" dirty="0"/>
              <a:t>help</a:t>
            </a:r>
          </a:p>
        </p:txBody>
      </p:sp>
      <p:graphicFrame>
        <p:nvGraphicFramePr>
          <p:cNvPr id="8" name="Content Placeholder 3">
            <a:extLst>
              <a:ext uri="{FF2B5EF4-FFF2-40B4-BE49-F238E27FC236}">
                <a16:creationId xmlns:a16="http://schemas.microsoft.com/office/drawing/2014/main" id="{D42F4881-4848-461F-A0CC-DE5BD0A48B5A}"/>
              </a:ext>
            </a:extLst>
          </p:cNvPr>
          <p:cNvGraphicFramePr>
            <a:graphicFrameLocks noGrp="1"/>
          </p:cNvGraphicFramePr>
          <p:nvPr>
            <p:ph idx="1"/>
          </p:nvPr>
        </p:nvGraphicFramePr>
        <p:xfrm>
          <a:off x="1" y="2179359"/>
          <a:ext cx="4355183" cy="2361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3">
            <a:extLst>
              <a:ext uri="{FF2B5EF4-FFF2-40B4-BE49-F238E27FC236}">
                <a16:creationId xmlns:a16="http://schemas.microsoft.com/office/drawing/2014/main" id="{00D39523-17C2-49CE-A8D9-D3A2978AC0ED}"/>
              </a:ext>
            </a:extLst>
          </p:cNvPr>
          <p:cNvGraphicFramePr>
            <a:graphicFrameLocks/>
          </p:cNvGraphicFramePr>
          <p:nvPr/>
        </p:nvGraphicFramePr>
        <p:xfrm>
          <a:off x="4281293" y="2380317"/>
          <a:ext cx="4796719" cy="19812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5554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03B51-ABB5-C0C9-81B3-79BB4372C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58C95-B6DC-5B49-EC30-CCA1216C271F}"/>
              </a:ext>
            </a:extLst>
          </p:cNvPr>
          <p:cNvSpPr>
            <a:spLocks noGrp="1"/>
          </p:cNvSpPr>
          <p:nvPr>
            <p:ph type="title"/>
          </p:nvPr>
        </p:nvSpPr>
        <p:spPr>
          <a:xfrm>
            <a:off x="457200" y="579437"/>
            <a:ext cx="8229600" cy="1121834"/>
          </a:xfrm>
        </p:spPr>
        <p:txBody>
          <a:bodyPr>
            <a:normAutofit/>
          </a:bodyPr>
          <a:lstStyle/>
          <a:p>
            <a:pPr>
              <a:lnSpc>
                <a:spcPct val="90000"/>
              </a:lnSpc>
            </a:pPr>
            <a:br>
              <a:rPr lang="en-US" sz="2400" dirty="0"/>
            </a:br>
            <a:r>
              <a:rPr lang="en-US" sz="2400" dirty="0" err="1"/>
              <a:t>RealCare</a:t>
            </a:r>
            <a:r>
              <a:rPr lang="en-US" sz="2400" baseline="30000" dirty="0"/>
              <a:t>®</a:t>
            </a:r>
            <a:r>
              <a:rPr lang="en-US" sz="2400" dirty="0"/>
              <a:t> Baby Program</a:t>
            </a:r>
          </a:p>
        </p:txBody>
      </p:sp>
      <p:sp>
        <p:nvSpPr>
          <p:cNvPr id="1031" name="Footer Placeholder 3">
            <a:extLst>
              <a:ext uri="{FF2B5EF4-FFF2-40B4-BE49-F238E27FC236}">
                <a16:creationId xmlns:a16="http://schemas.microsoft.com/office/drawing/2014/main" id="{A6649687-531F-17CD-370B-904166491230}"/>
              </a:ext>
            </a:extLst>
          </p:cNvPr>
          <p:cNvSpPr>
            <a:spLocks noGrp="1"/>
          </p:cNvSpPr>
          <p:nvPr>
            <p:ph type="ftr" sz="quarter" idx="11"/>
          </p:nvPr>
        </p:nvSpPr>
        <p:spPr>
          <a:xfrm>
            <a:off x="304799" y="6324602"/>
            <a:ext cx="3539039" cy="365125"/>
          </a:xfrm>
        </p:spPr>
        <p:txBody>
          <a:bodyPr/>
          <a:lstStyle/>
          <a:p>
            <a:pPr>
              <a:spcAft>
                <a:spcPts val="600"/>
              </a:spcAft>
            </a:pPr>
            <a:r>
              <a:rPr lang="en-US"/>
              <a:t>Experiential Learning Technology</a:t>
            </a:r>
          </a:p>
        </p:txBody>
      </p:sp>
      <p:sp>
        <p:nvSpPr>
          <p:cNvPr id="1033" name="Slide Number Placeholder 4">
            <a:extLst>
              <a:ext uri="{FF2B5EF4-FFF2-40B4-BE49-F238E27FC236}">
                <a16:creationId xmlns:a16="http://schemas.microsoft.com/office/drawing/2014/main" id="{168289BE-0C58-7F53-0A5A-0F148C1B53B5}"/>
              </a:ext>
            </a:extLst>
          </p:cNvPr>
          <p:cNvSpPr>
            <a:spLocks noGrp="1"/>
          </p:cNvSpPr>
          <p:nvPr>
            <p:ph type="sldNum" sz="quarter" idx="12"/>
          </p:nvPr>
        </p:nvSpPr>
        <p:spPr>
          <a:xfrm>
            <a:off x="4148637" y="6324602"/>
            <a:ext cx="838200" cy="365125"/>
          </a:xfrm>
        </p:spPr>
        <p:txBody>
          <a:bodyPr/>
          <a:lstStyle/>
          <a:p>
            <a:pPr>
              <a:spcAft>
                <a:spcPts val="600"/>
              </a:spcAft>
            </a:pPr>
            <a:fld id="{FEC9E414-06B5-46EB-9ED1-1602F4A4BA10}" type="slidenum">
              <a:rPr lang="en-US" smtClean="0"/>
              <a:pPr>
                <a:spcAft>
                  <a:spcPts val="600"/>
                </a:spcAft>
              </a:pPr>
              <a:t>12</a:t>
            </a:fld>
            <a:endParaRPr lang="en-US"/>
          </a:p>
        </p:txBody>
      </p:sp>
      <p:pic>
        <p:nvPicPr>
          <p:cNvPr id="3" name="Online Media 2" title="The Reality Check: RealCare Baby">
            <a:hlinkClick r:id="" action="ppaction://media"/>
            <a:extLst>
              <a:ext uri="{FF2B5EF4-FFF2-40B4-BE49-F238E27FC236}">
                <a16:creationId xmlns:a16="http://schemas.microsoft.com/office/drawing/2014/main" id="{B00E6CE3-B2BF-6DC1-88F7-D27152EBD131}"/>
              </a:ext>
            </a:extLst>
          </p:cNvPr>
          <p:cNvPicPr>
            <a:picLocks noRot="1" noChangeAspect="1"/>
          </p:cNvPicPr>
          <p:nvPr>
            <a:videoFile r:link="rId1"/>
          </p:nvPr>
        </p:nvPicPr>
        <p:blipFill>
          <a:blip r:embed="rId4"/>
          <a:stretch>
            <a:fillRect/>
          </a:stretch>
        </p:blipFill>
        <p:spPr>
          <a:xfrm>
            <a:off x="1336969" y="1604962"/>
            <a:ext cx="6461535" cy="3648075"/>
          </a:xfrm>
          <a:prstGeom prst="rect">
            <a:avLst/>
          </a:prstGeom>
        </p:spPr>
      </p:pic>
      <p:sp>
        <p:nvSpPr>
          <p:cNvPr id="5" name="TextBox 4">
            <a:extLst>
              <a:ext uri="{FF2B5EF4-FFF2-40B4-BE49-F238E27FC236}">
                <a16:creationId xmlns:a16="http://schemas.microsoft.com/office/drawing/2014/main" id="{635F0D33-532C-2E64-D783-D532D8640145}"/>
              </a:ext>
            </a:extLst>
          </p:cNvPr>
          <p:cNvSpPr txBox="1"/>
          <p:nvPr/>
        </p:nvSpPr>
        <p:spPr>
          <a:xfrm>
            <a:off x="3048000" y="5419487"/>
            <a:ext cx="4614862" cy="369332"/>
          </a:xfrm>
          <a:prstGeom prst="rect">
            <a:avLst/>
          </a:prstGeom>
          <a:noFill/>
        </p:spPr>
        <p:txBody>
          <a:bodyPr wrap="square">
            <a:spAutoFit/>
          </a:bodyPr>
          <a:lstStyle/>
          <a:p>
            <a:r>
              <a:rPr lang="en-US" dirty="0">
                <a:hlinkClick r:id="rId5"/>
              </a:rPr>
              <a:t>The Reality Check: </a:t>
            </a:r>
            <a:r>
              <a:rPr lang="en-US" dirty="0" err="1">
                <a:hlinkClick r:id="rId5"/>
              </a:rPr>
              <a:t>RealCare</a:t>
            </a:r>
            <a:r>
              <a:rPr lang="en-US" dirty="0">
                <a:hlinkClick r:id="rId5"/>
              </a:rPr>
              <a:t> Baby</a:t>
            </a:r>
            <a:endParaRPr lang="en-US" dirty="0"/>
          </a:p>
        </p:txBody>
      </p:sp>
    </p:spTree>
    <p:extLst>
      <p:ext uri="{BB962C8B-B14F-4D97-AF65-F5344CB8AC3E}">
        <p14:creationId xmlns:p14="http://schemas.microsoft.com/office/powerpoint/2010/main" val="1232419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D074-4989-5542-56E5-522BBA0BB3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E36569-8A89-C606-876E-100BAB1E665D}"/>
              </a:ext>
            </a:extLst>
          </p:cNvPr>
          <p:cNvSpPr>
            <a:spLocks noGrp="1"/>
          </p:cNvSpPr>
          <p:nvPr>
            <p:ph type="title"/>
          </p:nvPr>
        </p:nvSpPr>
        <p:spPr>
          <a:xfrm>
            <a:off x="457200" y="579437"/>
            <a:ext cx="8229600" cy="655623"/>
          </a:xfrm>
        </p:spPr>
        <p:txBody>
          <a:bodyPr>
            <a:normAutofit/>
          </a:bodyPr>
          <a:lstStyle/>
          <a:p>
            <a:pPr lvl="0">
              <a:lnSpc>
                <a:spcPct val="90000"/>
              </a:lnSpc>
              <a:defRPr/>
            </a:pPr>
            <a:r>
              <a:rPr lang="en-US" sz="3700" dirty="0"/>
              <a:t>Which </a:t>
            </a:r>
            <a:r>
              <a:rPr lang="en-US" sz="3700" dirty="0" err="1"/>
              <a:t>RealCare</a:t>
            </a:r>
            <a:r>
              <a:rPr lang="en-US" sz="3700" dirty="0"/>
              <a:t> Baby do you have?</a:t>
            </a:r>
            <a:endParaRPr lang="en-US" sz="3700" b="1" kern="1200" dirty="0">
              <a:effectLst/>
            </a:endParaRPr>
          </a:p>
        </p:txBody>
      </p:sp>
      <p:sp>
        <p:nvSpPr>
          <p:cNvPr id="10" name="Footer Placeholder 3">
            <a:extLst>
              <a:ext uri="{FF2B5EF4-FFF2-40B4-BE49-F238E27FC236}">
                <a16:creationId xmlns:a16="http://schemas.microsoft.com/office/drawing/2014/main" id="{04EF8377-3608-C283-C1A7-A09C506E0467}"/>
              </a:ext>
            </a:extLst>
          </p:cNvPr>
          <p:cNvSpPr>
            <a:spLocks noGrp="1"/>
          </p:cNvSpPr>
          <p:nvPr>
            <p:ph type="ftr" sz="quarter" idx="11"/>
          </p:nvPr>
        </p:nvSpPr>
        <p:spPr>
          <a:xfrm>
            <a:off x="304799" y="6324602"/>
            <a:ext cx="3539039" cy="365125"/>
          </a:xfrm>
        </p:spPr>
        <p:txBody>
          <a:bodyPr vert="horz" lIns="91440" tIns="45720" rIns="91440" bIns="45720" rtlCol="0" anchor="ctr">
            <a:normAutofit/>
          </a:bodyPr>
          <a:lstStyle/>
          <a:p>
            <a:pPr>
              <a:spcAft>
                <a:spcPts val="600"/>
              </a:spcAft>
            </a:pPr>
            <a:r>
              <a:rPr lang="en-US" b="1" i="1" kern="1200"/>
              <a:t>Experiential Learning Technology</a:t>
            </a:r>
          </a:p>
        </p:txBody>
      </p:sp>
      <p:sp>
        <p:nvSpPr>
          <p:cNvPr id="12" name="Slide Number Placeholder 4">
            <a:extLst>
              <a:ext uri="{FF2B5EF4-FFF2-40B4-BE49-F238E27FC236}">
                <a16:creationId xmlns:a16="http://schemas.microsoft.com/office/drawing/2014/main" id="{1F82A8F5-2B9C-6A59-84D9-C8EDCD627B3C}"/>
              </a:ext>
            </a:extLst>
          </p:cNvPr>
          <p:cNvSpPr>
            <a:spLocks noGrp="1"/>
          </p:cNvSpPr>
          <p:nvPr>
            <p:ph type="sldNum" sz="quarter" idx="12"/>
          </p:nvPr>
        </p:nvSpPr>
        <p:spPr>
          <a:xfrm>
            <a:off x="4148637" y="6324602"/>
            <a:ext cx="838200" cy="365125"/>
          </a:xfrm>
        </p:spPr>
        <p:txBody>
          <a:bodyPr vert="horz" lIns="91440" tIns="45720" rIns="91440" bIns="45720" rtlCol="0" anchor="ctr">
            <a:normAutofit/>
          </a:bodyPr>
          <a:lstStyle/>
          <a:p>
            <a:pPr>
              <a:spcAft>
                <a:spcPts val="600"/>
              </a:spcAft>
            </a:pPr>
            <a:fld id="{FEC9E414-06B5-46EB-9ED1-1602F4A4BA10}" type="slidenum">
              <a:rPr lang="en-US" smtClean="0"/>
              <a:pPr>
                <a:spcAft>
                  <a:spcPts val="600"/>
                </a:spcAft>
              </a:pPr>
              <a:t>13</a:t>
            </a:fld>
            <a:endParaRPr lang="en-US"/>
          </a:p>
        </p:txBody>
      </p:sp>
      <p:pic>
        <p:nvPicPr>
          <p:cNvPr id="1028" name="Picture 4" descr="RCB4">
            <a:extLst>
              <a:ext uri="{FF2B5EF4-FFF2-40B4-BE49-F238E27FC236}">
                <a16:creationId xmlns:a16="http://schemas.microsoft.com/office/drawing/2014/main" id="{FFE0CA5C-B6FE-F04F-1184-1081EE8C1F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475" y="1701271"/>
            <a:ext cx="3242718" cy="3242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D00FEE-C3DE-5043-B34A-387B9068771C}"/>
              </a:ext>
            </a:extLst>
          </p:cNvPr>
          <p:cNvPicPr>
            <a:picLocks noChangeAspect="1"/>
          </p:cNvPicPr>
          <p:nvPr/>
        </p:nvPicPr>
        <p:blipFill>
          <a:blip r:embed="rId4"/>
          <a:stretch>
            <a:fillRect/>
          </a:stretch>
        </p:blipFill>
        <p:spPr>
          <a:xfrm>
            <a:off x="857313" y="1981200"/>
            <a:ext cx="3769887" cy="3124200"/>
          </a:xfrm>
          <a:prstGeom prst="rect">
            <a:avLst/>
          </a:prstGeom>
        </p:spPr>
      </p:pic>
      <p:sp>
        <p:nvSpPr>
          <p:cNvPr id="4" name="TextBox 3">
            <a:extLst>
              <a:ext uri="{FF2B5EF4-FFF2-40B4-BE49-F238E27FC236}">
                <a16:creationId xmlns:a16="http://schemas.microsoft.com/office/drawing/2014/main" id="{B3611676-5346-295D-424C-DBF034BB64A0}"/>
              </a:ext>
            </a:extLst>
          </p:cNvPr>
          <p:cNvSpPr txBox="1"/>
          <p:nvPr/>
        </p:nvSpPr>
        <p:spPr>
          <a:xfrm>
            <a:off x="1052084" y="5334000"/>
            <a:ext cx="2547420" cy="369332"/>
          </a:xfrm>
          <a:prstGeom prst="rect">
            <a:avLst/>
          </a:prstGeom>
          <a:noFill/>
        </p:spPr>
        <p:txBody>
          <a:bodyPr wrap="square" rtlCol="0">
            <a:spAutoFit/>
          </a:bodyPr>
          <a:lstStyle/>
          <a:p>
            <a:r>
              <a:rPr lang="en-US" dirty="0" err="1"/>
              <a:t>RealCare</a:t>
            </a:r>
            <a:r>
              <a:rPr lang="en-US" dirty="0"/>
              <a:t> Baby 3</a:t>
            </a:r>
          </a:p>
        </p:txBody>
      </p:sp>
      <p:sp>
        <p:nvSpPr>
          <p:cNvPr id="6" name="TextBox 5">
            <a:extLst>
              <a:ext uri="{FF2B5EF4-FFF2-40B4-BE49-F238E27FC236}">
                <a16:creationId xmlns:a16="http://schemas.microsoft.com/office/drawing/2014/main" id="{C690CBCC-0A64-9688-70C1-198912268B79}"/>
              </a:ext>
            </a:extLst>
          </p:cNvPr>
          <p:cNvSpPr txBox="1"/>
          <p:nvPr/>
        </p:nvSpPr>
        <p:spPr>
          <a:xfrm>
            <a:off x="4944476" y="5410200"/>
            <a:ext cx="2522736" cy="369332"/>
          </a:xfrm>
          <a:prstGeom prst="rect">
            <a:avLst/>
          </a:prstGeom>
          <a:noFill/>
        </p:spPr>
        <p:txBody>
          <a:bodyPr wrap="square" rtlCol="0">
            <a:spAutoFit/>
          </a:bodyPr>
          <a:lstStyle/>
          <a:p>
            <a:r>
              <a:rPr lang="en-US" dirty="0" err="1"/>
              <a:t>RealCare</a:t>
            </a:r>
            <a:r>
              <a:rPr lang="en-US" dirty="0"/>
              <a:t> Baby 4</a:t>
            </a:r>
          </a:p>
        </p:txBody>
      </p:sp>
    </p:spTree>
    <p:extLst>
      <p:ext uri="{BB962C8B-B14F-4D97-AF65-F5344CB8AC3E}">
        <p14:creationId xmlns:p14="http://schemas.microsoft.com/office/powerpoint/2010/main" val="35905351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579437"/>
            <a:ext cx="8229600" cy="639763"/>
          </a:xfrm>
        </p:spPr>
        <p:txBody>
          <a:bodyPr wrap="square" numCol="1" anchorCtr="0" compatLnSpc="1">
            <a:prstTxWarp prst="textNoShape">
              <a:avLst/>
            </a:prstTxWarp>
          </a:bodyPr>
          <a:lstStyle/>
          <a:p>
            <a:pPr eaLnBrk="1" hangingPunct="1"/>
            <a:r>
              <a:rPr lang="en-US" altLang="en-US" sz="3600" dirty="0" err="1"/>
              <a:t>RealCare</a:t>
            </a:r>
            <a:r>
              <a:rPr lang="en-US" altLang="en-US" sz="3600" baseline="30000" dirty="0"/>
              <a:t>®</a:t>
            </a:r>
            <a:r>
              <a:rPr lang="en-US" altLang="en-US" sz="3600" dirty="0"/>
              <a:t> Baby</a:t>
            </a:r>
            <a:endParaRPr lang="en-US" altLang="en-US" sz="3600" i="1" dirty="0"/>
          </a:p>
        </p:txBody>
      </p:sp>
      <p:sp>
        <p:nvSpPr>
          <p:cNvPr id="3" name="Text Placeholder 2"/>
          <p:cNvSpPr>
            <a:spLocks noGrp="1"/>
          </p:cNvSpPr>
          <p:nvPr>
            <p:ph idx="1"/>
          </p:nvPr>
        </p:nvSpPr>
        <p:spPr>
          <a:xfrm>
            <a:off x="4191000" y="1600200"/>
            <a:ext cx="4495800" cy="3657600"/>
          </a:xfrm>
        </p:spPr>
        <p:txBody>
          <a:bodyPr/>
          <a:lstStyle/>
          <a:p>
            <a:pPr marL="0" indent="0">
              <a:buNone/>
              <a:defRPr/>
            </a:pPr>
            <a:r>
              <a:rPr lang="en-US" sz="1800" dirty="0"/>
              <a:t>When we introduced RCB4, the two-piece outfit colors were changed a bit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48" y="2057400"/>
            <a:ext cx="1482852" cy="2331528"/>
          </a:xfrm>
          <a:prstGeom prst="ellipse">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988" y="2003964"/>
            <a:ext cx="1550823" cy="2438400"/>
          </a:xfrm>
          <a:prstGeom prst="ellipse">
            <a:avLst/>
          </a:prstGeom>
          <a:ln>
            <a:noFill/>
          </a:ln>
          <a:effectLst>
            <a:softEdge rad="112500"/>
          </a:effectLst>
        </p:spPr>
      </p:pic>
      <p:pic>
        <p:nvPicPr>
          <p:cNvPr id="2050" name="Picture 2" descr="RCB4 Outfits">
            <a:extLst>
              <a:ext uri="{FF2B5EF4-FFF2-40B4-BE49-F238E27FC236}">
                <a16:creationId xmlns:a16="http://schemas.microsoft.com/office/drawing/2014/main" id="{F01F456D-15DA-7276-BD33-407F7B59A8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222235"/>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B8952F-155C-8AE1-F63E-A551F67EAD9B}"/>
              </a:ext>
            </a:extLst>
          </p:cNvPr>
          <p:cNvSpPr txBox="1"/>
          <p:nvPr/>
        </p:nvSpPr>
        <p:spPr>
          <a:xfrm>
            <a:off x="457200" y="3886200"/>
            <a:ext cx="4191000" cy="1477328"/>
          </a:xfrm>
          <a:prstGeom prst="rect">
            <a:avLst/>
          </a:prstGeom>
          <a:noFill/>
        </p:spPr>
        <p:txBody>
          <a:bodyPr wrap="square">
            <a:spAutoFit/>
          </a:bodyPr>
          <a:lstStyle/>
          <a:p>
            <a:pPr marL="0" indent="0">
              <a:buFont typeface="Arial" panose="020B0604020202020204" pitchFamily="34" charset="0"/>
              <a:buNone/>
              <a:defRPr/>
            </a:pPr>
            <a:endParaRPr lang="en-US" sz="1800"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sz="1800" dirty="0"/>
          </a:p>
          <a:p>
            <a:pPr marL="0" indent="0">
              <a:buFont typeface="Arial" panose="020B0604020202020204" pitchFamily="34" charset="0"/>
              <a:buNone/>
              <a:defRPr/>
            </a:pPr>
            <a:r>
              <a:rPr lang="en-US" sz="1800" dirty="0" err="1"/>
              <a:t>RealCare</a:t>
            </a:r>
            <a:r>
              <a:rPr lang="en-US" sz="1800" dirty="0"/>
              <a:t> Baby 3 </a:t>
            </a:r>
            <a:r>
              <a:rPr lang="en-US" dirty="0"/>
              <a:t>arrived </a:t>
            </a:r>
            <a:r>
              <a:rPr lang="en-US" sz="1800" dirty="0"/>
              <a:t>dressed in a two-piece </a:t>
            </a:r>
            <a:r>
              <a:rPr lang="en-US" sz="1800" dirty="0" err="1"/>
              <a:t>outfit,pink</a:t>
            </a:r>
            <a:r>
              <a:rPr lang="en-US" sz="1800" dirty="0"/>
              <a:t> for female, blue for</a:t>
            </a:r>
            <a:r>
              <a:rPr lang="en-US" dirty="0"/>
              <a:t> male.</a:t>
            </a:r>
            <a:endParaRPr lang="en-US" sz="1800" dirty="0"/>
          </a:p>
        </p:txBody>
      </p:sp>
    </p:spTree>
    <p:extLst>
      <p:ext uri="{BB962C8B-B14F-4D97-AF65-F5344CB8AC3E}">
        <p14:creationId xmlns:p14="http://schemas.microsoft.com/office/powerpoint/2010/main" val="800321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D6C1-3318-84EE-BC97-DC8DF8A74D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4435C4-19AF-E199-D216-3875379D57B5}"/>
              </a:ext>
            </a:extLst>
          </p:cNvPr>
          <p:cNvPicPr>
            <a:picLocks noChangeAspect="1"/>
          </p:cNvPicPr>
          <p:nvPr/>
        </p:nvPicPr>
        <p:blipFill>
          <a:blip r:embed="rId3"/>
          <a:stretch>
            <a:fillRect/>
          </a:stretch>
        </p:blipFill>
        <p:spPr>
          <a:xfrm>
            <a:off x="1600200" y="139657"/>
            <a:ext cx="5384197" cy="6578685"/>
          </a:xfrm>
          <a:prstGeom prst="rect">
            <a:avLst/>
          </a:prstGeom>
        </p:spPr>
      </p:pic>
    </p:spTree>
    <p:extLst>
      <p:ext uri="{BB962C8B-B14F-4D97-AF65-F5344CB8AC3E}">
        <p14:creationId xmlns:p14="http://schemas.microsoft.com/office/powerpoint/2010/main" val="1222982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RealCare Curriculum</a:t>
            </a:r>
            <a:br>
              <a:rPr lang="en-US" dirty="0"/>
            </a:br>
            <a:br>
              <a:rPr lang="en-US" dirty="0"/>
            </a:br>
            <a:r>
              <a:rPr lang="en-US" sz="2800" dirty="0"/>
              <a:t>Comes with the starter pack</a:t>
            </a:r>
            <a:br>
              <a:rPr lang="en-US" sz="2800" dirty="0"/>
            </a:br>
            <a:r>
              <a:rPr lang="en-US" sz="2800" dirty="0"/>
              <a:t>You only buy curriculum and </a:t>
            </a:r>
            <a:br>
              <a:rPr lang="en-US" sz="2800" dirty="0"/>
            </a:br>
            <a:r>
              <a:rPr lang="en-US" sz="2800" dirty="0"/>
              <a:t>software once per school</a:t>
            </a:r>
          </a:p>
        </p:txBody>
      </p:sp>
    </p:spTree>
    <p:extLst>
      <p:ext uri="{BB962C8B-B14F-4D97-AF65-F5344CB8AC3E}">
        <p14:creationId xmlns:p14="http://schemas.microsoft.com/office/powerpoint/2010/main" val="24618389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078E2-E179-2D10-4FC2-9EB208BF32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354AB3-9D6B-E78B-36D1-8F39D9347334}"/>
              </a:ext>
            </a:extLst>
          </p:cNvPr>
          <p:cNvSpPr>
            <a:spLocks noGrp="1"/>
          </p:cNvSpPr>
          <p:nvPr>
            <p:ph type="sldNum" sz="quarter" idx="11"/>
          </p:nvPr>
        </p:nvSpPr>
        <p:spPr/>
        <p:txBody>
          <a:bodyPr/>
          <a:lstStyle/>
          <a:p>
            <a:pPr algn="r"/>
            <a:fld id="{26A73188-35B0-4568-ABA9-135BE372F85A}" type="slidenum">
              <a:rPr lang="en-US" sz="1050"/>
              <a:pPr algn="r"/>
              <a:t>17</a:t>
            </a:fld>
            <a:endParaRPr lang="en-US" sz="1050" dirty="0"/>
          </a:p>
        </p:txBody>
      </p:sp>
      <p:sp>
        <p:nvSpPr>
          <p:cNvPr id="3" name="Title 2">
            <a:extLst>
              <a:ext uri="{FF2B5EF4-FFF2-40B4-BE49-F238E27FC236}">
                <a16:creationId xmlns:a16="http://schemas.microsoft.com/office/drawing/2014/main" id="{FD5870B9-FA12-579A-7359-BDCA4530C6D9}"/>
              </a:ext>
            </a:extLst>
          </p:cNvPr>
          <p:cNvSpPr>
            <a:spLocks noGrp="1"/>
          </p:cNvSpPr>
          <p:nvPr>
            <p:ph type="title" idx="4294967295"/>
          </p:nvPr>
        </p:nvSpPr>
        <p:spPr>
          <a:xfrm>
            <a:off x="0" y="301625"/>
            <a:ext cx="7810500" cy="749300"/>
          </a:xfrm>
          <a:prstGeom prst="rect">
            <a:avLst/>
          </a:prstGeom>
        </p:spPr>
        <p:txBody>
          <a:bodyPr/>
          <a:lstStyle/>
          <a:p>
            <a:r>
              <a:rPr lang="en-US" dirty="0">
                <a:solidFill>
                  <a:schemeClr val="tx1"/>
                </a:solidFill>
              </a:rPr>
              <a:t>Updated Curriculum</a:t>
            </a:r>
          </a:p>
        </p:txBody>
      </p:sp>
      <p:sp>
        <p:nvSpPr>
          <p:cNvPr id="4" name="Content Placeholder 3">
            <a:extLst>
              <a:ext uri="{FF2B5EF4-FFF2-40B4-BE49-F238E27FC236}">
                <a16:creationId xmlns:a16="http://schemas.microsoft.com/office/drawing/2014/main" id="{29D566A3-A58F-244F-7B51-8F0F9F07AB94}"/>
              </a:ext>
            </a:extLst>
          </p:cNvPr>
          <p:cNvSpPr>
            <a:spLocks noGrp="1"/>
          </p:cNvSpPr>
          <p:nvPr>
            <p:ph sz="half" idx="4294967295"/>
          </p:nvPr>
        </p:nvSpPr>
        <p:spPr>
          <a:xfrm>
            <a:off x="304800" y="1295400"/>
            <a:ext cx="4267200" cy="4611688"/>
          </a:xfrm>
          <a:prstGeom prst="rect">
            <a:avLst/>
          </a:prstGeom>
        </p:spPr>
        <p:txBody>
          <a:bodyPr/>
          <a:lstStyle/>
          <a:p>
            <a:pPr marL="0" indent="0">
              <a:buNone/>
            </a:pPr>
            <a:r>
              <a:rPr lang="en-US" sz="1800" dirty="0">
                <a:solidFill>
                  <a:schemeClr val="tx1"/>
                </a:solidFill>
              </a:rPr>
              <a:t>Basic Infant Care</a:t>
            </a:r>
          </a:p>
          <a:p>
            <a:pPr marL="0" indent="0">
              <a:buNone/>
            </a:pPr>
            <a:endParaRPr lang="en-US" sz="1800" dirty="0">
              <a:solidFill>
                <a:schemeClr val="tx1"/>
              </a:solidFill>
            </a:endParaRPr>
          </a:p>
          <a:p>
            <a:pPr marL="0" indent="0">
              <a:buNone/>
            </a:pPr>
            <a:r>
              <a:rPr lang="en-US" sz="1800" dirty="0">
                <a:solidFill>
                  <a:schemeClr val="tx1"/>
                </a:solidFill>
              </a:rPr>
              <a:t>Target: High School Programs</a:t>
            </a:r>
          </a:p>
          <a:p>
            <a:pPr marL="0" indent="0">
              <a:buNone/>
            </a:pPr>
            <a:endParaRPr lang="en-US" sz="1800" dirty="0">
              <a:solidFill>
                <a:schemeClr val="tx1"/>
              </a:solidFill>
            </a:endParaRPr>
          </a:p>
          <a:p>
            <a:pPr marL="0" indent="0">
              <a:buNone/>
            </a:pPr>
            <a:r>
              <a:rPr lang="en-US" sz="1800" dirty="0">
                <a:solidFill>
                  <a:schemeClr val="tx1"/>
                </a:solidFill>
              </a:rPr>
              <a:t>Focus: </a:t>
            </a:r>
          </a:p>
          <a:p>
            <a:r>
              <a:rPr lang="en-US" sz="1800" dirty="0">
                <a:solidFill>
                  <a:schemeClr val="tx1"/>
                </a:solidFill>
              </a:rPr>
              <a:t>Infant Care Skills</a:t>
            </a:r>
          </a:p>
          <a:p>
            <a:r>
              <a:rPr lang="en-US" sz="1800" dirty="0">
                <a:solidFill>
                  <a:schemeClr val="tx1"/>
                </a:solidFill>
              </a:rPr>
              <a:t>Child Development</a:t>
            </a:r>
          </a:p>
          <a:p>
            <a:r>
              <a:rPr lang="en-US" sz="1800" dirty="0">
                <a:solidFill>
                  <a:schemeClr val="tx1"/>
                </a:solidFill>
              </a:rPr>
              <a:t>Parenting</a:t>
            </a:r>
          </a:p>
          <a:p>
            <a:r>
              <a:rPr lang="en-US" sz="1800" dirty="0">
                <a:solidFill>
                  <a:schemeClr val="tx1"/>
                </a:solidFill>
              </a:rPr>
              <a:t>Infant Heath and Safety</a:t>
            </a:r>
          </a:p>
          <a:p>
            <a:pPr marL="0" indent="0">
              <a:buNone/>
            </a:pPr>
            <a:r>
              <a:rPr lang="en-US" sz="1800" dirty="0">
                <a:solidFill>
                  <a:schemeClr val="tx1"/>
                </a:solidFill>
              </a:rPr>
              <a:t> </a:t>
            </a:r>
          </a:p>
          <a:p>
            <a:pPr marL="0" indent="0">
              <a:buNone/>
            </a:pPr>
            <a:r>
              <a:rPr lang="en-US" sz="1800" dirty="0">
                <a:solidFill>
                  <a:schemeClr val="tx1"/>
                </a:solidFill>
              </a:rPr>
              <a:t>15 lessons, Hours of Content: 14-25</a:t>
            </a:r>
          </a:p>
        </p:txBody>
      </p:sp>
      <p:sp>
        <p:nvSpPr>
          <p:cNvPr id="5" name="Picture Placeholder 4">
            <a:extLst>
              <a:ext uri="{FF2B5EF4-FFF2-40B4-BE49-F238E27FC236}">
                <a16:creationId xmlns:a16="http://schemas.microsoft.com/office/drawing/2014/main" id="{0E15FCE8-1B89-B7EF-8BF9-DDCC573FF976}"/>
              </a:ext>
            </a:extLst>
          </p:cNvPr>
          <p:cNvSpPr>
            <a:spLocks noGrp="1"/>
          </p:cNvSpPr>
          <p:nvPr>
            <p:ph type="pic" idx="4294967295"/>
          </p:nvPr>
        </p:nvSpPr>
        <p:spPr>
          <a:xfrm>
            <a:off x="4724400" y="1320800"/>
            <a:ext cx="4006850" cy="4346575"/>
          </a:xfrm>
          <a:custGeom>
            <a:avLst/>
            <a:gdLst>
              <a:gd name="connsiteX0" fmla="*/ 0 w 3939262"/>
              <a:gd name="connsiteY0" fmla="*/ 0 h 4652963"/>
              <a:gd name="connsiteX1" fmla="*/ 3939262 w 3939262"/>
              <a:gd name="connsiteY1" fmla="*/ 0 h 4652963"/>
              <a:gd name="connsiteX2" fmla="*/ 3939262 w 3939262"/>
              <a:gd name="connsiteY2" fmla="*/ 4652963 h 4652963"/>
              <a:gd name="connsiteX3" fmla="*/ 0 w 3939262"/>
              <a:gd name="connsiteY3" fmla="*/ 4652963 h 4652963"/>
              <a:gd name="connsiteX4" fmla="*/ 0 w 3939262"/>
              <a:gd name="connsiteY4" fmla="*/ 0 h 4652963"/>
              <a:gd name="connsiteX0" fmla="*/ 0 w 4320262"/>
              <a:gd name="connsiteY0" fmla="*/ 0 h 4652963"/>
              <a:gd name="connsiteX1" fmla="*/ 4320262 w 4320262"/>
              <a:gd name="connsiteY1" fmla="*/ 0 h 4652963"/>
              <a:gd name="connsiteX2" fmla="*/ 3939262 w 4320262"/>
              <a:gd name="connsiteY2" fmla="*/ 4652963 h 4652963"/>
              <a:gd name="connsiteX3" fmla="*/ 0 w 4320262"/>
              <a:gd name="connsiteY3" fmla="*/ 4652963 h 4652963"/>
              <a:gd name="connsiteX4" fmla="*/ 0 w 4320262"/>
              <a:gd name="connsiteY4" fmla="*/ 0 h 4652963"/>
              <a:gd name="connsiteX0" fmla="*/ 0 w 4320262"/>
              <a:gd name="connsiteY0" fmla="*/ 0 h 4652963"/>
              <a:gd name="connsiteX1" fmla="*/ 4320262 w 4320262"/>
              <a:gd name="connsiteY1" fmla="*/ 0 h 4652963"/>
              <a:gd name="connsiteX2" fmla="*/ 3545562 w 4320262"/>
              <a:gd name="connsiteY2" fmla="*/ 4652963 h 4652963"/>
              <a:gd name="connsiteX3" fmla="*/ 0 w 4320262"/>
              <a:gd name="connsiteY3" fmla="*/ 4652963 h 4652963"/>
              <a:gd name="connsiteX4" fmla="*/ 0 w 4320262"/>
              <a:gd name="connsiteY4" fmla="*/ 0 h 465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262" h="4652963">
                <a:moveTo>
                  <a:pt x="0" y="0"/>
                </a:moveTo>
                <a:lnTo>
                  <a:pt x="4320262" y="0"/>
                </a:lnTo>
                <a:lnTo>
                  <a:pt x="3545562" y="4652963"/>
                </a:lnTo>
                <a:lnTo>
                  <a:pt x="0" y="4652963"/>
                </a:lnTo>
                <a:lnTo>
                  <a:pt x="0" y="0"/>
                </a:lnTo>
                <a:close/>
              </a:path>
            </a:pathLst>
          </a:custGeom>
        </p:spPr>
        <p:txBody>
          <a:bodyPr/>
          <a:lstStyle/>
          <a:p>
            <a:pPr marL="0" indent="0">
              <a:buNone/>
            </a:pPr>
            <a:r>
              <a:rPr lang="en-US" sz="1800" dirty="0">
                <a:solidFill>
                  <a:schemeClr val="tx1"/>
                </a:solidFill>
              </a:rPr>
              <a:t>Life Skills and Healthy Choices</a:t>
            </a:r>
          </a:p>
          <a:p>
            <a:pPr marL="0" indent="0">
              <a:buNone/>
            </a:pPr>
            <a:endParaRPr lang="en-US" sz="1800" dirty="0">
              <a:solidFill>
                <a:schemeClr val="tx1"/>
              </a:solidFill>
            </a:endParaRPr>
          </a:p>
          <a:p>
            <a:pPr marL="0" indent="0">
              <a:buNone/>
            </a:pPr>
            <a:r>
              <a:rPr lang="en-US" sz="1800" dirty="0">
                <a:solidFill>
                  <a:schemeClr val="tx1"/>
                </a:solidFill>
              </a:rPr>
              <a:t>Target: Middle School Programs</a:t>
            </a:r>
          </a:p>
          <a:p>
            <a:pPr marL="0" indent="0">
              <a:buNone/>
            </a:pPr>
            <a:endParaRPr lang="en-US" sz="1800" dirty="0">
              <a:solidFill>
                <a:schemeClr val="tx1"/>
              </a:solidFill>
            </a:endParaRPr>
          </a:p>
          <a:p>
            <a:pPr marL="0" indent="0">
              <a:buNone/>
            </a:pPr>
            <a:r>
              <a:rPr lang="en-US" sz="1800" dirty="0">
                <a:solidFill>
                  <a:schemeClr val="tx1"/>
                </a:solidFill>
              </a:rPr>
              <a:t>Focus: </a:t>
            </a:r>
          </a:p>
          <a:p>
            <a:pPr marL="257175" indent="-257175">
              <a:buFont typeface="Arial" panose="020B0604020202020204" pitchFamily="34" charset="0"/>
              <a:buChar char="•"/>
            </a:pPr>
            <a:r>
              <a:rPr lang="en-US" sz="1800" dirty="0">
                <a:solidFill>
                  <a:schemeClr val="tx1"/>
                </a:solidFill>
              </a:rPr>
              <a:t>Human Reproduction </a:t>
            </a:r>
          </a:p>
          <a:p>
            <a:pPr marL="257175" indent="-257175">
              <a:buFont typeface="Arial" panose="020B0604020202020204" pitchFamily="34" charset="0"/>
              <a:buChar char="•"/>
            </a:pPr>
            <a:r>
              <a:rPr lang="en-US" sz="1800" dirty="0">
                <a:solidFill>
                  <a:schemeClr val="tx1"/>
                </a:solidFill>
              </a:rPr>
              <a:t>Sexual Wellness</a:t>
            </a:r>
          </a:p>
          <a:p>
            <a:pPr marL="257175" indent="-257175">
              <a:buFont typeface="Arial" panose="020B0604020202020204" pitchFamily="34" charset="0"/>
              <a:buChar char="•"/>
            </a:pPr>
            <a:r>
              <a:rPr lang="en-US" sz="1800" dirty="0">
                <a:solidFill>
                  <a:schemeClr val="tx1"/>
                </a:solidFill>
              </a:rPr>
              <a:t>Relationships</a:t>
            </a:r>
          </a:p>
          <a:p>
            <a:pPr marL="257175" indent="-257175">
              <a:buFont typeface="Arial" panose="020B0604020202020204" pitchFamily="34" charset="0"/>
              <a:buChar char="•"/>
            </a:pPr>
            <a:r>
              <a:rPr lang="en-US" sz="1800" dirty="0">
                <a:solidFill>
                  <a:schemeClr val="tx1"/>
                </a:solidFill>
              </a:rPr>
              <a:t>Making Good Choices</a:t>
            </a:r>
          </a:p>
          <a:p>
            <a:pPr marL="0" indent="0">
              <a:buNone/>
            </a:pPr>
            <a:endParaRPr lang="en-US" sz="1800" dirty="0">
              <a:solidFill>
                <a:schemeClr val="tx1"/>
              </a:solidFill>
            </a:endParaRPr>
          </a:p>
          <a:p>
            <a:pPr marL="0" indent="0">
              <a:buNone/>
            </a:pPr>
            <a:r>
              <a:rPr lang="en-US" sz="1800" dirty="0">
                <a:solidFill>
                  <a:schemeClr val="tx1"/>
                </a:solidFill>
              </a:rPr>
              <a:t>15 lessons, Hours of Content: 11-13</a:t>
            </a:r>
          </a:p>
        </p:txBody>
      </p:sp>
    </p:spTree>
    <p:extLst>
      <p:ext uri="{BB962C8B-B14F-4D97-AF65-F5344CB8AC3E}">
        <p14:creationId xmlns:p14="http://schemas.microsoft.com/office/powerpoint/2010/main" val="589482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388" y="533400"/>
            <a:ext cx="8202612" cy="793750"/>
          </a:xfrm>
        </p:spPr>
        <p:txBody>
          <a:bodyPr>
            <a:noAutofit/>
          </a:bodyPr>
          <a:lstStyle/>
          <a:p>
            <a:pPr eaLnBrk="1" fontAlgn="auto" hangingPunct="1">
              <a:spcAft>
                <a:spcPts val="0"/>
              </a:spcAft>
              <a:defRPr/>
            </a:pPr>
            <a:r>
              <a:rPr lang="en-US" sz="2800" dirty="0" err="1"/>
              <a:t>RealCare</a:t>
            </a:r>
            <a:r>
              <a:rPr lang="en-US" sz="2800" dirty="0"/>
              <a:t> 3 Curricula Still Available</a:t>
            </a:r>
          </a:p>
        </p:txBody>
      </p:sp>
      <p:sp>
        <p:nvSpPr>
          <p:cNvPr id="3" name="Content Placeholder 2"/>
          <p:cNvSpPr>
            <a:spLocks noGrp="1"/>
          </p:cNvSpPr>
          <p:nvPr>
            <p:ph idx="1"/>
          </p:nvPr>
        </p:nvSpPr>
        <p:spPr>
          <a:xfrm>
            <a:off x="457200" y="1676400"/>
            <a:ext cx="8229600" cy="4191000"/>
          </a:xfrm>
        </p:spPr>
        <p:txBody>
          <a:bodyPr/>
          <a:lstStyle/>
          <a:p>
            <a:pPr marL="0" indent="0" eaLnBrk="1" hangingPunct="1">
              <a:spcBef>
                <a:spcPct val="50000"/>
              </a:spcBef>
              <a:buFont typeface="Arial" panose="020B0604020202020204" pitchFamily="34" charset="0"/>
              <a:buNone/>
              <a:defRPr/>
            </a:pPr>
            <a:r>
              <a:rPr lang="en-US" sz="2400" dirty="0">
                <a:latin typeface="Arial" charset="0"/>
              </a:rPr>
              <a:t>Featuring three curricula that incorporate use of the </a:t>
            </a:r>
            <a:r>
              <a:rPr lang="en-US" sz="2400" dirty="0" err="1">
                <a:latin typeface="Arial" charset="0"/>
              </a:rPr>
              <a:t>RealCare</a:t>
            </a:r>
            <a:r>
              <a:rPr lang="en-US" sz="2400" dirty="0">
                <a:latin typeface="Arial" charset="0"/>
              </a:rPr>
              <a:t>® Baby: </a:t>
            </a:r>
            <a:endParaRPr lang="en-US" altLang="en-US" sz="2400" dirty="0">
              <a:effectLst/>
            </a:endParaRPr>
          </a:p>
          <a:p>
            <a:pPr eaLnBrk="1" hangingPunct="1">
              <a:spcBef>
                <a:spcPct val="50000"/>
              </a:spcBef>
              <a:buFontTx/>
              <a:buChar char="•"/>
              <a:defRPr/>
            </a:pPr>
            <a:r>
              <a:rPr lang="en-US" altLang="en-US" sz="2400" dirty="0">
                <a:effectLst/>
              </a:rPr>
              <a:t>Basic Infant Care (childcare career skills)</a:t>
            </a:r>
          </a:p>
          <a:p>
            <a:pPr eaLnBrk="1" hangingPunct="1">
              <a:spcBef>
                <a:spcPct val="50000"/>
              </a:spcBef>
              <a:buFontTx/>
              <a:buChar char="•"/>
              <a:defRPr/>
            </a:pPr>
            <a:r>
              <a:rPr lang="en-US" altLang="en-US" sz="2400" dirty="0">
                <a:effectLst/>
              </a:rPr>
              <a:t>Healthy Choices: </a:t>
            </a:r>
            <a:r>
              <a:rPr lang="en-US" altLang="en-US" sz="2400" i="1" dirty="0">
                <a:effectLst/>
              </a:rPr>
              <a:t>Relationships, Sexuality, and Family Planning  (pregnancy prevention)</a:t>
            </a:r>
          </a:p>
          <a:p>
            <a:pPr eaLnBrk="1" hangingPunct="1">
              <a:spcBef>
                <a:spcPct val="50000"/>
              </a:spcBef>
              <a:buFontTx/>
              <a:buChar char="•"/>
              <a:defRPr/>
            </a:pPr>
            <a:r>
              <a:rPr lang="en-US" altLang="en-US" sz="2400" dirty="0">
                <a:effectLst/>
              </a:rPr>
              <a:t>Parenting: </a:t>
            </a:r>
            <a:r>
              <a:rPr lang="en-US" altLang="en-US" sz="2400" i="1" dirty="0">
                <a:effectLst/>
              </a:rPr>
              <a:t>A Guide to Parenting Skills for Life (parenting and child development 0-3)</a:t>
            </a:r>
          </a:p>
          <a:p>
            <a:pPr>
              <a:defRPr/>
            </a:pPr>
            <a:endParaRPr lang="en-US" dirty="0">
              <a:effectLst/>
            </a:endParaRPr>
          </a:p>
        </p:txBody>
      </p:sp>
    </p:spTree>
    <p:extLst>
      <p:ext uri="{BB962C8B-B14F-4D97-AF65-F5344CB8AC3E}">
        <p14:creationId xmlns:p14="http://schemas.microsoft.com/office/powerpoint/2010/main" val="3250129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0BDD5F-27F3-7B75-8D45-9E9B9B96D893}"/>
              </a:ext>
            </a:extLst>
          </p:cNvPr>
          <p:cNvSpPr>
            <a:spLocks noGrp="1"/>
          </p:cNvSpPr>
          <p:nvPr>
            <p:ph type="title"/>
          </p:nvPr>
        </p:nvSpPr>
        <p:spPr>
          <a:xfrm>
            <a:off x="457200" y="579437"/>
            <a:ext cx="8229600" cy="1121834"/>
          </a:xfrm>
        </p:spPr>
        <p:txBody>
          <a:bodyPr>
            <a:normAutofit/>
          </a:bodyPr>
          <a:lstStyle/>
          <a:p>
            <a:r>
              <a:rPr lang="en-US" dirty="0"/>
              <a:t>BASIC INFANT CARE</a:t>
            </a:r>
          </a:p>
        </p:txBody>
      </p:sp>
      <p:sp>
        <p:nvSpPr>
          <p:cNvPr id="9" name="Text Placeholder 3">
            <a:extLst>
              <a:ext uri="{FF2B5EF4-FFF2-40B4-BE49-F238E27FC236}">
                <a16:creationId xmlns:a16="http://schemas.microsoft.com/office/drawing/2014/main" id="{F7B669B1-60C1-0DC2-3211-1A0DCF7285B5}"/>
              </a:ext>
            </a:extLst>
          </p:cNvPr>
          <p:cNvSpPr>
            <a:spLocks noGrp="1"/>
          </p:cNvSpPr>
          <p:nvPr>
            <p:ph sz="half" idx="2"/>
          </p:nvPr>
        </p:nvSpPr>
        <p:spPr>
          <a:xfrm>
            <a:off x="457200" y="1600201"/>
            <a:ext cx="3581400" cy="4191002"/>
          </a:xfrm>
        </p:spPr>
        <p:txBody>
          <a:bodyPr>
            <a:noAutofit/>
          </a:bodyPr>
          <a:lstStyle/>
          <a:p>
            <a:pPr>
              <a:lnSpc>
                <a:spcPct val="90000"/>
              </a:lnSpc>
            </a:pPr>
            <a:r>
              <a:rPr lang="en-US" sz="1800" dirty="0"/>
              <a:t>TARGET:  High School</a:t>
            </a:r>
          </a:p>
          <a:p>
            <a:pPr>
              <a:lnSpc>
                <a:spcPct val="90000"/>
              </a:lnSpc>
            </a:pPr>
            <a:endParaRPr lang="en-US" sz="1800" dirty="0"/>
          </a:p>
          <a:p>
            <a:pPr>
              <a:lnSpc>
                <a:spcPct val="90000"/>
              </a:lnSpc>
            </a:pPr>
            <a:r>
              <a:rPr lang="en-US" sz="1800" dirty="0"/>
              <a:t>15 lessons</a:t>
            </a:r>
          </a:p>
          <a:p>
            <a:pPr>
              <a:lnSpc>
                <a:spcPct val="90000"/>
              </a:lnSpc>
            </a:pPr>
            <a:endParaRPr lang="en-US" sz="1800" dirty="0"/>
          </a:p>
          <a:p>
            <a:pPr>
              <a:lnSpc>
                <a:spcPct val="90000"/>
              </a:lnSpc>
            </a:pPr>
            <a:r>
              <a:rPr lang="en-US" sz="1800" dirty="0"/>
              <a:t>14-25 hours of content</a:t>
            </a:r>
          </a:p>
          <a:p>
            <a:pPr>
              <a:lnSpc>
                <a:spcPct val="90000"/>
              </a:lnSpc>
            </a:pPr>
            <a:endParaRPr lang="en-US" sz="1800" dirty="0"/>
          </a:p>
          <a:p>
            <a:pPr>
              <a:lnSpc>
                <a:spcPct val="90000"/>
              </a:lnSpc>
            </a:pPr>
            <a:r>
              <a:rPr lang="en-US" sz="1800" dirty="0"/>
              <a:t>All of the lessons may be used with RCB3 and RCB4 Babies.</a:t>
            </a:r>
          </a:p>
          <a:p>
            <a:pPr>
              <a:lnSpc>
                <a:spcPct val="90000"/>
              </a:lnSpc>
            </a:pPr>
            <a:endParaRPr lang="en-US" sz="1800" dirty="0"/>
          </a:p>
          <a:p>
            <a:pPr>
              <a:lnSpc>
                <a:spcPct val="90000"/>
              </a:lnSpc>
            </a:pPr>
            <a:r>
              <a:rPr lang="en-US" sz="1800" dirty="0"/>
              <a:t>There may be some slight adjustment for the simulation experience based on using some of the new RCB4 features.</a:t>
            </a:r>
          </a:p>
        </p:txBody>
      </p:sp>
      <p:pic>
        <p:nvPicPr>
          <p:cNvPr id="2" name="Content Placeholder 6">
            <a:extLst>
              <a:ext uri="{FF2B5EF4-FFF2-40B4-BE49-F238E27FC236}">
                <a16:creationId xmlns:a16="http://schemas.microsoft.com/office/drawing/2014/main" id="{9525BE42-A044-CD2A-7194-31E2D472C8ED}"/>
              </a:ext>
            </a:extLst>
          </p:cNvPr>
          <p:cNvPicPr>
            <a:picLocks noChangeAspect="1"/>
          </p:cNvPicPr>
          <p:nvPr/>
        </p:nvPicPr>
        <p:blipFill>
          <a:blip r:embed="rId3"/>
          <a:stretch>
            <a:fillRect/>
          </a:stretch>
        </p:blipFill>
        <p:spPr>
          <a:xfrm>
            <a:off x="4000500" y="1524000"/>
            <a:ext cx="4575832" cy="3965656"/>
          </a:xfrm>
          <a:prstGeom prst="rect">
            <a:avLst/>
          </a:prstGeom>
          <a:noFill/>
        </p:spPr>
      </p:pic>
      <p:sp>
        <p:nvSpPr>
          <p:cNvPr id="11" name="Footer Placeholder 4">
            <a:extLst>
              <a:ext uri="{FF2B5EF4-FFF2-40B4-BE49-F238E27FC236}">
                <a16:creationId xmlns:a16="http://schemas.microsoft.com/office/drawing/2014/main" id="{3FA936C3-E682-1398-3793-ED31C7D2C1CC}"/>
              </a:ext>
            </a:extLst>
          </p:cNvPr>
          <p:cNvSpPr>
            <a:spLocks noGrp="1"/>
          </p:cNvSpPr>
          <p:nvPr>
            <p:ph type="ftr" sz="quarter" idx="11"/>
          </p:nvPr>
        </p:nvSpPr>
        <p:spPr>
          <a:xfrm>
            <a:off x="304799" y="6324602"/>
            <a:ext cx="3539039" cy="365125"/>
          </a:xfrm>
        </p:spPr>
        <p:txBody>
          <a:bodyPr anchor="ctr">
            <a:normAutofit/>
          </a:bodyPr>
          <a:lstStyle/>
          <a:p>
            <a:pPr>
              <a:spcAft>
                <a:spcPts val="600"/>
              </a:spcAft>
            </a:pPr>
            <a:r>
              <a:rPr lang="en-US"/>
              <a:t>Experiential Learning Technology</a:t>
            </a:r>
          </a:p>
        </p:txBody>
      </p:sp>
      <p:sp>
        <p:nvSpPr>
          <p:cNvPr id="13" name="Slide Number Placeholder 5">
            <a:extLst>
              <a:ext uri="{FF2B5EF4-FFF2-40B4-BE49-F238E27FC236}">
                <a16:creationId xmlns:a16="http://schemas.microsoft.com/office/drawing/2014/main" id="{3D3C140E-E00B-5A49-ACEB-539122996326}"/>
              </a:ext>
            </a:extLst>
          </p:cNvPr>
          <p:cNvSpPr>
            <a:spLocks noGrp="1"/>
          </p:cNvSpPr>
          <p:nvPr>
            <p:ph type="sldNum" sz="quarter" idx="12"/>
          </p:nvPr>
        </p:nvSpPr>
        <p:spPr>
          <a:xfrm>
            <a:off x="4148637" y="6324602"/>
            <a:ext cx="838200" cy="365125"/>
          </a:xfrm>
        </p:spPr>
        <p:txBody>
          <a:bodyPr anchor="ctr">
            <a:normAutofit/>
          </a:bodyPr>
          <a:lstStyle/>
          <a:p>
            <a:pPr>
              <a:spcAft>
                <a:spcPts val="600"/>
              </a:spcAft>
            </a:pPr>
            <a:fld id="{FEC9E414-06B5-46EB-9ED1-1602F4A4BA10}" type="slidenum">
              <a:rPr lang="en-US" smtClean="0"/>
              <a:pPr>
                <a:spcAft>
                  <a:spcPts val="600"/>
                </a:spcAft>
              </a:pPr>
              <a:t>19</a:t>
            </a:fld>
            <a:endParaRPr lang="en-US"/>
          </a:p>
        </p:txBody>
      </p:sp>
    </p:spTree>
    <p:extLst>
      <p:ext uri="{BB962C8B-B14F-4D97-AF65-F5344CB8AC3E}">
        <p14:creationId xmlns:p14="http://schemas.microsoft.com/office/powerpoint/2010/main" val="28674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90F32-FFED-4F52-AF40-6C9C49F45C3A}"/>
              </a:ext>
            </a:extLst>
          </p:cNvPr>
          <p:cNvSpPr txBox="1"/>
          <p:nvPr/>
        </p:nvSpPr>
        <p:spPr>
          <a:xfrm>
            <a:off x="914399" y="4119562"/>
            <a:ext cx="7846541" cy="1015663"/>
          </a:xfrm>
          <a:prstGeom prst="rect">
            <a:avLst/>
          </a:prstGeom>
          <a:noFill/>
        </p:spPr>
        <p:txBody>
          <a:bodyPr wrap="square">
            <a:spAutoFit/>
          </a:bodyPr>
          <a:lstStyle/>
          <a:p>
            <a:pPr defTabSz="685800"/>
            <a:r>
              <a:rPr lang="en-US" sz="3000" b="1" dirty="0">
                <a:solidFill>
                  <a:srgbClr val="FFFFFF"/>
                </a:solidFill>
                <a:latin typeface="Calibri" panose="020F0502020204030204" pitchFamily="34" charset="0"/>
                <a:ea typeface="Calibri" panose="020F0502020204030204" pitchFamily="34" charset="0"/>
              </a:rPr>
              <a:t>Using Simulation to Increase Career-Readiness</a:t>
            </a:r>
          </a:p>
          <a:p>
            <a:pPr algn="ctr" defTabSz="685800"/>
            <a:r>
              <a:rPr lang="en-US" sz="3000" b="1" dirty="0">
                <a:solidFill>
                  <a:srgbClr val="FFFFFF"/>
                </a:solidFill>
                <a:latin typeface="Calibri" panose="020F0502020204030204" pitchFamily="34" charset="0"/>
                <a:ea typeface="Calibri" panose="020F0502020204030204" pitchFamily="34" charset="0"/>
              </a:rPr>
              <a:t>In the FCS classroom</a:t>
            </a:r>
            <a:endParaRPr lang="en-US" sz="3000" dirty="0">
              <a:solidFill>
                <a:srgbClr val="FFFFFF"/>
              </a:solidFill>
              <a:latin typeface="Calibri"/>
            </a:endParaRPr>
          </a:p>
        </p:txBody>
      </p:sp>
      <p:pic>
        <p:nvPicPr>
          <p:cNvPr id="2" name="Picture 1">
            <a:extLst>
              <a:ext uri="{FF2B5EF4-FFF2-40B4-BE49-F238E27FC236}">
                <a16:creationId xmlns:a16="http://schemas.microsoft.com/office/drawing/2014/main" id="{5248079E-20FE-92B9-A72B-937364BA82BE}"/>
              </a:ext>
            </a:extLst>
          </p:cNvPr>
          <p:cNvPicPr>
            <a:picLocks noChangeAspect="1"/>
          </p:cNvPicPr>
          <p:nvPr/>
        </p:nvPicPr>
        <p:blipFill>
          <a:blip r:embed="rId2"/>
          <a:stretch>
            <a:fillRect/>
          </a:stretch>
        </p:blipFill>
        <p:spPr>
          <a:xfrm>
            <a:off x="2569290" y="5141977"/>
            <a:ext cx="4005419" cy="1219306"/>
          </a:xfrm>
          <a:prstGeom prst="rect">
            <a:avLst/>
          </a:prstGeom>
        </p:spPr>
      </p:pic>
    </p:spTree>
    <p:extLst>
      <p:ext uri="{BB962C8B-B14F-4D97-AF65-F5344CB8AC3E}">
        <p14:creationId xmlns:p14="http://schemas.microsoft.com/office/powerpoint/2010/main" val="2990964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02141-A4A3-43D4-9863-3A49A3E324AF}"/>
              </a:ext>
            </a:extLst>
          </p:cNvPr>
          <p:cNvPicPr>
            <a:picLocks noChangeAspect="1"/>
          </p:cNvPicPr>
          <p:nvPr/>
        </p:nvPicPr>
        <p:blipFill>
          <a:blip r:embed="rId3"/>
          <a:stretch>
            <a:fillRect/>
          </a:stretch>
        </p:blipFill>
        <p:spPr>
          <a:xfrm>
            <a:off x="0" y="31694"/>
            <a:ext cx="9144000" cy="6137753"/>
          </a:xfrm>
          <a:prstGeom prst="rect">
            <a:avLst/>
          </a:prstGeom>
        </p:spPr>
      </p:pic>
      <p:sp>
        <p:nvSpPr>
          <p:cNvPr id="5" name="Star: 5 Points 4">
            <a:extLst>
              <a:ext uri="{FF2B5EF4-FFF2-40B4-BE49-F238E27FC236}">
                <a16:creationId xmlns:a16="http://schemas.microsoft.com/office/drawing/2014/main" id="{4088C3A1-FC52-4610-9A95-507464F12AA2}"/>
              </a:ext>
            </a:extLst>
          </p:cNvPr>
          <p:cNvSpPr/>
          <p:nvPr/>
        </p:nvSpPr>
        <p:spPr>
          <a:xfrm>
            <a:off x="304799" y="2362200"/>
            <a:ext cx="533401" cy="51752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FB0A3F36-CB93-4FEC-A0D8-FD2130740801}"/>
              </a:ext>
            </a:extLst>
          </p:cNvPr>
          <p:cNvSpPr/>
          <p:nvPr/>
        </p:nvSpPr>
        <p:spPr>
          <a:xfrm>
            <a:off x="304799" y="5492988"/>
            <a:ext cx="533401" cy="51752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56388392-5407-43BA-8340-4470A7E82284}"/>
              </a:ext>
            </a:extLst>
          </p:cNvPr>
          <p:cNvSpPr/>
          <p:nvPr/>
        </p:nvSpPr>
        <p:spPr>
          <a:xfrm>
            <a:off x="304799" y="3975617"/>
            <a:ext cx="533401" cy="51752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27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89006-8183-7F73-1DB5-6C3A0B571CFF}"/>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4974F7F2-0FE1-A27B-A481-553A5A145724}"/>
              </a:ext>
            </a:extLst>
          </p:cNvPr>
          <p:cNvSpPr>
            <a:spLocks noGrp="1"/>
          </p:cNvSpPr>
          <p:nvPr>
            <p:ph type="title"/>
          </p:nvPr>
        </p:nvSpPr>
        <p:spPr>
          <a:xfrm>
            <a:off x="457200" y="579437"/>
            <a:ext cx="8229600" cy="1121834"/>
          </a:xfrm>
        </p:spPr>
        <p:txBody>
          <a:bodyPr>
            <a:normAutofit/>
          </a:bodyPr>
          <a:lstStyle/>
          <a:p>
            <a:pPr>
              <a:lnSpc>
                <a:spcPct val="90000"/>
              </a:lnSpc>
            </a:pPr>
            <a:r>
              <a:rPr lang="en-US" sz="3700"/>
              <a:t>Sample Activities from Basic Infant Care Lessons</a:t>
            </a:r>
          </a:p>
        </p:txBody>
      </p:sp>
      <p:pic>
        <p:nvPicPr>
          <p:cNvPr id="5" name="Picture 4">
            <a:extLst>
              <a:ext uri="{FF2B5EF4-FFF2-40B4-BE49-F238E27FC236}">
                <a16:creationId xmlns:a16="http://schemas.microsoft.com/office/drawing/2014/main" id="{49B80D8C-907B-3946-D7AD-B21AA9E81533}"/>
              </a:ext>
            </a:extLst>
          </p:cNvPr>
          <p:cNvPicPr>
            <a:picLocks noChangeAspect="1"/>
          </p:cNvPicPr>
          <p:nvPr/>
        </p:nvPicPr>
        <p:blipFill>
          <a:blip r:embed="rId3"/>
          <a:stretch>
            <a:fillRect/>
          </a:stretch>
        </p:blipFill>
        <p:spPr>
          <a:xfrm>
            <a:off x="2803779" y="1828800"/>
            <a:ext cx="3536442" cy="3962400"/>
          </a:xfrm>
          <a:prstGeom prst="rect">
            <a:avLst/>
          </a:prstGeom>
          <a:noFill/>
        </p:spPr>
      </p:pic>
      <p:sp>
        <p:nvSpPr>
          <p:cNvPr id="11" name="Footer Placeholder 4">
            <a:extLst>
              <a:ext uri="{FF2B5EF4-FFF2-40B4-BE49-F238E27FC236}">
                <a16:creationId xmlns:a16="http://schemas.microsoft.com/office/drawing/2014/main" id="{34BD603E-1F14-CF86-B2BB-C151E5C9AFD9}"/>
              </a:ext>
            </a:extLst>
          </p:cNvPr>
          <p:cNvSpPr>
            <a:spLocks noGrp="1"/>
          </p:cNvSpPr>
          <p:nvPr>
            <p:ph type="ftr" sz="quarter" idx="11"/>
          </p:nvPr>
        </p:nvSpPr>
        <p:spPr>
          <a:xfrm>
            <a:off x="304799" y="6324602"/>
            <a:ext cx="3539039" cy="365125"/>
          </a:xfrm>
        </p:spPr>
        <p:txBody>
          <a:bodyPr anchor="ctr">
            <a:normAutofit/>
          </a:bodyPr>
          <a:lstStyle/>
          <a:p>
            <a:pPr>
              <a:spcAft>
                <a:spcPts val="600"/>
              </a:spcAft>
            </a:pPr>
            <a:r>
              <a:rPr lang="en-US"/>
              <a:t>Experiential Learning Technology</a:t>
            </a:r>
          </a:p>
        </p:txBody>
      </p:sp>
      <p:sp>
        <p:nvSpPr>
          <p:cNvPr id="13" name="Slide Number Placeholder 5">
            <a:extLst>
              <a:ext uri="{FF2B5EF4-FFF2-40B4-BE49-F238E27FC236}">
                <a16:creationId xmlns:a16="http://schemas.microsoft.com/office/drawing/2014/main" id="{C1909C31-B27A-D8B2-2B23-25B3415849CB}"/>
              </a:ext>
            </a:extLst>
          </p:cNvPr>
          <p:cNvSpPr>
            <a:spLocks noGrp="1"/>
          </p:cNvSpPr>
          <p:nvPr>
            <p:ph type="sldNum" sz="quarter" idx="12"/>
          </p:nvPr>
        </p:nvSpPr>
        <p:spPr>
          <a:xfrm>
            <a:off x="4148637" y="6324602"/>
            <a:ext cx="838200" cy="365125"/>
          </a:xfrm>
        </p:spPr>
        <p:txBody>
          <a:bodyPr anchor="ctr">
            <a:normAutofit/>
          </a:bodyPr>
          <a:lstStyle/>
          <a:p>
            <a:pPr>
              <a:spcAft>
                <a:spcPts val="600"/>
              </a:spcAft>
            </a:pPr>
            <a:fld id="{FEC9E414-06B5-46EB-9ED1-1602F4A4BA10}" type="slidenum">
              <a:rPr lang="en-US" smtClean="0"/>
              <a:pPr>
                <a:spcAft>
                  <a:spcPts val="600"/>
                </a:spcAft>
              </a:pPr>
              <a:t>21</a:t>
            </a:fld>
            <a:endParaRPr lang="en-US"/>
          </a:p>
        </p:txBody>
      </p:sp>
    </p:spTree>
    <p:extLst>
      <p:ext uri="{BB962C8B-B14F-4D97-AF65-F5344CB8AC3E}">
        <p14:creationId xmlns:p14="http://schemas.microsoft.com/office/powerpoint/2010/main" val="3952051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CC008-2773-BFE7-F8D8-3F7E27E8DAC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C925AFA-8667-A830-CB47-A6CE5E4D822C}"/>
              </a:ext>
            </a:extLst>
          </p:cNvPr>
          <p:cNvSpPr>
            <a:spLocks noGrp="1"/>
          </p:cNvSpPr>
          <p:nvPr>
            <p:ph type="title"/>
          </p:nvPr>
        </p:nvSpPr>
        <p:spPr>
          <a:xfrm>
            <a:off x="457200" y="579437"/>
            <a:ext cx="8229600" cy="1121834"/>
          </a:xfrm>
        </p:spPr>
        <p:txBody>
          <a:bodyPr>
            <a:normAutofit/>
          </a:bodyPr>
          <a:lstStyle/>
          <a:p>
            <a:r>
              <a:rPr lang="en-US" sz="4100" dirty="0"/>
              <a:t>Life Skills and Healthy Choices</a:t>
            </a:r>
          </a:p>
        </p:txBody>
      </p:sp>
      <p:pic>
        <p:nvPicPr>
          <p:cNvPr id="3" name="Picture 2">
            <a:extLst>
              <a:ext uri="{FF2B5EF4-FFF2-40B4-BE49-F238E27FC236}">
                <a16:creationId xmlns:a16="http://schemas.microsoft.com/office/drawing/2014/main" id="{CB79F239-14C7-CC1D-01C0-F0CE7E7F841A}"/>
              </a:ext>
            </a:extLst>
          </p:cNvPr>
          <p:cNvPicPr>
            <a:picLocks noChangeAspect="1"/>
          </p:cNvPicPr>
          <p:nvPr/>
        </p:nvPicPr>
        <p:blipFill>
          <a:blip r:embed="rId3"/>
          <a:stretch>
            <a:fillRect/>
          </a:stretch>
        </p:blipFill>
        <p:spPr>
          <a:xfrm>
            <a:off x="629255" y="1447801"/>
            <a:ext cx="3714145" cy="4343402"/>
          </a:xfrm>
          <a:prstGeom prst="rect">
            <a:avLst/>
          </a:prstGeom>
          <a:noFill/>
        </p:spPr>
      </p:pic>
      <p:sp>
        <p:nvSpPr>
          <p:cNvPr id="9" name="Text Placeholder 3">
            <a:extLst>
              <a:ext uri="{FF2B5EF4-FFF2-40B4-BE49-F238E27FC236}">
                <a16:creationId xmlns:a16="http://schemas.microsoft.com/office/drawing/2014/main" id="{D9410F80-91AF-3F61-E8AB-D11821B118E4}"/>
              </a:ext>
            </a:extLst>
          </p:cNvPr>
          <p:cNvSpPr>
            <a:spLocks noGrp="1"/>
          </p:cNvSpPr>
          <p:nvPr>
            <p:ph sz="quarter" idx="4"/>
          </p:nvPr>
        </p:nvSpPr>
        <p:spPr>
          <a:xfrm>
            <a:off x="4645029" y="1752603"/>
            <a:ext cx="4041775" cy="4038599"/>
          </a:xfrm>
        </p:spPr>
        <p:txBody>
          <a:bodyPr>
            <a:normAutofit/>
          </a:bodyPr>
          <a:lstStyle/>
          <a:p>
            <a:pPr>
              <a:lnSpc>
                <a:spcPct val="90000"/>
              </a:lnSpc>
            </a:pPr>
            <a:r>
              <a:rPr lang="en-US" sz="1900" dirty="0"/>
              <a:t>TARGET:  Middle School</a:t>
            </a:r>
          </a:p>
          <a:p>
            <a:pPr>
              <a:lnSpc>
                <a:spcPct val="90000"/>
              </a:lnSpc>
            </a:pPr>
            <a:endParaRPr lang="en-US" sz="1900" dirty="0"/>
          </a:p>
          <a:p>
            <a:pPr>
              <a:lnSpc>
                <a:spcPct val="90000"/>
              </a:lnSpc>
            </a:pPr>
            <a:r>
              <a:rPr lang="en-US" sz="1900" dirty="0"/>
              <a:t>15 lessons</a:t>
            </a:r>
          </a:p>
          <a:p>
            <a:pPr>
              <a:lnSpc>
                <a:spcPct val="90000"/>
              </a:lnSpc>
            </a:pPr>
            <a:endParaRPr lang="en-US" sz="1900" dirty="0"/>
          </a:p>
          <a:p>
            <a:pPr>
              <a:lnSpc>
                <a:spcPct val="90000"/>
              </a:lnSpc>
            </a:pPr>
            <a:r>
              <a:rPr lang="en-US" sz="1900" dirty="0"/>
              <a:t>11-13 hours of content</a:t>
            </a:r>
          </a:p>
          <a:p>
            <a:pPr>
              <a:lnSpc>
                <a:spcPct val="90000"/>
              </a:lnSpc>
            </a:pPr>
            <a:endParaRPr lang="en-US" sz="1900" dirty="0"/>
          </a:p>
          <a:p>
            <a:pPr>
              <a:lnSpc>
                <a:spcPct val="90000"/>
              </a:lnSpc>
            </a:pPr>
            <a:r>
              <a:rPr lang="en-US" sz="1900" dirty="0"/>
              <a:t>All of the lessons may be used with RCB3 and RCB4 Babies.</a:t>
            </a:r>
          </a:p>
          <a:p>
            <a:pPr>
              <a:lnSpc>
                <a:spcPct val="90000"/>
              </a:lnSpc>
            </a:pPr>
            <a:endParaRPr lang="en-US" sz="1900" dirty="0"/>
          </a:p>
          <a:p>
            <a:pPr>
              <a:lnSpc>
                <a:spcPct val="90000"/>
              </a:lnSpc>
            </a:pPr>
            <a:r>
              <a:rPr lang="en-US" sz="1900" dirty="0"/>
              <a:t>There may be some slight adjustment for the simulation experience based on using some of the new RCB4 features.</a:t>
            </a:r>
          </a:p>
        </p:txBody>
      </p:sp>
      <p:sp>
        <p:nvSpPr>
          <p:cNvPr id="11" name="Footer Placeholder 4">
            <a:extLst>
              <a:ext uri="{FF2B5EF4-FFF2-40B4-BE49-F238E27FC236}">
                <a16:creationId xmlns:a16="http://schemas.microsoft.com/office/drawing/2014/main" id="{FAAF6C90-8111-1149-7D3E-D11D221434D6}"/>
              </a:ext>
            </a:extLst>
          </p:cNvPr>
          <p:cNvSpPr>
            <a:spLocks noGrp="1"/>
          </p:cNvSpPr>
          <p:nvPr>
            <p:ph type="ftr" sz="quarter" idx="11"/>
          </p:nvPr>
        </p:nvSpPr>
        <p:spPr>
          <a:xfrm>
            <a:off x="304799" y="6324602"/>
            <a:ext cx="3539039" cy="365125"/>
          </a:xfrm>
        </p:spPr>
        <p:txBody>
          <a:bodyPr anchor="ctr">
            <a:normAutofit/>
          </a:bodyPr>
          <a:lstStyle/>
          <a:p>
            <a:pPr>
              <a:spcAft>
                <a:spcPts val="600"/>
              </a:spcAft>
            </a:pPr>
            <a:r>
              <a:rPr lang="en-US"/>
              <a:t>Experiential Learning Technology</a:t>
            </a:r>
          </a:p>
        </p:txBody>
      </p:sp>
      <p:sp>
        <p:nvSpPr>
          <p:cNvPr id="13" name="Slide Number Placeholder 5">
            <a:extLst>
              <a:ext uri="{FF2B5EF4-FFF2-40B4-BE49-F238E27FC236}">
                <a16:creationId xmlns:a16="http://schemas.microsoft.com/office/drawing/2014/main" id="{97EA9A6B-4332-649E-A51A-D0974AA1ADE8}"/>
              </a:ext>
            </a:extLst>
          </p:cNvPr>
          <p:cNvSpPr>
            <a:spLocks noGrp="1"/>
          </p:cNvSpPr>
          <p:nvPr>
            <p:ph type="sldNum" sz="quarter" idx="12"/>
          </p:nvPr>
        </p:nvSpPr>
        <p:spPr>
          <a:xfrm>
            <a:off x="4148637" y="6324602"/>
            <a:ext cx="838200" cy="365125"/>
          </a:xfrm>
        </p:spPr>
        <p:txBody>
          <a:bodyPr anchor="ctr">
            <a:normAutofit/>
          </a:bodyPr>
          <a:lstStyle/>
          <a:p>
            <a:pPr>
              <a:spcAft>
                <a:spcPts val="600"/>
              </a:spcAft>
            </a:pPr>
            <a:fld id="{FEC9E414-06B5-46EB-9ED1-1602F4A4BA10}" type="slidenum">
              <a:rPr lang="en-US" smtClean="0"/>
              <a:pPr>
                <a:spcAft>
                  <a:spcPts val="600"/>
                </a:spcAft>
              </a:pPr>
              <a:t>22</a:t>
            </a:fld>
            <a:endParaRPr lang="en-US"/>
          </a:p>
        </p:txBody>
      </p:sp>
    </p:spTree>
    <p:extLst>
      <p:ext uri="{BB962C8B-B14F-4D97-AF65-F5344CB8AC3E}">
        <p14:creationId xmlns:p14="http://schemas.microsoft.com/office/powerpoint/2010/main" val="140302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38200" y="656990"/>
            <a:ext cx="7288213" cy="1036638"/>
          </a:xfrm>
        </p:spPr>
        <p:txBody>
          <a:bodyPr>
            <a:normAutofit fontScale="90000"/>
          </a:bodyPr>
          <a:lstStyle/>
          <a:p>
            <a:pPr eaLnBrk="1" fontAlgn="auto" hangingPunct="1">
              <a:spcAft>
                <a:spcPts val="0"/>
              </a:spcAft>
              <a:defRPr/>
            </a:pPr>
            <a:r>
              <a:rPr lang="en-US" dirty="0" err="1">
                <a:solidFill>
                  <a:srgbClr val="EB880E"/>
                </a:solidFill>
                <a:effectLst/>
                <a:hlinkClick r:id="rId3">
                  <a:extLst>
                    <a:ext uri="{A12FA001-AC4F-418D-AE19-62706E023703}">
                      <ahyp:hlinkClr xmlns:ahyp="http://schemas.microsoft.com/office/drawing/2018/hyperlinkcolor" val="tx"/>
                    </a:ext>
                  </a:extLst>
                </a:hlinkClick>
              </a:rPr>
              <a:t>RealCare</a:t>
            </a:r>
            <a:r>
              <a:rPr lang="en-US" dirty="0">
                <a:solidFill>
                  <a:srgbClr val="EB880E"/>
                </a:solidFill>
                <a:effectLst/>
                <a:hlinkClick r:id="rId3">
                  <a:extLst>
                    <a:ext uri="{A12FA001-AC4F-418D-AE19-62706E023703}">
                      <ahyp:hlinkClr xmlns:ahyp="http://schemas.microsoft.com/office/drawing/2018/hyperlinkcolor" val="tx"/>
                    </a:ext>
                  </a:extLst>
                </a:hlinkClick>
              </a:rPr>
              <a:t> Baby User Center</a:t>
            </a:r>
            <a:endParaRPr lang="en-US" dirty="0">
              <a:solidFill>
                <a:srgbClr val="EB880E"/>
              </a:solidFill>
              <a:effectLst/>
            </a:endParaRPr>
          </a:p>
        </p:txBody>
      </p:sp>
      <p:sp>
        <p:nvSpPr>
          <p:cNvPr id="2" name="Text Placeholder 1"/>
          <p:cNvSpPr>
            <a:spLocks noGrp="1"/>
          </p:cNvSpPr>
          <p:nvPr>
            <p:ph type="body" sz="half" idx="2"/>
          </p:nvPr>
        </p:nvSpPr>
        <p:spPr>
          <a:xfrm>
            <a:off x="533400" y="1676400"/>
            <a:ext cx="8534400" cy="4191000"/>
          </a:xfrm>
        </p:spPr>
        <p:txBody>
          <a:bodyPr/>
          <a:lstStyle/>
          <a:p>
            <a:pPr marL="0" indent="0">
              <a:buFont typeface="Arial" panose="020B0604020202020204" pitchFamily="34" charset="0"/>
              <a:buNone/>
              <a:defRPr/>
            </a:pPr>
            <a:r>
              <a:rPr lang="en-US" sz="2400" dirty="0">
                <a:solidFill>
                  <a:schemeClr val="tx1"/>
                </a:solidFill>
                <a:effectLst/>
              </a:rPr>
              <a:t>Digital version of Quick Start Guide</a:t>
            </a:r>
          </a:p>
          <a:p>
            <a:pPr marL="0" indent="0">
              <a:buFont typeface="Arial" panose="020B0604020202020204" pitchFamily="34" charset="0"/>
              <a:buNone/>
              <a:defRPr/>
            </a:pPr>
            <a:r>
              <a:rPr lang="en-US" sz="2400" dirty="0">
                <a:solidFill>
                  <a:schemeClr val="tx1"/>
                </a:solidFill>
                <a:effectLst/>
              </a:rPr>
              <a:t>Curricula Download Links</a:t>
            </a:r>
          </a:p>
          <a:p>
            <a:pPr marL="0" indent="0">
              <a:buFont typeface="Arial" panose="020B0604020202020204" pitchFamily="34" charset="0"/>
              <a:buNone/>
              <a:defRPr/>
            </a:pPr>
            <a:r>
              <a:rPr lang="en-US" sz="2400" dirty="0">
                <a:solidFill>
                  <a:schemeClr val="tx1"/>
                </a:solidFill>
                <a:effectLst/>
              </a:rPr>
              <a:t>Participant Care Card</a:t>
            </a:r>
          </a:p>
          <a:p>
            <a:pPr marL="0" indent="0">
              <a:buFont typeface="Arial" panose="020B0604020202020204" pitchFamily="34" charset="0"/>
              <a:buNone/>
              <a:defRPr/>
            </a:pPr>
            <a:r>
              <a:rPr lang="en-US" sz="2400" dirty="0">
                <a:solidFill>
                  <a:schemeClr val="tx1"/>
                </a:solidFill>
                <a:effectLst/>
              </a:rPr>
              <a:t>Completion Certificates</a:t>
            </a:r>
          </a:p>
          <a:p>
            <a:pPr marL="0" indent="0">
              <a:buFont typeface="Arial" panose="020B0604020202020204" pitchFamily="34" charset="0"/>
              <a:buNone/>
              <a:defRPr/>
            </a:pPr>
            <a:r>
              <a:rPr lang="en-US" sz="2400" dirty="0">
                <a:solidFill>
                  <a:schemeClr val="tx1"/>
                </a:solidFill>
                <a:effectLst/>
              </a:rPr>
              <a:t>Cleaning &amp; Battery Maintenance Tips</a:t>
            </a:r>
          </a:p>
          <a:p>
            <a:pPr marL="0" indent="0">
              <a:buFont typeface="Arial" panose="020B0604020202020204" pitchFamily="34" charset="0"/>
              <a:buNone/>
              <a:defRPr/>
            </a:pPr>
            <a:r>
              <a:rPr lang="en-US" sz="2400" dirty="0">
                <a:solidFill>
                  <a:schemeClr val="tx1"/>
                </a:solidFill>
                <a:effectLst/>
              </a:rPr>
              <a:t>Implementation Guides</a:t>
            </a:r>
          </a:p>
          <a:p>
            <a:pPr marL="0" indent="0">
              <a:buFont typeface="Arial" panose="020B0604020202020204" pitchFamily="34" charset="0"/>
              <a:buNone/>
              <a:defRPr/>
            </a:pPr>
            <a:r>
              <a:rPr lang="en-US" sz="2400" dirty="0">
                <a:solidFill>
                  <a:schemeClr val="tx1"/>
                </a:solidFill>
                <a:effectLst/>
              </a:rPr>
              <a:t>Schedule Guide</a:t>
            </a:r>
          </a:p>
          <a:p>
            <a:pPr marL="0" indent="0">
              <a:buFont typeface="Arial" panose="020B0604020202020204" pitchFamily="34" charset="0"/>
              <a:buNone/>
              <a:defRPr/>
            </a:pPr>
            <a:r>
              <a:rPr lang="en-US" sz="2400" dirty="0">
                <a:solidFill>
                  <a:schemeClr val="tx1"/>
                </a:solidFill>
                <a:effectLst/>
              </a:rPr>
              <a:t>On-Demand Training Videos</a:t>
            </a:r>
            <a:endParaRPr lang="en-US" sz="2400" dirty="0">
              <a:effectLst/>
            </a:endParaRPr>
          </a:p>
        </p:txBody>
      </p:sp>
    </p:spTree>
    <p:extLst>
      <p:ext uri="{BB962C8B-B14F-4D97-AF65-F5344CB8AC3E}">
        <p14:creationId xmlns:p14="http://schemas.microsoft.com/office/powerpoint/2010/main" val="310165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5B30-4FEB-40CF-1A05-B9BC745763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148D36-5CDA-0D73-D452-34D136F91E43}"/>
              </a:ext>
            </a:extLst>
          </p:cNvPr>
          <p:cNvSpPr>
            <a:spLocks noGrp="1"/>
          </p:cNvSpPr>
          <p:nvPr>
            <p:ph type="title"/>
          </p:nvPr>
        </p:nvSpPr>
        <p:spPr>
          <a:xfrm>
            <a:off x="457200" y="579437"/>
            <a:ext cx="8229600" cy="655623"/>
          </a:xfrm>
        </p:spPr>
        <p:txBody>
          <a:bodyPr>
            <a:normAutofit/>
          </a:bodyPr>
          <a:lstStyle/>
          <a:p>
            <a:pPr lvl="0">
              <a:lnSpc>
                <a:spcPct val="90000"/>
              </a:lnSpc>
              <a:defRPr/>
            </a:pPr>
            <a:r>
              <a:rPr lang="en-US" sz="3700" b="1" kern="1200" dirty="0">
                <a:effectLst/>
              </a:rPr>
              <a:t>Do I have what I need?</a:t>
            </a:r>
          </a:p>
        </p:txBody>
      </p:sp>
      <p:sp>
        <p:nvSpPr>
          <p:cNvPr id="10" name="Footer Placeholder 3">
            <a:extLst>
              <a:ext uri="{FF2B5EF4-FFF2-40B4-BE49-F238E27FC236}">
                <a16:creationId xmlns:a16="http://schemas.microsoft.com/office/drawing/2014/main" id="{88CCE9A4-3E79-25BA-B87D-2AD339FCF470}"/>
              </a:ext>
            </a:extLst>
          </p:cNvPr>
          <p:cNvSpPr>
            <a:spLocks noGrp="1"/>
          </p:cNvSpPr>
          <p:nvPr>
            <p:ph type="ftr" sz="quarter" idx="11"/>
          </p:nvPr>
        </p:nvSpPr>
        <p:spPr>
          <a:xfrm>
            <a:off x="304799" y="6324602"/>
            <a:ext cx="3539039" cy="365125"/>
          </a:xfrm>
        </p:spPr>
        <p:txBody>
          <a:bodyPr vert="horz" lIns="91440" tIns="45720" rIns="91440" bIns="45720" rtlCol="0" anchor="ctr">
            <a:normAutofit/>
          </a:bodyPr>
          <a:lstStyle/>
          <a:p>
            <a:pPr>
              <a:spcAft>
                <a:spcPts val="600"/>
              </a:spcAft>
            </a:pPr>
            <a:r>
              <a:rPr lang="en-US" b="1" i="1" kern="1200"/>
              <a:t>Experiential Learning Technology</a:t>
            </a:r>
          </a:p>
        </p:txBody>
      </p:sp>
      <p:sp>
        <p:nvSpPr>
          <p:cNvPr id="12" name="Slide Number Placeholder 4">
            <a:extLst>
              <a:ext uri="{FF2B5EF4-FFF2-40B4-BE49-F238E27FC236}">
                <a16:creationId xmlns:a16="http://schemas.microsoft.com/office/drawing/2014/main" id="{E8F24FB3-DB0B-4B72-4727-B63F74054D39}"/>
              </a:ext>
            </a:extLst>
          </p:cNvPr>
          <p:cNvSpPr>
            <a:spLocks noGrp="1"/>
          </p:cNvSpPr>
          <p:nvPr>
            <p:ph type="sldNum" sz="quarter" idx="12"/>
          </p:nvPr>
        </p:nvSpPr>
        <p:spPr>
          <a:xfrm>
            <a:off x="4148637" y="6324602"/>
            <a:ext cx="838200" cy="365125"/>
          </a:xfrm>
        </p:spPr>
        <p:txBody>
          <a:bodyPr vert="horz" lIns="91440" tIns="45720" rIns="91440" bIns="45720" rtlCol="0" anchor="ctr">
            <a:normAutofit/>
          </a:bodyPr>
          <a:lstStyle/>
          <a:p>
            <a:pPr>
              <a:spcAft>
                <a:spcPts val="600"/>
              </a:spcAft>
            </a:pPr>
            <a:fld id="{FEC9E414-06B5-46EB-9ED1-1602F4A4BA10}" type="slidenum">
              <a:rPr lang="en-US" smtClean="0"/>
              <a:pPr>
                <a:spcAft>
                  <a:spcPts val="600"/>
                </a:spcAft>
              </a:pPr>
              <a:t>24</a:t>
            </a:fld>
            <a:endParaRPr lang="en-US"/>
          </a:p>
        </p:txBody>
      </p:sp>
      <p:pic>
        <p:nvPicPr>
          <p:cNvPr id="1028" name="Picture 4" descr="RCB4">
            <a:extLst>
              <a:ext uri="{FF2B5EF4-FFF2-40B4-BE49-F238E27FC236}">
                <a16:creationId xmlns:a16="http://schemas.microsoft.com/office/drawing/2014/main" id="{5F40229B-F339-757D-F396-9E308897B5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475" y="1701271"/>
            <a:ext cx="3242718" cy="3242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F1A4976-6022-F2F2-8EAA-22876629E0CF}"/>
              </a:ext>
            </a:extLst>
          </p:cNvPr>
          <p:cNvPicPr>
            <a:picLocks noChangeAspect="1"/>
          </p:cNvPicPr>
          <p:nvPr/>
        </p:nvPicPr>
        <p:blipFill>
          <a:blip r:embed="rId4"/>
          <a:stretch>
            <a:fillRect/>
          </a:stretch>
        </p:blipFill>
        <p:spPr>
          <a:xfrm>
            <a:off x="573311" y="1480065"/>
            <a:ext cx="4413526" cy="3657600"/>
          </a:xfrm>
          <a:prstGeom prst="rect">
            <a:avLst/>
          </a:prstGeom>
        </p:spPr>
      </p:pic>
      <p:sp>
        <p:nvSpPr>
          <p:cNvPr id="4" name="TextBox 3">
            <a:extLst>
              <a:ext uri="{FF2B5EF4-FFF2-40B4-BE49-F238E27FC236}">
                <a16:creationId xmlns:a16="http://schemas.microsoft.com/office/drawing/2014/main" id="{68B308BE-961D-CCF2-2855-A9C8A8822F72}"/>
              </a:ext>
            </a:extLst>
          </p:cNvPr>
          <p:cNvSpPr txBox="1"/>
          <p:nvPr/>
        </p:nvSpPr>
        <p:spPr>
          <a:xfrm>
            <a:off x="1052084" y="5334000"/>
            <a:ext cx="2547420" cy="369332"/>
          </a:xfrm>
          <a:prstGeom prst="rect">
            <a:avLst/>
          </a:prstGeom>
          <a:noFill/>
        </p:spPr>
        <p:txBody>
          <a:bodyPr wrap="square" rtlCol="0">
            <a:spAutoFit/>
          </a:bodyPr>
          <a:lstStyle/>
          <a:p>
            <a:r>
              <a:rPr lang="en-US" dirty="0" err="1"/>
              <a:t>RealCare</a:t>
            </a:r>
            <a:r>
              <a:rPr lang="en-US" dirty="0"/>
              <a:t> Baby 3</a:t>
            </a:r>
          </a:p>
        </p:txBody>
      </p:sp>
      <p:sp>
        <p:nvSpPr>
          <p:cNvPr id="6" name="TextBox 5">
            <a:extLst>
              <a:ext uri="{FF2B5EF4-FFF2-40B4-BE49-F238E27FC236}">
                <a16:creationId xmlns:a16="http://schemas.microsoft.com/office/drawing/2014/main" id="{12E20571-7613-41BA-461E-4587B0D7E3AD}"/>
              </a:ext>
            </a:extLst>
          </p:cNvPr>
          <p:cNvSpPr txBox="1"/>
          <p:nvPr/>
        </p:nvSpPr>
        <p:spPr>
          <a:xfrm>
            <a:off x="4944476" y="5410200"/>
            <a:ext cx="2522736" cy="369332"/>
          </a:xfrm>
          <a:prstGeom prst="rect">
            <a:avLst/>
          </a:prstGeom>
          <a:noFill/>
        </p:spPr>
        <p:txBody>
          <a:bodyPr wrap="square" rtlCol="0">
            <a:spAutoFit/>
          </a:bodyPr>
          <a:lstStyle/>
          <a:p>
            <a:r>
              <a:rPr lang="en-US" dirty="0" err="1"/>
              <a:t>RealCare</a:t>
            </a:r>
            <a:r>
              <a:rPr lang="en-US" dirty="0"/>
              <a:t> Baby 4</a:t>
            </a:r>
          </a:p>
        </p:txBody>
      </p:sp>
    </p:spTree>
    <p:extLst>
      <p:ext uri="{BB962C8B-B14F-4D97-AF65-F5344CB8AC3E}">
        <p14:creationId xmlns:p14="http://schemas.microsoft.com/office/powerpoint/2010/main" val="22804284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p:txBody>
          <a:bodyPr wrap="square" numCol="1" anchorCtr="0" compatLnSpc="1">
            <a:prstTxWarp prst="textNoShape">
              <a:avLst/>
            </a:prstTxWarp>
          </a:bodyPr>
          <a:lstStyle/>
          <a:p>
            <a:pPr eaLnBrk="1" hangingPunct="1"/>
            <a:r>
              <a:rPr lang="en-US" altLang="en-US" sz="3600" dirty="0"/>
              <a:t>RealCare</a:t>
            </a:r>
            <a:r>
              <a:rPr lang="en-US" altLang="en-US" sz="3600" baseline="30000" dirty="0"/>
              <a:t>®</a:t>
            </a:r>
            <a:r>
              <a:rPr lang="en-US" altLang="en-US" sz="3600" dirty="0"/>
              <a:t> Baby Accessory Bundle</a:t>
            </a:r>
            <a:endParaRPr lang="en-US" altLang="en-US" sz="3600" i="1" dirty="0"/>
          </a:p>
        </p:txBody>
      </p:sp>
      <p:pic>
        <p:nvPicPr>
          <p:cNvPr id="36869" name="Picture 7"/>
          <p:cNvPicPr>
            <a:picLocks noChangeAspect="1"/>
          </p:cNvPicPr>
          <p:nvPr/>
        </p:nvPicPr>
        <p:blipFill rotWithShape="1">
          <a:blip r:embed="rId3">
            <a:extLst>
              <a:ext uri="{28A0092B-C50C-407E-A947-70E740481C1C}">
                <a14:useLocalDpi xmlns:a14="http://schemas.microsoft.com/office/drawing/2010/main" val="0"/>
              </a:ext>
            </a:extLst>
          </a:blip>
          <a:srcRect r="12540" b="8796"/>
          <a:stretch/>
        </p:blipFill>
        <p:spPr bwMode="auto">
          <a:xfrm>
            <a:off x="3352800" y="4343400"/>
            <a:ext cx="1600200" cy="1671738"/>
          </a:xfrm>
          <a:prstGeom prst="rect">
            <a:avLst/>
          </a:prstGeom>
          <a:solidFill>
            <a:srgbClr val="FFFF00">
              <a:alpha val="95000"/>
            </a:srgbClr>
          </a:solidFill>
          <a:ln>
            <a:noFill/>
          </a:ln>
        </p:spPr>
      </p:pic>
      <p:sp>
        <p:nvSpPr>
          <p:cNvPr id="3" name="Text Placeholder 2"/>
          <p:cNvSpPr>
            <a:spLocks noGrp="1"/>
          </p:cNvSpPr>
          <p:nvPr>
            <p:ph idx="1"/>
          </p:nvPr>
        </p:nvSpPr>
        <p:spPr>
          <a:xfrm>
            <a:off x="457200" y="1981200"/>
            <a:ext cx="3810000" cy="2971800"/>
          </a:xfrm>
        </p:spPr>
        <p:txBody>
          <a:bodyPr/>
          <a:lstStyle/>
          <a:p>
            <a:pPr marL="0" indent="0">
              <a:buFont typeface="Arial" panose="020B0604020202020204" pitchFamily="34" charset="0"/>
              <a:buNone/>
              <a:defRPr/>
            </a:pPr>
            <a:r>
              <a:rPr lang="en-US" sz="2000" dirty="0"/>
              <a:t>The optional accessory package includes:</a:t>
            </a:r>
          </a:p>
          <a:p>
            <a:pPr>
              <a:defRPr/>
            </a:pPr>
            <a:r>
              <a:rPr lang="en-US" sz="2000" dirty="0"/>
              <a:t>Diaper bag</a:t>
            </a:r>
          </a:p>
          <a:p>
            <a:pPr>
              <a:defRPr/>
            </a:pPr>
            <a:r>
              <a:rPr lang="en-US" sz="2000" dirty="0"/>
              <a:t>Blanket (Tummy Time Blanket with 4)</a:t>
            </a:r>
          </a:p>
          <a:p>
            <a:pPr>
              <a:defRPr/>
            </a:pPr>
            <a:r>
              <a:rPr lang="en-US" sz="2000" dirty="0"/>
              <a:t>Car seat/infant carrier (comes with car seat detection kit)</a:t>
            </a:r>
          </a:p>
          <a:p>
            <a:pPr marL="0" indent="0">
              <a:buFont typeface="Arial" panose="020B0604020202020204" pitchFamily="34" charset="0"/>
              <a:buNone/>
              <a:defRPr/>
            </a:pPr>
            <a:endParaRPr lang="en-US" sz="2800" dirty="0"/>
          </a:p>
        </p:txBody>
      </p:sp>
      <p:pic>
        <p:nvPicPr>
          <p:cNvPr id="2" name="Picture 1">
            <a:extLst>
              <a:ext uri="{FF2B5EF4-FFF2-40B4-BE49-F238E27FC236}">
                <a16:creationId xmlns:a16="http://schemas.microsoft.com/office/drawing/2014/main" id="{C870A61D-EEB1-7F32-B4B2-23A5D5726AD6}"/>
              </a:ext>
            </a:extLst>
          </p:cNvPr>
          <p:cNvPicPr>
            <a:picLocks noChangeAspect="1"/>
          </p:cNvPicPr>
          <p:nvPr/>
        </p:nvPicPr>
        <p:blipFill>
          <a:blip r:embed="rId4"/>
          <a:stretch>
            <a:fillRect/>
          </a:stretch>
        </p:blipFill>
        <p:spPr>
          <a:xfrm>
            <a:off x="4953000" y="1886950"/>
            <a:ext cx="2819400" cy="2748060"/>
          </a:xfrm>
          <a:prstGeom prst="rect">
            <a:avLst/>
          </a:prstGeom>
        </p:spPr>
      </p:pic>
    </p:spTree>
    <p:extLst>
      <p:ext uri="{BB962C8B-B14F-4D97-AF65-F5344CB8AC3E}">
        <p14:creationId xmlns:p14="http://schemas.microsoft.com/office/powerpoint/2010/main" val="259510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8F59-F97C-1CF1-5C93-DEACA462EA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38F986-2FA7-8E58-E025-A86B5FA946D7}"/>
              </a:ext>
            </a:extLst>
          </p:cNvPr>
          <p:cNvSpPr>
            <a:spLocks noGrp="1"/>
          </p:cNvSpPr>
          <p:nvPr>
            <p:ph type="title"/>
          </p:nvPr>
        </p:nvSpPr>
        <p:spPr>
          <a:xfrm>
            <a:off x="1371600" y="762000"/>
            <a:ext cx="6705600" cy="4267200"/>
          </a:xfrm>
        </p:spPr>
        <p:txBody>
          <a:bodyPr/>
          <a:lstStyle/>
          <a:p>
            <a:pPr lvl="0">
              <a:spcBef>
                <a:spcPct val="20000"/>
              </a:spcBef>
              <a:defRPr/>
            </a:pPr>
            <a:br>
              <a:rPr lang="en-US" sz="4800" dirty="0"/>
            </a:br>
            <a:br>
              <a:rPr lang="en-US" sz="4800" dirty="0"/>
            </a:br>
            <a:r>
              <a:rPr lang="en-US" sz="5400" dirty="0"/>
              <a:t>Best Practices</a:t>
            </a:r>
            <a:r>
              <a:rPr lang="en-US" sz="4800" dirty="0"/>
              <a:t> </a:t>
            </a:r>
            <a:br>
              <a:rPr lang="en-US" sz="4800" dirty="0"/>
            </a:br>
            <a:endParaRPr lang="en-US" sz="4800" dirty="0"/>
          </a:p>
        </p:txBody>
      </p:sp>
    </p:spTree>
    <p:extLst>
      <p:ext uri="{BB962C8B-B14F-4D97-AF65-F5344CB8AC3E}">
        <p14:creationId xmlns:p14="http://schemas.microsoft.com/office/powerpoint/2010/main" val="25222392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425"/>
            <a:ext cx="8229600" cy="1249363"/>
          </a:xfrm>
        </p:spPr>
        <p:txBody>
          <a:bodyPr>
            <a:normAutofit fontScale="90000"/>
          </a:bodyPr>
          <a:lstStyle/>
          <a:p>
            <a:pPr>
              <a:defRPr/>
            </a:pPr>
            <a:r>
              <a:rPr lang="en-US" dirty="0"/>
              <a:t>Recommended Resources for Preparing Students</a:t>
            </a:r>
          </a:p>
        </p:txBody>
      </p:sp>
      <p:sp>
        <p:nvSpPr>
          <p:cNvPr id="3" name="TextBox 2"/>
          <p:cNvSpPr txBox="1"/>
          <p:nvPr/>
        </p:nvSpPr>
        <p:spPr>
          <a:xfrm>
            <a:off x="5257800" y="2689556"/>
            <a:ext cx="3124200" cy="2677656"/>
          </a:xfrm>
          <a:prstGeom prst="rect">
            <a:avLst/>
          </a:prstGeom>
          <a:noFill/>
        </p:spPr>
        <p:txBody>
          <a:bodyPr wrap="square">
            <a:spAutoFit/>
          </a:bodyPr>
          <a:lstStyle/>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Complete included curriculum</a:t>
            </a: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hlinkClick r:id="rId3"/>
              </a:rPr>
              <a:t>Readiness Quiz</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hlinkClick r:id="rId4"/>
              </a:rPr>
              <a:t>Participant Care Video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Practice in Demo Mode</a:t>
            </a:r>
          </a:p>
        </p:txBody>
      </p:sp>
      <p:pic>
        <p:nvPicPr>
          <p:cNvPr id="7" name="Picture 6">
            <a:extLst>
              <a:ext uri="{FF2B5EF4-FFF2-40B4-BE49-F238E27FC236}">
                <a16:creationId xmlns:a16="http://schemas.microsoft.com/office/drawing/2014/main" id="{5BE13AE1-2611-F089-A8DB-A6691A0E897C}"/>
              </a:ext>
            </a:extLst>
          </p:cNvPr>
          <p:cNvPicPr>
            <a:picLocks noChangeAspect="1"/>
          </p:cNvPicPr>
          <p:nvPr/>
        </p:nvPicPr>
        <p:blipFill>
          <a:blip r:embed="rId5"/>
          <a:stretch>
            <a:fillRect/>
          </a:stretch>
        </p:blipFill>
        <p:spPr>
          <a:xfrm>
            <a:off x="1066800" y="1709612"/>
            <a:ext cx="3657600" cy="3657600"/>
          </a:xfrm>
          <a:prstGeom prst="rect">
            <a:avLst/>
          </a:prstGeom>
        </p:spPr>
      </p:pic>
    </p:spTree>
    <p:extLst>
      <p:ext uri="{BB962C8B-B14F-4D97-AF65-F5344CB8AC3E}">
        <p14:creationId xmlns:p14="http://schemas.microsoft.com/office/powerpoint/2010/main" val="1798224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168273"/>
            <a:ext cx="8229600" cy="1121834"/>
          </a:xfrm>
        </p:spPr>
        <p:txBody>
          <a:bodyPr wrap="square" numCol="1" anchorCtr="0" compatLnSpc="1">
            <a:prstTxWarp prst="textNoShape">
              <a:avLst/>
            </a:prstTxWarp>
          </a:bodyPr>
          <a:lstStyle/>
          <a:p>
            <a:pPr eaLnBrk="1" hangingPunct="1"/>
            <a:r>
              <a:rPr lang="en-US" altLang="en-US" dirty="0"/>
              <a:t>Incorporating Baby</a:t>
            </a:r>
            <a:br>
              <a:rPr lang="en-US" altLang="en-US" dirty="0"/>
            </a:br>
            <a:r>
              <a:rPr lang="en-US" altLang="en-US" sz="2000" dirty="0"/>
              <a:t>Best Practices</a:t>
            </a:r>
          </a:p>
        </p:txBody>
      </p:sp>
      <p:sp>
        <p:nvSpPr>
          <p:cNvPr id="27651" name="Rectangle 3"/>
          <p:cNvSpPr>
            <a:spLocks noGrp="1" noChangeArrowheads="1"/>
          </p:cNvSpPr>
          <p:nvPr>
            <p:ph idx="4294967295"/>
          </p:nvPr>
        </p:nvSpPr>
        <p:spPr>
          <a:xfrm>
            <a:off x="280415" y="1524000"/>
            <a:ext cx="8534400" cy="4038600"/>
          </a:xfrm>
        </p:spPr>
        <p:txBody>
          <a:bodyPr/>
          <a:lstStyle/>
          <a:p>
            <a:pPr eaLnBrk="1" fontAlgn="auto" hangingPunct="1">
              <a:spcAft>
                <a:spcPts val="0"/>
              </a:spcAft>
              <a:defRPr/>
            </a:pPr>
            <a:r>
              <a:rPr lang="en-US" sz="2400" dirty="0">
                <a:solidFill>
                  <a:schemeClr val="tx1"/>
                </a:solidFill>
                <a:effectLst/>
              </a:rPr>
              <a:t>Go through the simulation yourself.  E.g., over weekend -4 hours</a:t>
            </a:r>
          </a:p>
          <a:p>
            <a:pPr eaLnBrk="1" fontAlgn="auto" hangingPunct="1">
              <a:spcAft>
                <a:spcPts val="0"/>
              </a:spcAft>
              <a:defRPr/>
            </a:pPr>
            <a:r>
              <a:rPr lang="en-US" sz="2400" dirty="0">
                <a:solidFill>
                  <a:schemeClr val="tx1"/>
                </a:solidFill>
                <a:effectLst/>
              </a:rPr>
              <a:t>Early into unit, display baby for anticipation/reflection</a:t>
            </a:r>
          </a:p>
          <a:p>
            <a:pPr eaLnBrk="1" fontAlgn="auto" hangingPunct="1">
              <a:spcAft>
                <a:spcPts val="0"/>
              </a:spcAft>
              <a:defRPr/>
            </a:pPr>
            <a:r>
              <a:rPr lang="en-US" sz="2400" dirty="0">
                <a:solidFill>
                  <a:schemeClr val="tx1"/>
                </a:solidFill>
                <a:effectLst/>
              </a:rPr>
              <a:t>Send out an information/participation packets for both</a:t>
            </a:r>
            <a:r>
              <a:rPr lang="en-US" sz="2400" u="sng" dirty="0">
                <a:solidFill>
                  <a:schemeClr val="tx1"/>
                </a:solidFill>
                <a:effectLst/>
              </a:rPr>
              <a:t> </a:t>
            </a:r>
            <a:r>
              <a:rPr lang="en-US" sz="2400" dirty="0">
                <a:solidFill>
                  <a:schemeClr val="tx1"/>
                </a:solidFill>
                <a:effectLst/>
              </a:rPr>
              <a:t>families and the participants very early </a:t>
            </a:r>
          </a:p>
          <a:p>
            <a:pPr eaLnBrk="1" fontAlgn="auto" hangingPunct="1">
              <a:spcAft>
                <a:spcPts val="0"/>
              </a:spcAft>
              <a:defRPr/>
            </a:pPr>
            <a:r>
              <a:rPr lang="en-US" sz="2400" dirty="0">
                <a:solidFill>
                  <a:schemeClr val="tx1"/>
                </a:solidFill>
                <a:effectLst/>
              </a:rPr>
              <a:t>Utilize an assistant to program/deliver</a:t>
            </a:r>
          </a:p>
          <a:p>
            <a:pPr eaLnBrk="1" fontAlgn="auto" hangingPunct="1">
              <a:spcAft>
                <a:spcPts val="0"/>
              </a:spcAft>
              <a:defRPr/>
            </a:pPr>
            <a:r>
              <a:rPr lang="en-US" sz="2400" dirty="0">
                <a:solidFill>
                  <a:schemeClr val="tx1"/>
                </a:solidFill>
                <a:effectLst/>
              </a:rPr>
              <a:t>Have participants randomly pick a baby and sign-up on delivery sheet</a:t>
            </a:r>
          </a:p>
          <a:p>
            <a:pPr marL="0" indent="0" eaLnBrk="1" fontAlgn="auto" hangingPunct="1">
              <a:spcAft>
                <a:spcPts val="0"/>
              </a:spcAft>
              <a:buNone/>
              <a:defRPr/>
            </a:pPr>
            <a:endParaRPr lang="en-US" sz="2000" dirty="0"/>
          </a:p>
        </p:txBody>
      </p:sp>
    </p:spTree>
    <p:extLst>
      <p:ext uri="{BB962C8B-B14F-4D97-AF65-F5344CB8AC3E}">
        <p14:creationId xmlns:p14="http://schemas.microsoft.com/office/powerpoint/2010/main" val="127862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533400"/>
            <a:ext cx="8382000" cy="1036638"/>
          </a:xfrm>
        </p:spPr>
        <p:txBody>
          <a:bodyPr>
            <a:normAutofit fontScale="90000"/>
          </a:bodyPr>
          <a:lstStyle/>
          <a:p>
            <a:pPr eaLnBrk="1" fontAlgn="auto" hangingPunct="1">
              <a:spcAft>
                <a:spcPts val="0"/>
              </a:spcAft>
              <a:defRPr/>
            </a:pPr>
            <a:r>
              <a:rPr lang="en-US" dirty="0"/>
              <a:t>Incorporating Baby</a:t>
            </a:r>
            <a:br>
              <a:rPr lang="en-US" dirty="0"/>
            </a:br>
            <a:r>
              <a:rPr lang="en-US" sz="2000" dirty="0"/>
              <a:t>Best Practices</a:t>
            </a:r>
            <a:endParaRPr lang="en-US" dirty="0"/>
          </a:p>
        </p:txBody>
      </p:sp>
      <p:sp>
        <p:nvSpPr>
          <p:cNvPr id="251907" name="Rectangle 3"/>
          <p:cNvSpPr>
            <a:spLocks noGrp="1" noChangeArrowheads="1"/>
          </p:cNvSpPr>
          <p:nvPr>
            <p:ph idx="1"/>
          </p:nvPr>
        </p:nvSpPr>
        <p:spPr>
          <a:xfrm>
            <a:off x="457200" y="2246536"/>
            <a:ext cx="8229600" cy="3352800"/>
          </a:xfrm>
        </p:spPr>
        <p:txBody>
          <a:bodyPr/>
          <a:lstStyle/>
          <a:p>
            <a:pPr eaLnBrk="1" fontAlgn="auto" hangingPunct="1">
              <a:spcAft>
                <a:spcPts val="0"/>
              </a:spcAft>
              <a:defRPr/>
            </a:pPr>
            <a:r>
              <a:rPr lang="en-US" sz="2400" dirty="0"/>
              <a:t>Programming for best results</a:t>
            </a:r>
          </a:p>
          <a:p>
            <a:pPr lvl="1" eaLnBrk="1" fontAlgn="auto" hangingPunct="1">
              <a:spcAft>
                <a:spcPts val="0"/>
              </a:spcAft>
              <a:defRPr/>
            </a:pPr>
            <a:r>
              <a:rPr lang="en-US" sz="2400" dirty="0"/>
              <a:t>Consider different simulation schedules (15 options) See schedule chart</a:t>
            </a:r>
          </a:p>
          <a:p>
            <a:pPr lvl="1" eaLnBrk="1" fontAlgn="auto" hangingPunct="1">
              <a:spcAft>
                <a:spcPts val="0"/>
              </a:spcAft>
              <a:defRPr/>
            </a:pPr>
            <a:r>
              <a:rPr lang="en-US" sz="2400" dirty="0"/>
              <a:t>High-risk participants. Younger participants. Participants with disabilities</a:t>
            </a:r>
          </a:p>
          <a:p>
            <a:pPr lvl="1" eaLnBrk="1" fontAlgn="auto" hangingPunct="1">
              <a:spcAft>
                <a:spcPts val="0"/>
              </a:spcAft>
              <a:defRPr/>
            </a:pPr>
            <a:r>
              <a:rPr lang="en-US" sz="2400" dirty="0"/>
              <a:t>Simulation time: 1 night = Fun.   2-3 nights = Monday </a:t>
            </a:r>
            <a:r>
              <a:rPr lang="en-US" sz="2400" dirty="0">
                <a:sym typeface="Wingdings" pitchFamily="2" charset="2"/>
              </a:rPr>
              <a:t></a:t>
            </a:r>
            <a:endParaRPr lang="en-US" sz="2400" dirty="0"/>
          </a:p>
          <a:p>
            <a:pPr marL="457200" lvl="1" indent="0" eaLnBrk="1" fontAlgn="auto" hangingPunct="1">
              <a:spcAft>
                <a:spcPts val="0"/>
              </a:spcAft>
              <a:buFontTx/>
              <a:buNone/>
              <a:defRPr/>
            </a:pPr>
            <a:endParaRPr lang="en-US" sz="2000" b="1" dirty="0"/>
          </a:p>
        </p:txBody>
      </p:sp>
    </p:spTree>
    <p:extLst>
      <p:ext uri="{BB962C8B-B14F-4D97-AF65-F5344CB8AC3E}">
        <p14:creationId xmlns:p14="http://schemas.microsoft.com/office/powerpoint/2010/main" val="180637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85900" y="1028700"/>
            <a:ext cx="6172200" cy="841376"/>
          </a:xfrm>
        </p:spPr>
        <p:txBody>
          <a:bodyPr>
            <a:normAutofit/>
          </a:bodyPr>
          <a:lstStyle/>
          <a:p>
            <a:pPr algn="ctr"/>
            <a:r>
              <a:rPr lang="en-US" sz="3600">
                <a:latin typeface="+mn-lt"/>
              </a:rPr>
              <a:t>A Little About Realityworks</a:t>
            </a:r>
          </a:p>
        </p:txBody>
      </p:sp>
      <p:sp>
        <p:nvSpPr>
          <p:cNvPr id="7" name="Content Placeholder 2"/>
          <p:cNvSpPr>
            <a:spLocks noGrp="1"/>
          </p:cNvSpPr>
          <p:nvPr>
            <p:ph idx="1"/>
          </p:nvPr>
        </p:nvSpPr>
        <p:spPr>
          <a:xfrm>
            <a:off x="228599" y="1664448"/>
            <a:ext cx="6343650" cy="3771900"/>
          </a:xfrm>
        </p:spPr>
        <p:txBody>
          <a:bodyPr>
            <a:normAutofit fontScale="92500" lnSpcReduction="10000"/>
          </a:bodyPr>
          <a:lstStyle/>
          <a:p>
            <a:r>
              <a:rPr lang="en-US" sz="1500" b="1" u="sng" dirty="0"/>
              <a:t>DISTRIBUTION INTO EDUCATION</a:t>
            </a:r>
          </a:p>
          <a:p>
            <a:pPr lvl="1">
              <a:buFont typeface="Arial" panose="020B0604020202020204" pitchFamily="34" charset="0"/>
              <a:buChar char="•"/>
            </a:pPr>
            <a:r>
              <a:rPr lang="en-US" sz="1500" b="1" dirty="0"/>
              <a:t>62% </a:t>
            </a:r>
            <a:r>
              <a:rPr lang="en-US" sz="1500" dirty="0"/>
              <a:t>of school districts in the U.S.</a:t>
            </a:r>
          </a:p>
          <a:p>
            <a:pPr lvl="1">
              <a:buFont typeface="Arial" panose="020B0604020202020204" pitchFamily="34" charset="0"/>
              <a:buChar char="•"/>
            </a:pPr>
            <a:r>
              <a:rPr lang="en-US" sz="1500" b="1" dirty="0"/>
              <a:t>90</a:t>
            </a:r>
            <a:r>
              <a:rPr lang="en-US" sz="1500" dirty="0"/>
              <a:t> countries worldwide</a:t>
            </a:r>
          </a:p>
          <a:p>
            <a:pPr lvl="1">
              <a:buFont typeface="Arial" panose="020B0604020202020204" pitchFamily="34" charset="0"/>
              <a:buChar char="•"/>
            </a:pPr>
            <a:r>
              <a:rPr lang="en-US" sz="1500" b="1" dirty="0"/>
              <a:t>31,000</a:t>
            </a:r>
            <a:r>
              <a:rPr lang="en-US" sz="1500" dirty="0"/>
              <a:t> institutions</a:t>
            </a:r>
          </a:p>
          <a:p>
            <a:pPr lvl="1">
              <a:buFont typeface="Arial" panose="020B0604020202020204" pitchFamily="34" charset="0"/>
              <a:buChar char="•"/>
            </a:pPr>
            <a:r>
              <a:rPr lang="en-US" sz="1500" b="1" dirty="0"/>
              <a:t>6,000,000</a:t>
            </a:r>
            <a:r>
              <a:rPr lang="en-US" sz="1500" b="1" dirty="0">
                <a:solidFill>
                  <a:schemeClr val="accent6">
                    <a:lumMod val="75000"/>
                  </a:schemeClr>
                </a:solidFill>
              </a:rPr>
              <a:t> </a:t>
            </a:r>
            <a:r>
              <a:rPr lang="en-US" sz="1500" dirty="0"/>
              <a:t>students served through the use of our products</a:t>
            </a:r>
          </a:p>
          <a:p>
            <a:pPr lvl="1">
              <a:buFont typeface="Arial" panose="020B0604020202020204" pitchFamily="34" charset="0"/>
              <a:buChar char="•"/>
            </a:pPr>
            <a:endParaRPr lang="en-US" sz="1500" b="1" dirty="0"/>
          </a:p>
          <a:p>
            <a:pPr marL="342900" lvl="1" indent="-342900">
              <a:buFont typeface="Arial" panose="020B0604020202020204" pitchFamily="34" charset="0"/>
              <a:buChar char="•"/>
            </a:pPr>
            <a:r>
              <a:rPr lang="en-US" sz="1500" b="1" u="sng" dirty="0"/>
              <a:t>EDUCATION PARTNER</a:t>
            </a:r>
          </a:p>
          <a:p>
            <a:pPr lvl="1">
              <a:buFont typeface="Arial" panose="020B0604020202020204" pitchFamily="34" charset="0"/>
              <a:buChar char="•"/>
            </a:pPr>
            <a:r>
              <a:rPr lang="en-US" sz="1350" dirty="0"/>
              <a:t>Association for Career and Technical Education Member (NACTE)</a:t>
            </a:r>
          </a:p>
          <a:p>
            <a:pPr lvl="1">
              <a:buFont typeface="Arial" panose="020B0604020202020204" pitchFamily="34" charset="0"/>
              <a:buChar char="•"/>
            </a:pPr>
            <a:r>
              <a:rPr lang="en-US" sz="1350" dirty="0"/>
              <a:t>American Welding Society Member (AWS)</a:t>
            </a:r>
          </a:p>
          <a:p>
            <a:pPr lvl="1">
              <a:buFont typeface="Arial" panose="020B0604020202020204" pitchFamily="34" charset="0"/>
              <a:buChar char="•"/>
            </a:pPr>
            <a:r>
              <a:rPr lang="en-US" sz="1350" dirty="0"/>
              <a:t>National Association of Agriculture Educators Member (NAAE)</a:t>
            </a:r>
          </a:p>
          <a:p>
            <a:pPr lvl="1">
              <a:buFont typeface="Arial" panose="020B0604020202020204" pitchFamily="34" charset="0"/>
              <a:buChar char="•"/>
            </a:pPr>
            <a:r>
              <a:rPr lang="en-US" sz="1350" dirty="0"/>
              <a:t>Curriculum for </a:t>
            </a:r>
            <a:r>
              <a:rPr lang="en-US" sz="1350" dirty="0" err="1"/>
              <a:t>Agricultureal</a:t>
            </a:r>
            <a:r>
              <a:rPr lang="en-US" sz="1350" dirty="0"/>
              <a:t> Science Education (CASE)</a:t>
            </a:r>
          </a:p>
          <a:p>
            <a:pPr lvl="1">
              <a:buFont typeface="Arial" panose="020B0604020202020204" pitchFamily="34" charset="0"/>
              <a:buChar char="•"/>
            </a:pPr>
            <a:r>
              <a:rPr lang="en-US" sz="1350" dirty="0"/>
              <a:t>National Association Teachers of Family &amp; Consumer Sciences (NATFACS)</a:t>
            </a:r>
          </a:p>
          <a:p>
            <a:pPr lvl="1">
              <a:buFont typeface="Arial" panose="020B0604020202020204" pitchFamily="34" charset="0"/>
              <a:buChar char="•"/>
            </a:pPr>
            <a:r>
              <a:rPr lang="en-US" sz="1350" dirty="0"/>
              <a:t>100+ education trade shows (local, state, national) per year</a:t>
            </a:r>
          </a:p>
          <a:p>
            <a:pPr lvl="1">
              <a:buFont typeface="Arial" panose="020B0604020202020204" pitchFamily="34" charset="0"/>
              <a:buChar char="•"/>
            </a:pPr>
            <a:endParaRPr lang="en-US" sz="1500" dirty="0"/>
          </a:p>
          <a:p>
            <a:r>
              <a:rPr lang="en-US" sz="1500" b="1" u="sng" dirty="0"/>
              <a:t>EDUCATIONAL FOCUS</a:t>
            </a:r>
          </a:p>
          <a:p>
            <a:pPr lvl="1">
              <a:buFont typeface="Arial" panose="020B0604020202020204" pitchFamily="34" charset="0"/>
              <a:buChar char="•"/>
            </a:pPr>
            <a:r>
              <a:rPr lang="en-US" sz="1500" dirty="0"/>
              <a:t>Interactive Learning Aids and Curriculum	</a:t>
            </a:r>
          </a:p>
        </p:txBody>
      </p:sp>
      <p:sp>
        <p:nvSpPr>
          <p:cNvPr id="3" name="Slide Number Placeholder 2"/>
          <p:cNvSpPr>
            <a:spLocks noGrp="1"/>
          </p:cNvSpPr>
          <p:nvPr>
            <p:ph type="sldNum" sz="quarter" idx="12"/>
          </p:nvPr>
        </p:nvSpPr>
        <p:spPr/>
        <p:txBody>
          <a:bodyPr/>
          <a:lstStyle/>
          <a:p>
            <a:pPr defTabSz="685800"/>
            <a:fld id="{FEC9E414-06B5-46EB-9ED1-1602F4A4BA10}" type="slidenum">
              <a:rPr lang="en-US">
                <a:solidFill>
                  <a:srgbClr val="000000"/>
                </a:solidFill>
              </a:rPr>
              <a:pPr defTabSz="685800"/>
              <a:t>3</a:t>
            </a:fld>
            <a:endParaRPr lang="en-US">
              <a:solidFill>
                <a:srgbClr val="000000"/>
              </a:solidFill>
            </a:endParaRPr>
          </a:p>
        </p:txBody>
      </p:sp>
      <p:sp>
        <p:nvSpPr>
          <p:cNvPr id="2" name="Footer Placeholder 1">
            <a:extLst>
              <a:ext uri="{FF2B5EF4-FFF2-40B4-BE49-F238E27FC236}">
                <a16:creationId xmlns:a16="http://schemas.microsoft.com/office/drawing/2014/main" id="{25555224-9BFB-491E-A236-ADE8057E71D7}"/>
              </a:ext>
            </a:extLst>
          </p:cNvPr>
          <p:cNvSpPr>
            <a:spLocks noGrp="1"/>
          </p:cNvSpPr>
          <p:nvPr>
            <p:ph type="ftr" sz="quarter" idx="11"/>
          </p:nvPr>
        </p:nvSpPr>
        <p:spPr>
          <a:xfrm>
            <a:off x="228600" y="5600702"/>
            <a:ext cx="2654279" cy="273844"/>
          </a:xfrm>
          <a:prstGeom prst="rect">
            <a:avLst/>
          </a:prstGeom>
        </p:spPr>
        <p:txBody>
          <a:bodyPr vert="horz" lIns="68580" tIns="34290" rIns="68580" bIns="34290" rtlCol="0" anchor="ctr"/>
          <a:lstStyle>
            <a:defPPr>
              <a:defRPr lang="en-US"/>
            </a:defPPr>
            <a:lvl1pPr marL="0" algn="l" defTabSz="685800" rtl="0" eaLnBrk="1" latinLnBrk="0" hangingPunct="1">
              <a:defRPr sz="825" b="1" i="1" kern="1200">
                <a:solidFill>
                  <a:schemeClr val="bg1"/>
                </a:solidFill>
                <a:latin typeface="Arial" pitchFamily="34" charset="0"/>
                <a:ea typeface="+mn-ea"/>
                <a:cs typeface="Arial"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solidFill>
                  <a:srgbClr val="FFFFFF"/>
                </a:solidFill>
              </a:rPr>
              <a:t>Creating Student Engagement Through Experiential Learning Tools</a:t>
            </a:r>
          </a:p>
        </p:txBody>
      </p:sp>
      <p:pic>
        <p:nvPicPr>
          <p:cNvPr id="5" name="Picture 4">
            <a:extLst>
              <a:ext uri="{FF2B5EF4-FFF2-40B4-BE49-F238E27FC236}">
                <a16:creationId xmlns:a16="http://schemas.microsoft.com/office/drawing/2014/main" id="{C8DBC0D8-556D-463D-956B-7A978FE99926}"/>
              </a:ext>
            </a:extLst>
          </p:cNvPr>
          <p:cNvPicPr>
            <a:picLocks noChangeAspect="1"/>
          </p:cNvPicPr>
          <p:nvPr/>
        </p:nvPicPr>
        <p:blipFill>
          <a:blip r:embed="rId3"/>
          <a:stretch>
            <a:fillRect/>
          </a:stretch>
        </p:blipFill>
        <p:spPr>
          <a:xfrm>
            <a:off x="6845639" y="1957182"/>
            <a:ext cx="2207727" cy="2943636"/>
          </a:xfrm>
          <a:prstGeom prst="rect">
            <a:avLst/>
          </a:prstGeom>
        </p:spPr>
      </p:pic>
    </p:spTree>
    <p:extLst>
      <p:ext uri="{BB962C8B-B14F-4D97-AF65-F5344CB8AC3E}">
        <p14:creationId xmlns:p14="http://schemas.microsoft.com/office/powerpoint/2010/main" val="121475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500"/>
                                        <p:tgtEl>
                                          <p:spTgt spid="7">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fade">
                                      <p:cBhvr>
                                        <p:cTn id="30" dur="500"/>
                                        <p:tgtEl>
                                          <p:spTgt spid="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animEffect transition="in" filter="fade">
                                      <p:cBhvr>
                                        <p:cTn id="33" dur="500"/>
                                        <p:tgtEl>
                                          <p:spTgt spid="7">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10" end="10"/>
                                            </p:txEl>
                                          </p:spTgt>
                                        </p:tgtEl>
                                        <p:attrNameLst>
                                          <p:attrName>style.visibility</p:attrName>
                                        </p:attrNameLst>
                                      </p:cBhvr>
                                      <p:to>
                                        <p:strVal val="visible"/>
                                      </p:to>
                                    </p:set>
                                    <p:animEffect transition="in" filter="fade">
                                      <p:cBhvr>
                                        <p:cTn id="36" dur="500"/>
                                        <p:tgtEl>
                                          <p:spTgt spid="7">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animEffect transition="in" filter="fade">
                                      <p:cBhvr>
                                        <p:cTn id="39" dur="500"/>
                                        <p:tgtEl>
                                          <p:spTgt spid="7">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12" end="12"/>
                                            </p:txEl>
                                          </p:spTgt>
                                        </p:tgtEl>
                                        <p:attrNameLst>
                                          <p:attrName>style.visibility</p:attrName>
                                        </p:attrNameLst>
                                      </p:cBhvr>
                                      <p:to>
                                        <p:strVal val="visible"/>
                                      </p:to>
                                    </p:set>
                                    <p:animEffect transition="in" filter="fade">
                                      <p:cBhvr>
                                        <p:cTn id="42" dur="500"/>
                                        <p:tgtEl>
                                          <p:spTgt spid="7">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4" end="14"/>
                                            </p:txEl>
                                          </p:spTgt>
                                        </p:tgtEl>
                                        <p:attrNameLst>
                                          <p:attrName>style.visibility</p:attrName>
                                        </p:attrNameLst>
                                      </p:cBhvr>
                                      <p:to>
                                        <p:strVal val="visible"/>
                                      </p:to>
                                    </p:set>
                                    <p:animEffect transition="in" filter="fade">
                                      <p:cBhvr>
                                        <p:cTn id="47" dur="500"/>
                                        <p:tgtEl>
                                          <p:spTgt spid="7">
                                            <p:txEl>
                                              <p:pRg st="14" end="1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7">
                                            <p:txEl>
                                              <p:pRg st="15" end="15"/>
                                            </p:txEl>
                                          </p:spTgt>
                                        </p:tgtEl>
                                        <p:attrNameLst>
                                          <p:attrName>style.visibility</p:attrName>
                                        </p:attrNameLst>
                                      </p:cBhvr>
                                      <p:to>
                                        <p:strVal val="visible"/>
                                      </p:to>
                                    </p:set>
                                    <p:animEffect transition="in" filter="fade">
                                      <p:cBhvr>
                                        <p:cTn id="50" dur="5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3256" y="152400"/>
            <a:ext cx="8648962" cy="5657835"/>
          </a:xfrm>
          <a:prstGeom prst="rect">
            <a:avLst/>
          </a:prstGeom>
        </p:spPr>
      </p:pic>
    </p:spTree>
    <p:extLst>
      <p:ext uri="{BB962C8B-B14F-4D97-AF65-F5344CB8AC3E}">
        <p14:creationId xmlns:p14="http://schemas.microsoft.com/office/powerpoint/2010/main" val="2094648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305800" cy="1121834"/>
          </a:xfrm>
        </p:spPr>
        <p:txBody>
          <a:bodyPr>
            <a:noAutofit/>
          </a:bodyPr>
          <a:lstStyle/>
          <a:p>
            <a:r>
              <a:rPr lang="en-US" sz="4000" dirty="0"/>
              <a:t>15 REALCARE BABY TIPS!</a:t>
            </a:r>
            <a:br>
              <a:rPr lang="en-US" sz="4000" dirty="0"/>
            </a:br>
            <a:r>
              <a:rPr lang="en-US" sz="2400" dirty="0"/>
              <a:t>To maximize the impact of your program</a:t>
            </a:r>
          </a:p>
        </p:txBody>
      </p:sp>
      <p:pic>
        <p:nvPicPr>
          <p:cNvPr id="9" name="Picture 8">
            <a:extLst>
              <a:ext uri="{FF2B5EF4-FFF2-40B4-BE49-F238E27FC236}">
                <a16:creationId xmlns:a16="http://schemas.microsoft.com/office/drawing/2014/main" id="{EF2AB5B5-4700-4194-AAC9-A077B9DBF809}"/>
              </a:ext>
            </a:extLst>
          </p:cNvPr>
          <p:cNvPicPr>
            <a:picLocks noChangeAspect="1"/>
          </p:cNvPicPr>
          <p:nvPr/>
        </p:nvPicPr>
        <p:blipFill rotWithShape="1">
          <a:blip r:embed="rId3"/>
          <a:srcRect l="7069" t="10999" r="76237" b="64824"/>
          <a:stretch/>
        </p:blipFill>
        <p:spPr>
          <a:xfrm>
            <a:off x="2091236" y="1828799"/>
            <a:ext cx="4766763" cy="3880999"/>
          </a:xfrm>
          <a:prstGeom prst="rect">
            <a:avLst/>
          </a:prstGeom>
        </p:spPr>
      </p:pic>
    </p:spTree>
    <p:extLst>
      <p:ext uri="{BB962C8B-B14F-4D97-AF65-F5344CB8AC3E}">
        <p14:creationId xmlns:p14="http://schemas.microsoft.com/office/powerpoint/2010/main" val="19955307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305800" cy="1121834"/>
          </a:xfrm>
        </p:spPr>
        <p:txBody>
          <a:bodyPr>
            <a:noAutofit/>
          </a:bodyPr>
          <a:lstStyle/>
          <a:p>
            <a:r>
              <a:rPr lang="en-US" sz="4000" dirty="0"/>
              <a:t>15 REALCARE BABY TIPS!</a:t>
            </a:r>
            <a:br>
              <a:rPr lang="en-US" sz="4000" dirty="0"/>
            </a:br>
            <a:r>
              <a:rPr lang="en-US" sz="2400" dirty="0"/>
              <a:t>To maximize the impact of your program</a:t>
            </a:r>
          </a:p>
        </p:txBody>
      </p:sp>
      <p:pic>
        <p:nvPicPr>
          <p:cNvPr id="3" name="Picture 2">
            <a:extLst>
              <a:ext uri="{FF2B5EF4-FFF2-40B4-BE49-F238E27FC236}">
                <a16:creationId xmlns:a16="http://schemas.microsoft.com/office/drawing/2014/main" id="{1503E92F-8C5D-4398-BEF7-7579365251C2}"/>
              </a:ext>
            </a:extLst>
          </p:cNvPr>
          <p:cNvPicPr>
            <a:picLocks noChangeAspect="1"/>
          </p:cNvPicPr>
          <p:nvPr/>
        </p:nvPicPr>
        <p:blipFill rotWithShape="1">
          <a:blip r:embed="rId3"/>
          <a:srcRect l="2268" t="1111" r="466" b="1111"/>
          <a:stretch/>
        </p:blipFill>
        <p:spPr>
          <a:xfrm>
            <a:off x="1981200" y="1752600"/>
            <a:ext cx="4956464" cy="4038600"/>
          </a:xfrm>
          <a:prstGeom prst="rect">
            <a:avLst/>
          </a:prstGeom>
        </p:spPr>
      </p:pic>
    </p:spTree>
    <p:extLst>
      <p:ext uri="{BB962C8B-B14F-4D97-AF65-F5344CB8AC3E}">
        <p14:creationId xmlns:p14="http://schemas.microsoft.com/office/powerpoint/2010/main" val="17682063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305800" cy="1121834"/>
          </a:xfrm>
        </p:spPr>
        <p:txBody>
          <a:bodyPr>
            <a:noAutofit/>
          </a:bodyPr>
          <a:lstStyle/>
          <a:p>
            <a:r>
              <a:rPr lang="en-US" sz="4000" dirty="0"/>
              <a:t>15 REALCARE BABY TIPS!</a:t>
            </a:r>
            <a:br>
              <a:rPr lang="en-US" sz="4000" dirty="0"/>
            </a:br>
            <a:r>
              <a:rPr lang="en-US" sz="2400" dirty="0"/>
              <a:t>To maximize the impact of your program</a:t>
            </a:r>
          </a:p>
        </p:txBody>
      </p:sp>
      <p:pic>
        <p:nvPicPr>
          <p:cNvPr id="7" name="Picture 6">
            <a:extLst>
              <a:ext uri="{FF2B5EF4-FFF2-40B4-BE49-F238E27FC236}">
                <a16:creationId xmlns:a16="http://schemas.microsoft.com/office/drawing/2014/main" id="{EE129B76-4A30-42DD-8ED8-4F82AB1DD4AB}"/>
              </a:ext>
            </a:extLst>
          </p:cNvPr>
          <p:cNvPicPr>
            <a:picLocks noChangeAspect="1"/>
          </p:cNvPicPr>
          <p:nvPr/>
        </p:nvPicPr>
        <p:blipFill rotWithShape="1">
          <a:blip r:embed="rId3"/>
          <a:srcRect l="1728" t="1111" r="1728" b="2454"/>
          <a:stretch/>
        </p:blipFill>
        <p:spPr>
          <a:xfrm>
            <a:off x="2057400" y="1701271"/>
            <a:ext cx="4724400" cy="4184068"/>
          </a:xfrm>
          <a:prstGeom prst="rect">
            <a:avLst/>
          </a:prstGeom>
        </p:spPr>
      </p:pic>
    </p:spTree>
    <p:extLst>
      <p:ext uri="{BB962C8B-B14F-4D97-AF65-F5344CB8AC3E}">
        <p14:creationId xmlns:p14="http://schemas.microsoft.com/office/powerpoint/2010/main" val="31770326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0" y="1905000"/>
            <a:ext cx="6705600" cy="3124200"/>
          </a:xfrm>
        </p:spPr>
        <p:txBody>
          <a:bodyPr/>
          <a:lstStyle/>
          <a:p>
            <a:pPr lvl="0">
              <a:spcBef>
                <a:spcPct val="20000"/>
              </a:spcBef>
              <a:defRPr/>
            </a:pPr>
            <a:r>
              <a:rPr lang="en-US" sz="4800" dirty="0"/>
              <a:t>RealCare</a:t>
            </a:r>
            <a:r>
              <a:rPr lang="en-US" sz="4800" baseline="30000" dirty="0"/>
              <a:t>®</a:t>
            </a:r>
            <a:r>
              <a:rPr lang="en-US" sz="4800" dirty="0"/>
              <a:t> Baby Product Support</a:t>
            </a:r>
          </a:p>
        </p:txBody>
      </p:sp>
    </p:spTree>
    <p:extLst>
      <p:ext uri="{BB962C8B-B14F-4D97-AF65-F5344CB8AC3E}">
        <p14:creationId xmlns:p14="http://schemas.microsoft.com/office/powerpoint/2010/main" val="8866812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2937" y="168273"/>
            <a:ext cx="8229600" cy="1121834"/>
          </a:xfrm>
        </p:spPr>
        <p:txBody>
          <a:bodyPr wrap="square" numCol="1" anchorCtr="0" compatLnSpc="1">
            <a:prstTxWarp prst="textNoShape">
              <a:avLst/>
            </a:prstTxWarp>
          </a:bodyPr>
          <a:lstStyle/>
          <a:p>
            <a:pPr eaLnBrk="1" hangingPunct="1"/>
            <a:r>
              <a:rPr lang="en-US" altLang="en-US" sz="3600" dirty="0">
                <a:hlinkClick r:id="rId3"/>
              </a:rPr>
              <a:t>Online Support Resources</a:t>
            </a:r>
            <a:endParaRPr lang="en-US" altLang="en-US" sz="3600" dirty="0"/>
          </a:p>
        </p:txBody>
      </p:sp>
      <p:pic>
        <p:nvPicPr>
          <p:cNvPr id="3" name="Picture 2">
            <a:hlinkClick r:id="rId4"/>
            <a:extLst>
              <a:ext uri="{FF2B5EF4-FFF2-40B4-BE49-F238E27FC236}">
                <a16:creationId xmlns:a16="http://schemas.microsoft.com/office/drawing/2014/main" id="{58E11E0B-70BA-4505-90AE-F2103BB129F6}"/>
              </a:ext>
            </a:extLst>
          </p:cNvPr>
          <p:cNvPicPr>
            <a:picLocks noChangeAspect="1"/>
          </p:cNvPicPr>
          <p:nvPr/>
        </p:nvPicPr>
        <p:blipFill rotWithShape="1">
          <a:blip r:embed="rId5"/>
          <a:srcRect l="1712" r="4823" b="5551"/>
          <a:stretch/>
        </p:blipFill>
        <p:spPr>
          <a:xfrm>
            <a:off x="1752600" y="914401"/>
            <a:ext cx="5448910" cy="4648200"/>
          </a:xfrm>
          <a:prstGeom prst="rect">
            <a:avLst/>
          </a:prstGeom>
          <a:ln>
            <a:solidFill>
              <a:schemeClr val="tx1"/>
            </a:solidFill>
          </a:ln>
        </p:spPr>
      </p:pic>
    </p:spTree>
    <p:extLst>
      <p:ext uri="{BB962C8B-B14F-4D97-AF65-F5344CB8AC3E}">
        <p14:creationId xmlns:p14="http://schemas.microsoft.com/office/powerpoint/2010/main" val="3767255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Support</a:t>
            </a:r>
          </a:p>
        </p:txBody>
      </p:sp>
      <p:sp>
        <p:nvSpPr>
          <p:cNvPr id="3" name="Content Placeholder 2"/>
          <p:cNvSpPr>
            <a:spLocks noGrp="1"/>
          </p:cNvSpPr>
          <p:nvPr>
            <p:ph idx="1"/>
          </p:nvPr>
        </p:nvSpPr>
        <p:spPr/>
        <p:txBody>
          <a:bodyPr/>
          <a:lstStyle/>
          <a:p>
            <a:pPr marL="0" indent="0" algn="ctr">
              <a:buNone/>
            </a:pPr>
            <a:r>
              <a:rPr lang="en-US" sz="4000" dirty="0"/>
              <a:t>1-800-830-1416 x2</a:t>
            </a:r>
          </a:p>
          <a:p>
            <a:pPr marL="0" indent="0" algn="ctr">
              <a:buNone/>
            </a:pPr>
            <a:r>
              <a:rPr lang="en-US" sz="4000" dirty="0">
                <a:hlinkClick r:id="rId3"/>
              </a:rPr>
              <a:t>productsupport@realityworks.com</a:t>
            </a:r>
            <a:r>
              <a:rPr lang="en-US" sz="4000" dirty="0"/>
              <a:t> </a:t>
            </a:r>
          </a:p>
          <a:p>
            <a:pPr marL="0" indent="0" algn="ctr">
              <a:buNone/>
            </a:pPr>
            <a:r>
              <a:rPr lang="en-US" sz="4000" dirty="0"/>
              <a:t>8am-6:15PM</a:t>
            </a:r>
          </a:p>
          <a:p>
            <a:pPr marL="0" indent="0" algn="ctr">
              <a:buNone/>
            </a:pPr>
            <a:r>
              <a:rPr lang="en-US" i="1" dirty="0"/>
              <a:t>You can set up an appointment</a:t>
            </a:r>
          </a:p>
        </p:txBody>
      </p:sp>
    </p:spTree>
    <p:extLst>
      <p:ext uri="{BB962C8B-B14F-4D97-AF65-F5344CB8AC3E}">
        <p14:creationId xmlns:p14="http://schemas.microsoft.com/office/powerpoint/2010/main" val="42009387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0" y="1905000"/>
            <a:ext cx="6705600" cy="3124200"/>
          </a:xfrm>
        </p:spPr>
        <p:txBody>
          <a:bodyPr/>
          <a:lstStyle/>
          <a:p>
            <a:pPr lvl="0">
              <a:spcBef>
                <a:spcPct val="20000"/>
              </a:spcBef>
              <a:defRPr/>
            </a:pPr>
            <a:r>
              <a:rPr lang="en-US" sz="4800" dirty="0"/>
              <a:t>RealCare</a:t>
            </a:r>
            <a:r>
              <a:rPr lang="en-US" sz="4800" baseline="30000" dirty="0"/>
              <a:t>®</a:t>
            </a:r>
            <a:r>
              <a:rPr lang="en-US" sz="4800" dirty="0"/>
              <a:t> Baby Related Products</a:t>
            </a:r>
          </a:p>
        </p:txBody>
      </p:sp>
    </p:spTree>
    <p:extLst>
      <p:ext uri="{BB962C8B-B14F-4D97-AF65-F5344CB8AC3E}">
        <p14:creationId xmlns:p14="http://schemas.microsoft.com/office/powerpoint/2010/main" val="595830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a:extLst>
              <a:ext uri="{FF2B5EF4-FFF2-40B4-BE49-F238E27FC236}">
                <a16:creationId xmlns:a16="http://schemas.microsoft.com/office/drawing/2014/main" id="{1F4D58EA-3614-4CBA-AD78-F46291D0C5F1}"/>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dirty="0">
                <a:solidFill>
                  <a:schemeClr val="tx1"/>
                </a:solidFill>
                <a:effectLst/>
              </a:rPr>
              <a:t>Fetal Alcohol Syndrome Baby</a:t>
            </a:r>
            <a:br>
              <a:rPr lang="en-US" dirty="0">
                <a:solidFill>
                  <a:schemeClr val="tx1"/>
                </a:solidFill>
                <a:effectLst/>
              </a:rPr>
            </a:br>
            <a:r>
              <a:rPr lang="en-US" sz="2000" dirty="0">
                <a:solidFill>
                  <a:schemeClr val="tx1"/>
                </a:solidFill>
                <a:effectLst/>
              </a:rPr>
              <a:t>Package Materials</a:t>
            </a:r>
            <a:endParaRPr lang="en-US" dirty="0">
              <a:solidFill>
                <a:schemeClr val="tx1"/>
              </a:solidFill>
              <a:effectLst/>
            </a:endParaRPr>
          </a:p>
        </p:txBody>
      </p:sp>
      <p:sp>
        <p:nvSpPr>
          <p:cNvPr id="11267" name="Rectangle 1027">
            <a:extLst>
              <a:ext uri="{FF2B5EF4-FFF2-40B4-BE49-F238E27FC236}">
                <a16:creationId xmlns:a16="http://schemas.microsoft.com/office/drawing/2014/main" id="{53840C02-B055-4A7B-9D23-5A76C4B23561}"/>
              </a:ext>
            </a:extLst>
          </p:cNvPr>
          <p:cNvSpPr>
            <a:spLocks noGrp="1" noChangeArrowheads="1"/>
          </p:cNvSpPr>
          <p:nvPr>
            <p:ph type="body" sz="half" idx="1"/>
          </p:nvPr>
        </p:nvSpPr>
        <p:spPr/>
        <p:txBody>
          <a:bodyPr/>
          <a:lstStyle/>
          <a:p>
            <a:pPr eaLnBrk="1" fontAlgn="auto" hangingPunct="1">
              <a:spcAft>
                <a:spcPts val="0"/>
              </a:spcAft>
              <a:defRPr/>
            </a:pPr>
            <a:r>
              <a:rPr lang="en-US" sz="2600" dirty="0">
                <a:solidFill>
                  <a:schemeClr val="tx1"/>
                </a:solidFill>
                <a:effectLst/>
              </a:rPr>
              <a:t>Baby</a:t>
            </a:r>
          </a:p>
          <a:p>
            <a:pPr eaLnBrk="1" fontAlgn="auto" hangingPunct="1">
              <a:spcAft>
                <a:spcPts val="0"/>
              </a:spcAft>
              <a:defRPr/>
            </a:pPr>
            <a:r>
              <a:rPr lang="en-US" sz="2600" dirty="0">
                <a:solidFill>
                  <a:schemeClr val="tx1"/>
                </a:solidFill>
                <a:effectLst/>
              </a:rPr>
              <a:t>Cloth Diaper</a:t>
            </a:r>
          </a:p>
          <a:p>
            <a:pPr eaLnBrk="1" fontAlgn="auto" hangingPunct="1">
              <a:spcAft>
                <a:spcPts val="0"/>
              </a:spcAft>
              <a:defRPr/>
            </a:pPr>
            <a:r>
              <a:rPr lang="en-US" sz="2600" dirty="0">
                <a:solidFill>
                  <a:schemeClr val="tx1"/>
                </a:solidFill>
                <a:effectLst/>
              </a:rPr>
              <a:t>DVD An Ounce of Prevention</a:t>
            </a:r>
          </a:p>
          <a:p>
            <a:pPr eaLnBrk="1" fontAlgn="auto" hangingPunct="1">
              <a:spcAft>
                <a:spcPts val="0"/>
              </a:spcAft>
              <a:defRPr/>
            </a:pPr>
            <a:r>
              <a:rPr lang="en-US" sz="2600" dirty="0">
                <a:solidFill>
                  <a:schemeClr val="tx1"/>
                </a:solidFill>
                <a:effectLst/>
              </a:rPr>
              <a:t>Curriculum </a:t>
            </a:r>
          </a:p>
          <a:p>
            <a:pPr lvl="1" eaLnBrk="1" fontAlgn="auto" hangingPunct="1">
              <a:spcAft>
                <a:spcPts val="0"/>
              </a:spcAft>
              <a:defRPr/>
            </a:pPr>
            <a:r>
              <a:rPr lang="en-US" sz="2200" dirty="0">
                <a:solidFill>
                  <a:schemeClr val="tx1"/>
                </a:solidFill>
                <a:effectLst/>
              </a:rPr>
              <a:t>Lesson and Activities</a:t>
            </a:r>
          </a:p>
          <a:p>
            <a:pPr lvl="1" eaLnBrk="1" fontAlgn="auto" hangingPunct="1">
              <a:spcAft>
                <a:spcPts val="0"/>
              </a:spcAft>
              <a:defRPr/>
            </a:pPr>
            <a:r>
              <a:rPr lang="en-US" sz="2200" dirty="0">
                <a:solidFill>
                  <a:schemeClr val="tx1"/>
                </a:solidFill>
                <a:effectLst/>
              </a:rPr>
              <a:t>Slide Presentation</a:t>
            </a:r>
          </a:p>
          <a:p>
            <a:pPr lvl="1" eaLnBrk="1" fontAlgn="auto" hangingPunct="1">
              <a:spcAft>
                <a:spcPts val="0"/>
              </a:spcAft>
              <a:defRPr/>
            </a:pPr>
            <a:r>
              <a:rPr lang="en-US" sz="2200" dirty="0">
                <a:solidFill>
                  <a:schemeClr val="tx1"/>
                </a:solidFill>
                <a:effectLst/>
              </a:rPr>
              <a:t>Educational Standards</a:t>
            </a:r>
          </a:p>
          <a:p>
            <a:pPr lvl="1" eaLnBrk="1" fontAlgn="auto" hangingPunct="1">
              <a:spcAft>
                <a:spcPts val="0"/>
              </a:spcAft>
              <a:defRPr/>
            </a:pPr>
            <a:r>
              <a:rPr lang="en-US" sz="2200" dirty="0">
                <a:solidFill>
                  <a:schemeClr val="tx1"/>
                </a:solidFill>
                <a:effectLst/>
              </a:rPr>
              <a:t>Resources</a:t>
            </a:r>
          </a:p>
          <a:p>
            <a:pPr eaLnBrk="1" fontAlgn="auto" hangingPunct="1">
              <a:spcAft>
                <a:spcPts val="0"/>
              </a:spcAft>
              <a:defRPr/>
            </a:pPr>
            <a:endParaRPr lang="en-US" sz="2600" dirty="0"/>
          </a:p>
        </p:txBody>
      </p:sp>
      <p:pic>
        <p:nvPicPr>
          <p:cNvPr id="93188" name="Picture 1028" descr="BeautyShot_FAS manikin_fade">
            <a:extLst>
              <a:ext uri="{FF2B5EF4-FFF2-40B4-BE49-F238E27FC236}">
                <a16:creationId xmlns:a16="http://schemas.microsoft.com/office/drawing/2014/main" id="{C2ECCC87-3D05-47B7-97B3-8000F20D41A9}"/>
              </a:ext>
            </a:extLst>
          </p:cNvPr>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bwMode="auto">
          <a:xfrm>
            <a:off x="5181600" y="1600200"/>
            <a:ext cx="3470275" cy="402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BeautyShot_FAS manikin_fade">
            <a:extLst>
              <a:ext uri="{FF2B5EF4-FFF2-40B4-BE49-F238E27FC236}">
                <a16:creationId xmlns:a16="http://schemas.microsoft.com/office/drawing/2014/main" id="{36EF0022-33D1-4BC8-ADCD-4A1A63C6D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828800"/>
            <a:ext cx="3200398" cy="371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FB43C16-38B0-4F93-808F-80199799E1BC}"/>
              </a:ext>
            </a:extLst>
          </p:cNvPr>
          <p:cNvSpPr>
            <a:spLocks noGrp="1" noChangeArrowheads="1"/>
          </p:cNvSpPr>
          <p:nvPr>
            <p:ph type="title"/>
          </p:nvPr>
        </p:nvSpPr>
        <p:spPr/>
        <p:txBody>
          <a:bodyPr/>
          <a:lstStyle/>
          <a:p>
            <a:pPr eaLnBrk="1" fontAlgn="auto" hangingPunct="1">
              <a:spcAft>
                <a:spcPts val="0"/>
              </a:spcAft>
              <a:defRPr/>
            </a:pPr>
            <a:r>
              <a:rPr lang="en-US" u="sng" dirty="0"/>
              <a:t>Physical Symptoms of FAS</a:t>
            </a:r>
          </a:p>
        </p:txBody>
      </p:sp>
      <p:sp>
        <p:nvSpPr>
          <p:cNvPr id="13315" name="Rectangle 3">
            <a:extLst>
              <a:ext uri="{FF2B5EF4-FFF2-40B4-BE49-F238E27FC236}">
                <a16:creationId xmlns:a16="http://schemas.microsoft.com/office/drawing/2014/main" id="{BF9A0971-22F4-41F0-9876-467C4F6AB303}"/>
              </a:ext>
            </a:extLst>
          </p:cNvPr>
          <p:cNvSpPr>
            <a:spLocks noGrp="1" noChangeArrowheads="1"/>
          </p:cNvSpPr>
          <p:nvPr>
            <p:ph idx="1"/>
          </p:nvPr>
        </p:nvSpPr>
        <p:spPr/>
        <p:txBody>
          <a:bodyPr>
            <a:normAutofit lnSpcReduction="10000"/>
          </a:bodyPr>
          <a:lstStyle/>
          <a:p>
            <a:pPr eaLnBrk="1" fontAlgn="auto" hangingPunct="1">
              <a:lnSpc>
                <a:spcPct val="80000"/>
              </a:lnSpc>
              <a:spcAft>
                <a:spcPts val="0"/>
              </a:spcAft>
              <a:defRPr/>
            </a:pPr>
            <a:r>
              <a:rPr lang="en-US" sz="1900" b="1" dirty="0"/>
              <a:t>Smaller-gain wt. at 33% of normal</a:t>
            </a:r>
          </a:p>
          <a:p>
            <a:pPr eaLnBrk="1" fontAlgn="auto" hangingPunct="1">
              <a:lnSpc>
                <a:spcPct val="80000"/>
              </a:lnSpc>
              <a:spcAft>
                <a:spcPts val="0"/>
              </a:spcAft>
              <a:defRPr/>
            </a:pPr>
            <a:r>
              <a:rPr lang="en-US" sz="1900" b="1" dirty="0"/>
              <a:t>Slowed physical growth-slender</a:t>
            </a:r>
          </a:p>
          <a:p>
            <a:pPr eaLnBrk="1" fontAlgn="auto" hangingPunct="1">
              <a:lnSpc>
                <a:spcPct val="80000"/>
              </a:lnSpc>
              <a:spcAft>
                <a:spcPts val="0"/>
              </a:spcAft>
              <a:defRPr/>
            </a:pPr>
            <a:r>
              <a:rPr lang="en-US" sz="1900" b="1" dirty="0"/>
              <a:t>Smaller head-microcephaly</a:t>
            </a:r>
          </a:p>
          <a:p>
            <a:pPr eaLnBrk="1" fontAlgn="auto" hangingPunct="1">
              <a:lnSpc>
                <a:spcPct val="80000"/>
              </a:lnSpc>
              <a:spcAft>
                <a:spcPts val="0"/>
              </a:spcAft>
              <a:defRPr/>
            </a:pPr>
            <a:r>
              <a:rPr lang="en-US" sz="1900" b="1" dirty="0"/>
              <a:t>Eye openings-wider set</a:t>
            </a:r>
          </a:p>
          <a:p>
            <a:pPr eaLnBrk="1" fontAlgn="auto" hangingPunct="1">
              <a:lnSpc>
                <a:spcPct val="80000"/>
              </a:lnSpc>
              <a:spcAft>
                <a:spcPts val="0"/>
              </a:spcAft>
              <a:defRPr/>
            </a:pPr>
            <a:r>
              <a:rPr lang="en-US" sz="1900" b="1" dirty="0"/>
              <a:t>Eye folds-inner corner of eyes</a:t>
            </a:r>
          </a:p>
          <a:p>
            <a:pPr eaLnBrk="1" fontAlgn="auto" hangingPunct="1">
              <a:lnSpc>
                <a:spcPct val="80000"/>
              </a:lnSpc>
              <a:spcAft>
                <a:spcPts val="0"/>
              </a:spcAft>
              <a:defRPr/>
            </a:pPr>
            <a:r>
              <a:rPr lang="en-US" sz="1900" b="1" dirty="0"/>
              <a:t>Low nasal bridge</a:t>
            </a:r>
          </a:p>
          <a:p>
            <a:pPr eaLnBrk="1" fontAlgn="auto" hangingPunct="1">
              <a:lnSpc>
                <a:spcPct val="80000"/>
              </a:lnSpc>
              <a:spcAft>
                <a:spcPts val="0"/>
              </a:spcAft>
              <a:defRPr/>
            </a:pPr>
            <a:r>
              <a:rPr lang="en-US" sz="1900" b="1" dirty="0"/>
              <a:t>Ears bigger and lower</a:t>
            </a:r>
          </a:p>
          <a:p>
            <a:pPr eaLnBrk="1" fontAlgn="auto" hangingPunct="1">
              <a:lnSpc>
                <a:spcPct val="80000"/>
              </a:lnSpc>
              <a:spcAft>
                <a:spcPts val="0"/>
              </a:spcAft>
              <a:defRPr/>
            </a:pPr>
            <a:r>
              <a:rPr lang="en-US" sz="1900" b="1" dirty="0"/>
              <a:t>Short nose</a:t>
            </a:r>
          </a:p>
          <a:p>
            <a:pPr eaLnBrk="1" fontAlgn="auto" hangingPunct="1">
              <a:lnSpc>
                <a:spcPct val="80000"/>
              </a:lnSpc>
              <a:spcAft>
                <a:spcPts val="0"/>
              </a:spcAft>
              <a:defRPr/>
            </a:pPr>
            <a:r>
              <a:rPr lang="en-US" sz="1900" b="1" dirty="0"/>
              <a:t>Small chin</a:t>
            </a:r>
          </a:p>
          <a:p>
            <a:pPr eaLnBrk="1" fontAlgn="auto" hangingPunct="1">
              <a:lnSpc>
                <a:spcPct val="80000"/>
              </a:lnSpc>
              <a:spcAft>
                <a:spcPts val="0"/>
              </a:spcAft>
              <a:defRPr/>
            </a:pPr>
            <a:r>
              <a:rPr lang="en-US" sz="1900" b="1" dirty="0"/>
              <a:t>Flattened mid-face</a:t>
            </a:r>
          </a:p>
          <a:p>
            <a:pPr eaLnBrk="1" fontAlgn="auto" hangingPunct="1">
              <a:lnSpc>
                <a:spcPct val="80000"/>
              </a:lnSpc>
              <a:spcAft>
                <a:spcPts val="0"/>
              </a:spcAft>
              <a:defRPr/>
            </a:pPr>
            <a:r>
              <a:rPr lang="en-US" sz="1900" b="1" dirty="0"/>
              <a:t>Ridges below nose and above lip are indistinct/missing</a:t>
            </a:r>
          </a:p>
          <a:p>
            <a:pPr eaLnBrk="1" fontAlgn="auto" hangingPunct="1">
              <a:lnSpc>
                <a:spcPct val="80000"/>
              </a:lnSpc>
              <a:spcAft>
                <a:spcPts val="0"/>
              </a:spcAft>
              <a:defRPr/>
            </a:pPr>
            <a:r>
              <a:rPr lang="en-US" sz="1900" b="1" dirty="0"/>
              <a:t>Thin upper lip</a:t>
            </a:r>
          </a:p>
          <a:p>
            <a:pPr eaLnBrk="1" fontAlgn="auto" hangingPunct="1">
              <a:lnSpc>
                <a:spcPct val="80000"/>
              </a:lnSpc>
              <a:spcAft>
                <a:spcPts val="0"/>
              </a:spcAft>
              <a:defRPr/>
            </a:pPr>
            <a:r>
              <a:rPr lang="en-US" sz="1900" b="1" dirty="0"/>
              <a:t>Fingers sometimes curve sideways towards middle finger</a:t>
            </a:r>
          </a:p>
          <a:p>
            <a:pPr eaLnBrk="1" fontAlgn="auto" hangingPunct="1">
              <a:lnSpc>
                <a:spcPct val="80000"/>
              </a:lnSpc>
              <a:spcAft>
                <a:spcPts val="0"/>
              </a:spcAft>
              <a:defRPr/>
            </a:pPr>
            <a:r>
              <a:rPr lang="en-US" sz="1900" b="1" dirty="0"/>
              <a:t>Curved joints</a:t>
            </a:r>
          </a:p>
          <a:p>
            <a:pPr eaLnBrk="1" fontAlgn="auto" hangingPunct="1">
              <a:lnSpc>
                <a:spcPct val="80000"/>
              </a:lnSpc>
              <a:spcAft>
                <a:spcPts val="0"/>
              </a:spcAft>
              <a:defRPr/>
            </a:pPr>
            <a:r>
              <a:rPr lang="en-US" sz="1900" b="1" dirty="0"/>
              <a:t>Sometimes webbed fingers</a:t>
            </a:r>
          </a:p>
          <a:p>
            <a:pPr eaLnBrk="1" fontAlgn="auto" hangingPunct="1">
              <a:lnSpc>
                <a:spcPct val="80000"/>
              </a:lnSpc>
              <a:spcAft>
                <a:spcPts val="0"/>
              </a:spcAft>
              <a:defRPr/>
            </a:pPr>
            <a:endParaRPr lang="en-US" sz="1900" dirty="0"/>
          </a:p>
        </p:txBody>
      </p:sp>
      <p:pic>
        <p:nvPicPr>
          <p:cNvPr id="95236" name="Picture 4" descr="BeautyShot_FAS manikin_fade">
            <a:extLst>
              <a:ext uri="{FF2B5EF4-FFF2-40B4-BE49-F238E27FC236}">
                <a16:creationId xmlns:a16="http://schemas.microsoft.com/office/drawing/2014/main" id="{A0C4D4B3-63BF-45AD-8C6D-EA83F7821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49413"/>
            <a:ext cx="22018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4A5A124-99A7-4E22-B870-2F368EEC681A}"/>
              </a:ext>
            </a:extLst>
          </p:cNvPr>
          <p:cNvSpPr>
            <a:spLocks noGrp="1"/>
          </p:cNvSpPr>
          <p:nvPr>
            <p:ph type="ftr" sz="quarter" idx="10"/>
          </p:nvPr>
        </p:nvSpPr>
        <p:spPr/>
        <p:txBody>
          <a:bodyPr/>
          <a:lstStyle/>
          <a:p>
            <a:pPr>
              <a:defRPr/>
            </a:pPr>
            <a:endParaRPr lang="en-US"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F0CC4-96B3-46D0-B5A6-EF15EDA98129}"/>
              </a:ext>
            </a:extLst>
          </p:cNvPr>
          <p:cNvSpPr>
            <a:spLocks noGrp="1"/>
          </p:cNvSpPr>
          <p:nvPr>
            <p:ph type="sldNum" sz="quarter" idx="11"/>
          </p:nvPr>
        </p:nvSpPr>
        <p:spPr>
          <a:xfrm>
            <a:off x="7696200" y="5597856"/>
            <a:ext cx="838200" cy="273844"/>
          </a:xfrm>
        </p:spPr>
        <p:txBody>
          <a:bodyPr anchor="ctr">
            <a:normAutofit/>
          </a:bodyPr>
          <a:lstStyle/>
          <a:p>
            <a:pPr defTabSz="685800">
              <a:spcAft>
                <a:spcPts val="450"/>
              </a:spcAft>
            </a:pPr>
            <a:fld id="{FEC9E414-06B5-46EB-9ED1-1602F4A4BA10}" type="slidenum">
              <a:rPr lang="en-US">
                <a:solidFill>
                  <a:srgbClr val="FFFFFF"/>
                </a:solidFill>
              </a:rPr>
              <a:pPr defTabSz="685800">
                <a:spcAft>
                  <a:spcPts val="450"/>
                </a:spcAft>
              </a:pPr>
              <a:t>4</a:t>
            </a:fld>
            <a:endParaRPr lang="en-US">
              <a:solidFill>
                <a:srgbClr val="FFFFFF"/>
              </a:solidFill>
            </a:endParaRPr>
          </a:p>
        </p:txBody>
      </p:sp>
      <p:sp>
        <p:nvSpPr>
          <p:cNvPr id="5" name="Footer Placeholder 4">
            <a:extLst>
              <a:ext uri="{FF2B5EF4-FFF2-40B4-BE49-F238E27FC236}">
                <a16:creationId xmlns:a16="http://schemas.microsoft.com/office/drawing/2014/main" id="{B66AB819-4960-48B6-B3B3-ABB4CE363084}"/>
              </a:ext>
            </a:extLst>
          </p:cNvPr>
          <p:cNvSpPr>
            <a:spLocks noGrp="1"/>
          </p:cNvSpPr>
          <p:nvPr>
            <p:ph type="ftr" sz="quarter" idx="3"/>
          </p:nvPr>
        </p:nvSpPr>
        <p:spPr>
          <a:xfrm>
            <a:off x="2802481" y="5600701"/>
            <a:ext cx="3539039" cy="273844"/>
          </a:xfrm>
        </p:spPr>
        <p:txBody>
          <a:bodyPr anchor="ctr">
            <a:normAutofit fontScale="40000" lnSpcReduction="20000"/>
          </a:bodyPr>
          <a:lstStyle/>
          <a:p>
            <a:pPr defTabSz="685800">
              <a:spcAft>
                <a:spcPts val="450"/>
              </a:spcAft>
            </a:pPr>
            <a:r>
              <a:rPr lang="en-US" dirty="0">
                <a:solidFill>
                  <a:srgbClr val="FFFFFF"/>
                </a:solidFill>
              </a:rPr>
              <a:t>&lt; Realityworks Resources for Coalinga High</a:t>
            </a:r>
          </a:p>
          <a:p>
            <a:pPr defTabSz="685800">
              <a:spcAft>
                <a:spcPts val="450"/>
              </a:spcAft>
            </a:pPr>
            <a:r>
              <a:rPr lang="en-US" dirty="0">
                <a:solidFill>
                  <a:srgbClr val="FFFFFF"/>
                </a:solidFill>
              </a:rPr>
              <a:t> &gt;</a:t>
            </a:r>
          </a:p>
        </p:txBody>
      </p:sp>
      <p:sp>
        <p:nvSpPr>
          <p:cNvPr id="12" name="Title 3">
            <a:extLst>
              <a:ext uri="{FF2B5EF4-FFF2-40B4-BE49-F238E27FC236}">
                <a16:creationId xmlns:a16="http://schemas.microsoft.com/office/drawing/2014/main" id="{28040C61-1BAB-CBE9-49FC-A326A7DB6266}"/>
              </a:ext>
            </a:extLst>
          </p:cNvPr>
          <p:cNvSpPr>
            <a:spLocks noGrp="1"/>
          </p:cNvSpPr>
          <p:nvPr>
            <p:ph type="title"/>
          </p:nvPr>
        </p:nvSpPr>
        <p:spPr>
          <a:xfrm>
            <a:off x="313033" y="957265"/>
            <a:ext cx="8229600" cy="841376"/>
          </a:xfrm>
        </p:spPr>
        <p:txBody>
          <a:bodyPr/>
          <a:lstStyle/>
          <a:p>
            <a:r>
              <a:rPr lang="en-US" dirty="0"/>
              <a:t>Realityworks Pathways</a:t>
            </a:r>
            <a:br>
              <a:rPr lang="en-US" dirty="0"/>
            </a:br>
            <a:endParaRPr lang="en-US" sz="1050" i="1" dirty="0"/>
          </a:p>
        </p:txBody>
      </p:sp>
      <p:pic>
        <p:nvPicPr>
          <p:cNvPr id="7" name="Content Placeholder 6">
            <a:extLst>
              <a:ext uri="{FF2B5EF4-FFF2-40B4-BE49-F238E27FC236}">
                <a16:creationId xmlns:a16="http://schemas.microsoft.com/office/drawing/2014/main" id="{13B87196-4764-4526-AAC0-8981B0674E1D}"/>
              </a:ext>
            </a:extLst>
          </p:cNvPr>
          <p:cNvPicPr>
            <a:picLocks noGrp="1" noChangeAspect="1"/>
          </p:cNvPicPr>
          <p:nvPr>
            <p:ph idx="1"/>
          </p:nvPr>
        </p:nvPicPr>
        <p:blipFill>
          <a:blip r:embed="rId2"/>
          <a:stretch>
            <a:fillRect/>
          </a:stretch>
        </p:blipFill>
        <p:spPr>
          <a:xfrm>
            <a:off x="663136" y="1454991"/>
            <a:ext cx="7096908" cy="2111330"/>
          </a:xfrm>
          <a:noFill/>
        </p:spPr>
      </p:pic>
      <p:pic>
        <p:nvPicPr>
          <p:cNvPr id="9" name="Picture 8">
            <a:extLst>
              <a:ext uri="{FF2B5EF4-FFF2-40B4-BE49-F238E27FC236}">
                <a16:creationId xmlns:a16="http://schemas.microsoft.com/office/drawing/2014/main" id="{E27CFB1F-37B1-4703-ACF9-44A038043FAE}"/>
              </a:ext>
            </a:extLst>
          </p:cNvPr>
          <p:cNvPicPr>
            <a:picLocks noChangeAspect="1"/>
          </p:cNvPicPr>
          <p:nvPr/>
        </p:nvPicPr>
        <p:blipFill>
          <a:blip r:embed="rId3"/>
          <a:stretch>
            <a:fillRect/>
          </a:stretch>
        </p:blipFill>
        <p:spPr>
          <a:xfrm>
            <a:off x="1197883" y="4998736"/>
            <a:ext cx="2373221" cy="347171"/>
          </a:xfrm>
          <a:prstGeom prst="rect">
            <a:avLst/>
          </a:prstGeom>
        </p:spPr>
      </p:pic>
      <p:pic>
        <p:nvPicPr>
          <p:cNvPr id="11" name="Picture 10">
            <a:extLst>
              <a:ext uri="{FF2B5EF4-FFF2-40B4-BE49-F238E27FC236}">
                <a16:creationId xmlns:a16="http://schemas.microsoft.com/office/drawing/2014/main" id="{03C54A52-63D9-48F6-9587-9E2E4499364A}"/>
              </a:ext>
            </a:extLst>
          </p:cNvPr>
          <p:cNvPicPr>
            <a:picLocks noChangeAspect="1"/>
          </p:cNvPicPr>
          <p:nvPr/>
        </p:nvPicPr>
        <p:blipFill>
          <a:blip r:embed="rId4"/>
          <a:stretch>
            <a:fillRect/>
          </a:stretch>
        </p:blipFill>
        <p:spPr>
          <a:xfrm>
            <a:off x="4211590" y="5007388"/>
            <a:ext cx="2580543" cy="329867"/>
          </a:xfrm>
          <a:prstGeom prst="rect">
            <a:avLst/>
          </a:prstGeom>
        </p:spPr>
      </p:pic>
      <p:pic>
        <p:nvPicPr>
          <p:cNvPr id="15" name="Picture 14">
            <a:extLst>
              <a:ext uri="{FF2B5EF4-FFF2-40B4-BE49-F238E27FC236}">
                <a16:creationId xmlns:a16="http://schemas.microsoft.com/office/drawing/2014/main" id="{E23447F9-61D0-4F90-AA15-C134AB873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585231"/>
            <a:ext cx="917570" cy="1376354"/>
          </a:xfrm>
          <a:prstGeom prst="rect">
            <a:avLst/>
          </a:prstGeom>
        </p:spPr>
      </p:pic>
      <p:pic>
        <p:nvPicPr>
          <p:cNvPr id="16" name="Picture 15">
            <a:extLst>
              <a:ext uri="{FF2B5EF4-FFF2-40B4-BE49-F238E27FC236}">
                <a16:creationId xmlns:a16="http://schemas.microsoft.com/office/drawing/2014/main" id="{893C9E5A-3E74-4552-A9CF-7ACD243985E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saturation sat="110000"/>
                    </a14:imgEffect>
                  </a14:imgLayer>
                </a14:imgProps>
              </a:ext>
              <a:ext uri="{28A0092B-C50C-407E-A947-70E740481C1C}">
                <a14:useLocalDpi xmlns:a14="http://schemas.microsoft.com/office/drawing/2010/main" val="0"/>
              </a:ext>
            </a:extLst>
          </a:blip>
          <a:srcRect l="24917" r="25833"/>
          <a:stretch/>
        </p:blipFill>
        <p:spPr>
          <a:xfrm>
            <a:off x="6341520" y="3444874"/>
            <a:ext cx="1079488" cy="1461221"/>
          </a:xfrm>
          <a:prstGeom prst="rect">
            <a:avLst/>
          </a:prstGeom>
        </p:spPr>
      </p:pic>
      <p:pic>
        <p:nvPicPr>
          <p:cNvPr id="17" name="Picture 16">
            <a:extLst>
              <a:ext uri="{FF2B5EF4-FFF2-40B4-BE49-F238E27FC236}">
                <a16:creationId xmlns:a16="http://schemas.microsoft.com/office/drawing/2014/main" id="{AC2912B2-CB7B-4AB1-9FC2-DD446B4261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832" t="8889" r="8332" b="28889"/>
          <a:stretch/>
        </p:blipFill>
        <p:spPr>
          <a:xfrm>
            <a:off x="766712" y="3566321"/>
            <a:ext cx="1012662" cy="1414172"/>
          </a:xfrm>
          <a:prstGeom prst="rect">
            <a:avLst/>
          </a:prstGeom>
        </p:spPr>
      </p:pic>
      <p:pic>
        <p:nvPicPr>
          <p:cNvPr id="18" name="Picture 17">
            <a:extLst>
              <a:ext uri="{FF2B5EF4-FFF2-40B4-BE49-F238E27FC236}">
                <a16:creationId xmlns:a16="http://schemas.microsoft.com/office/drawing/2014/main" id="{8A8BE516-BD95-4859-8E1A-2234245705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500" r="28786" b="2454"/>
          <a:stretch/>
        </p:blipFill>
        <p:spPr>
          <a:xfrm>
            <a:off x="2560573" y="3518351"/>
            <a:ext cx="1010531" cy="1376354"/>
          </a:xfrm>
          <a:prstGeom prst="rect">
            <a:avLst/>
          </a:prstGeom>
        </p:spPr>
      </p:pic>
    </p:spTree>
    <p:extLst>
      <p:ext uri="{BB962C8B-B14F-4D97-AF65-F5344CB8AC3E}">
        <p14:creationId xmlns:p14="http://schemas.microsoft.com/office/powerpoint/2010/main" val="3533931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a:extLst>
              <a:ext uri="{FF2B5EF4-FFF2-40B4-BE49-F238E27FC236}">
                <a16:creationId xmlns:a16="http://schemas.microsoft.com/office/drawing/2014/main" id="{8B1312C7-148E-4969-AD98-44DBF285DFD8}"/>
              </a:ext>
            </a:extLst>
          </p:cNvPr>
          <p:cNvSpPr>
            <a:spLocks noGrp="1" noChangeArrowheads="1"/>
          </p:cNvSpPr>
          <p:nvPr>
            <p:ph type="title"/>
          </p:nvPr>
        </p:nvSpPr>
        <p:spPr>
          <a:xfrm>
            <a:off x="0" y="425450"/>
            <a:ext cx="8050213" cy="793750"/>
          </a:xfrm>
        </p:spPr>
        <p:txBody>
          <a:bodyPr>
            <a:normAutofit fontScale="90000"/>
          </a:bodyPr>
          <a:lstStyle/>
          <a:p>
            <a:pPr eaLnBrk="1" fontAlgn="auto" hangingPunct="1">
              <a:spcAft>
                <a:spcPts val="0"/>
              </a:spcAft>
              <a:defRPr/>
            </a:pPr>
            <a:r>
              <a:rPr lang="en-US" dirty="0">
                <a:solidFill>
                  <a:schemeClr val="tx1"/>
                </a:solidFill>
                <a:effectLst/>
              </a:rPr>
              <a:t>Drug-Affected Baby</a:t>
            </a:r>
            <a:br>
              <a:rPr lang="en-US" dirty="0">
                <a:solidFill>
                  <a:schemeClr val="tx1"/>
                </a:solidFill>
                <a:effectLst/>
              </a:rPr>
            </a:br>
            <a:r>
              <a:rPr lang="en-US" sz="2000" dirty="0">
                <a:solidFill>
                  <a:schemeClr val="tx1"/>
                </a:solidFill>
                <a:effectLst/>
              </a:rPr>
              <a:t>Package Materials</a:t>
            </a:r>
            <a:endParaRPr lang="en-US" dirty="0">
              <a:solidFill>
                <a:schemeClr val="tx1"/>
              </a:solidFill>
              <a:effectLst/>
            </a:endParaRPr>
          </a:p>
        </p:txBody>
      </p:sp>
      <p:sp>
        <p:nvSpPr>
          <p:cNvPr id="17411" name="Rectangle 1027">
            <a:extLst>
              <a:ext uri="{FF2B5EF4-FFF2-40B4-BE49-F238E27FC236}">
                <a16:creationId xmlns:a16="http://schemas.microsoft.com/office/drawing/2014/main" id="{7B7E4075-E52D-4CCA-BE35-8C6BF8611827}"/>
              </a:ext>
            </a:extLst>
          </p:cNvPr>
          <p:cNvSpPr>
            <a:spLocks noGrp="1" noChangeArrowheads="1"/>
          </p:cNvSpPr>
          <p:nvPr>
            <p:ph type="body" sz="half" idx="1"/>
          </p:nvPr>
        </p:nvSpPr>
        <p:spPr>
          <a:xfrm>
            <a:off x="304800" y="1295400"/>
            <a:ext cx="4038600" cy="4525963"/>
          </a:xfrm>
        </p:spPr>
        <p:txBody>
          <a:bodyPr/>
          <a:lstStyle/>
          <a:p>
            <a:pPr eaLnBrk="1" fontAlgn="auto" hangingPunct="1">
              <a:spcAft>
                <a:spcPts val="0"/>
              </a:spcAft>
              <a:defRPr/>
            </a:pPr>
            <a:endParaRPr lang="en-US" sz="2600" dirty="0"/>
          </a:p>
          <a:p>
            <a:pPr eaLnBrk="1" fontAlgn="auto" hangingPunct="1">
              <a:spcAft>
                <a:spcPts val="0"/>
              </a:spcAft>
              <a:defRPr/>
            </a:pPr>
            <a:r>
              <a:rPr lang="en-US" sz="2600" dirty="0">
                <a:solidFill>
                  <a:schemeClr val="tx1"/>
                </a:solidFill>
                <a:effectLst/>
              </a:rPr>
              <a:t>Baby</a:t>
            </a:r>
          </a:p>
          <a:p>
            <a:pPr eaLnBrk="1" fontAlgn="auto" hangingPunct="1">
              <a:spcAft>
                <a:spcPts val="0"/>
              </a:spcAft>
              <a:defRPr/>
            </a:pPr>
            <a:r>
              <a:rPr lang="en-US" sz="2600" dirty="0">
                <a:solidFill>
                  <a:schemeClr val="tx1"/>
                </a:solidFill>
                <a:effectLst/>
              </a:rPr>
              <a:t>Cloth Diaper</a:t>
            </a:r>
          </a:p>
          <a:p>
            <a:pPr eaLnBrk="1" fontAlgn="auto" hangingPunct="1">
              <a:spcAft>
                <a:spcPts val="0"/>
              </a:spcAft>
              <a:defRPr/>
            </a:pPr>
            <a:r>
              <a:rPr lang="en-US" sz="2600" dirty="0">
                <a:solidFill>
                  <a:schemeClr val="tx1"/>
                </a:solidFill>
                <a:effectLst/>
              </a:rPr>
              <a:t>Four AA Batteries</a:t>
            </a:r>
          </a:p>
          <a:p>
            <a:pPr eaLnBrk="1" fontAlgn="auto" hangingPunct="1">
              <a:spcAft>
                <a:spcPts val="0"/>
              </a:spcAft>
              <a:defRPr/>
            </a:pPr>
            <a:r>
              <a:rPr lang="en-US" sz="2600" dirty="0">
                <a:solidFill>
                  <a:schemeClr val="tx1"/>
                </a:solidFill>
                <a:effectLst/>
              </a:rPr>
              <a:t>Curriculum</a:t>
            </a:r>
          </a:p>
          <a:p>
            <a:pPr lvl="1" eaLnBrk="1" fontAlgn="auto" hangingPunct="1">
              <a:spcAft>
                <a:spcPts val="0"/>
              </a:spcAft>
              <a:defRPr/>
            </a:pPr>
            <a:r>
              <a:rPr lang="en-US" sz="2200" dirty="0">
                <a:solidFill>
                  <a:schemeClr val="tx1"/>
                </a:solidFill>
                <a:effectLst/>
              </a:rPr>
              <a:t>Lesson and Activities</a:t>
            </a:r>
          </a:p>
          <a:p>
            <a:pPr lvl="1" eaLnBrk="1" fontAlgn="auto" hangingPunct="1">
              <a:spcAft>
                <a:spcPts val="0"/>
              </a:spcAft>
              <a:defRPr/>
            </a:pPr>
            <a:r>
              <a:rPr lang="en-US" sz="2200" dirty="0">
                <a:solidFill>
                  <a:schemeClr val="tx1"/>
                </a:solidFill>
                <a:effectLst/>
              </a:rPr>
              <a:t>Slide presentation</a:t>
            </a:r>
          </a:p>
          <a:p>
            <a:pPr lvl="1" eaLnBrk="1" fontAlgn="auto" hangingPunct="1">
              <a:spcAft>
                <a:spcPts val="0"/>
              </a:spcAft>
              <a:defRPr/>
            </a:pPr>
            <a:r>
              <a:rPr lang="en-US" sz="2200" dirty="0">
                <a:solidFill>
                  <a:schemeClr val="tx1"/>
                </a:solidFill>
                <a:effectLst/>
              </a:rPr>
              <a:t>Educational Standards</a:t>
            </a:r>
          </a:p>
          <a:p>
            <a:pPr lvl="1" eaLnBrk="1" fontAlgn="auto" hangingPunct="1">
              <a:spcAft>
                <a:spcPts val="0"/>
              </a:spcAft>
              <a:defRPr/>
            </a:pPr>
            <a:r>
              <a:rPr lang="en-US" sz="2200" dirty="0">
                <a:solidFill>
                  <a:schemeClr val="tx1"/>
                </a:solidFill>
                <a:effectLst/>
              </a:rPr>
              <a:t>Resources</a:t>
            </a:r>
          </a:p>
          <a:p>
            <a:pPr eaLnBrk="1" fontAlgn="auto" hangingPunct="1">
              <a:spcAft>
                <a:spcPts val="0"/>
              </a:spcAft>
              <a:defRPr/>
            </a:pPr>
            <a:endParaRPr lang="en-US" sz="2600" dirty="0"/>
          </a:p>
        </p:txBody>
      </p:sp>
      <p:pic>
        <p:nvPicPr>
          <p:cNvPr id="97284" name="Picture 1028" descr="BeautyShot_Drug affected_fade">
            <a:extLst>
              <a:ext uri="{FF2B5EF4-FFF2-40B4-BE49-F238E27FC236}">
                <a16:creationId xmlns:a16="http://schemas.microsoft.com/office/drawing/2014/main" id="{AA6DD03C-DA9C-4319-8666-852A628CA351}"/>
              </a:ext>
            </a:extLst>
          </p:cNvPr>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617913"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B6CAE56F-0EFF-48A2-8B3C-98DDBEA1B93A}"/>
              </a:ext>
            </a:extLst>
          </p:cNvPr>
          <p:cNvPicPr>
            <a:picLocks noChangeAspect="1"/>
          </p:cNvPicPr>
          <p:nvPr/>
        </p:nvPicPr>
        <p:blipFill>
          <a:blip r:embed="rId4"/>
          <a:stretch>
            <a:fillRect/>
          </a:stretch>
        </p:blipFill>
        <p:spPr>
          <a:xfrm>
            <a:off x="4958599" y="1620044"/>
            <a:ext cx="3095625" cy="36004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D339599-43EF-48A6-A950-88216699CFF1}"/>
              </a:ext>
            </a:extLst>
          </p:cNvPr>
          <p:cNvSpPr>
            <a:spLocks noGrp="1" noChangeArrowheads="1"/>
          </p:cNvSpPr>
          <p:nvPr>
            <p:ph type="title"/>
          </p:nvPr>
        </p:nvSpPr>
        <p:spPr>
          <a:xfrm>
            <a:off x="152400" y="289718"/>
            <a:ext cx="8085138" cy="1036638"/>
          </a:xfrm>
        </p:spPr>
        <p:txBody>
          <a:bodyPr>
            <a:normAutofit fontScale="90000"/>
          </a:bodyPr>
          <a:lstStyle/>
          <a:p>
            <a:pPr eaLnBrk="1" fontAlgn="auto" hangingPunct="1">
              <a:spcAft>
                <a:spcPts val="0"/>
              </a:spcAft>
              <a:defRPr/>
            </a:pPr>
            <a:r>
              <a:rPr lang="en-US" dirty="0"/>
              <a:t>Using the Drug-Affected Baby</a:t>
            </a:r>
          </a:p>
        </p:txBody>
      </p:sp>
      <p:sp>
        <p:nvSpPr>
          <p:cNvPr id="175107" name="Rectangle 3">
            <a:extLst>
              <a:ext uri="{FF2B5EF4-FFF2-40B4-BE49-F238E27FC236}">
                <a16:creationId xmlns:a16="http://schemas.microsoft.com/office/drawing/2014/main" id="{45094533-72D5-4F2B-B199-7ED57FD75427}"/>
              </a:ext>
            </a:extLst>
          </p:cNvPr>
          <p:cNvSpPr>
            <a:spLocks noGrp="1" noChangeArrowheads="1"/>
          </p:cNvSpPr>
          <p:nvPr>
            <p:ph idx="1"/>
          </p:nvPr>
        </p:nvSpPr>
        <p:spPr>
          <a:xfrm>
            <a:off x="304800" y="1524000"/>
            <a:ext cx="8229600" cy="4525963"/>
          </a:xfrm>
        </p:spPr>
        <p:txBody>
          <a:bodyPr>
            <a:normAutofit fontScale="92500" lnSpcReduction="10000"/>
          </a:bodyPr>
          <a:lstStyle/>
          <a:p>
            <a:pPr eaLnBrk="1" fontAlgn="auto" hangingPunct="1">
              <a:spcAft>
                <a:spcPts val="0"/>
              </a:spcAft>
              <a:defRPr/>
            </a:pPr>
            <a:r>
              <a:rPr lang="en-US"/>
              <a:t>Drug Affected Baby</a:t>
            </a:r>
          </a:p>
          <a:p>
            <a:pPr lvl="1" eaLnBrk="1" fontAlgn="auto" hangingPunct="1">
              <a:spcAft>
                <a:spcPts val="0"/>
              </a:spcAft>
              <a:defRPr/>
            </a:pPr>
            <a:r>
              <a:rPr lang="en-US"/>
              <a:t>Show the physical effects</a:t>
            </a:r>
          </a:p>
          <a:p>
            <a:pPr lvl="2" eaLnBrk="1" fontAlgn="auto" hangingPunct="1">
              <a:spcAft>
                <a:spcPts val="0"/>
              </a:spcAft>
              <a:defRPr/>
            </a:pPr>
            <a:r>
              <a:rPr lang="en-US"/>
              <a:t>Painful facial expression</a:t>
            </a:r>
          </a:p>
          <a:p>
            <a:pPr lvl="2" eaLnBrk="1" fontAlgn="auto" hangingPunct="1">
              <a:spcAft>
                <a:spcPts val="0"/>
              </a:spcAft>
              <a:defRPr/>
            </a:pPr>
            <a:r>
              <a:rPr lang="en-US"/>
              <a:t>Small size for gestational age</a:t>
            </a:r>
          </a:p>
          <a:p>
            <a:pPr lvl="2" eaLnBrk="1" fontAlgn="auto" hangingPunct="1">
              <a:spcAft>
                <a:spcPts val="0"/>
              </a:spcAft>
              <a:defRPr/>
            </a:pPr>
            <a:r>
              <a:rPr lang="en-US"/>
              <a:t>Unusually thin arms and legs</a:t>
            </a:r>
          </a:p>
          <a:p>
            <a:pPr lvl="1" eaLnBrk="1" fontAlgn="auto" hangingPunct="1">
              <a:spcAft>
                <a:spcPts val="0"/>
              </a:spcAft>
              <a:defRPr/>
            </a:pPr>
            <a:r>
              <a:rPr lang="en-US"/>
              <a:t>Stress other lifelong disabilities</a:t>
            </a:r>
          </a:p>
          <a:p>
            <a:pPr eaLnBrk="1" fontAlgn="auto" hangingPunct="1">
              <a:spcAft>
                <a:spcPts val="0"/>
              </a:spcAft>
              <a:defRPr/>
            </a:pPr>
            <a:r>
              <a:rPr lang="en-US"/>
              <a:t>PowerPoint Presentation</a:t>
            </a:r>
          </a:p>
          <a:p>
            <a:pPr eaLnBrk="1" fontAlgn="auto" hangingPunct="1">
              <a:spcAft>
                <a:spcPts val="0"/>
              </a:spcAft>
              <a:defRPr/>
            </a:pPr>
            <a:r>
              <a:rPr lang="en-US"/>
              <a:t>Q &amp; A Review with Drug Affected Demonstrator</a:t>
            </a:r>
          </a:p>
          <a:p>
            <a:pPr eaLnBrk="1" fontAlgn="auto" hangingPunct="1">
              <a:spcAft>
                <a:spcPts val="0"/>
              </a:spcAft>
              <a:defRPr/>
            </a:pPr>
            <a:r>
              <a:rPr lang="en-US"/>
              <a:t>Posttest</a:t>
            </a:r>
          </a:p>
          <a:p>
            <a:pPr eaLnBrk="1" fontAlgn="auto" hangingPunct="1">
              <a:spcAft>
                <a:spcPts val="0"/>
              </a:spcAft>
              <a:defRPr/>
            </a:pPr>
            <a:endParaRPr lang="en-US"/>
          </a:p>
          <a:p>
            <a:pPr eaLnBrk="1" fontAlgn="auto" hangingPunct="1">
              <a:spcAft>
                <a:spcPts val="0"/>
              </a:spcAft>
              <a:buFontTx/>
              <a:buNone/>
              <a:defRPr/>
            </a:pPr>
            <a:endParaRPr lang="en-US"/>
          </a:p>
        </p:txBody>
      </p:sp>
      <p:sp>
        <p:nvSpPr>
          <p:cNvPr id="2" name="Footer Placeholder 1">
            <a:extLst>
              <a:ext uri="{FF2B5EF4-FFF2-40B4-BE49-F238E27FC236}">
                <a16:creationId xmlns:a16="http://schemas.microsoft.com/office/drawing/2014/main" id="{9AF811F4-6F17-472E-BE5A-6C59D5BD4DF0}"/>
              </a:ext>
            </a:extLst>
          </p:cNvPr>
          <p:cNvSpPr>
            <a:spLocks noGrp="1"/>
          </p:cNvSpPr>
          <p:nvPr>
            <p:ph type="ftr" sz="quarter" idx="10"/>
          </p:nvPr>
        </p:nvSpPr>
        <p:spPr/>
        <p:txBody>
          <a:bodyPr/>
          <a:lstStyle/>
          <a:p>
            <a:pPr>
              <a:defRPr/>
            </a:pPr>
            <a:endParaRPr lang="en-US" dirty="0"/>
          </a:p>
        </p:txBody>
      </p:sp>
      <p:pic>
        <p:nvPicPr>
          <p:cNvPr id="3" name="Picture 2">
            <a:extLst>
              <a:ext uri="{FF2B5EF4-FFF2-40B4-BE49-F238E27FC236}">
                <a16:creationId xmlns:a16="http://schemas.microsoft.com/office/drawing/2014/main" id="{86AA3872-6C2B-4804-976E-7D38091FDB8A}"/>
              </a:ext>
            </a:extLst>
          </p:cNvPr>
          <p:cNvPicPr>
            <a:picLocks noChangeAspect="1"/>
          </p:cNvPicPr>
          <p:nvPr/>
        </p:nvPicPr>
        <p:blipFill>
          <a:blip r:embed="rId3"/>
          <a:stretch>
            <a:fillRect/>
          </a:stretch>
        </p:blipFill>
        <p:spPr>
          <a:xfrm>
            <a:off x="6263271" y="1480391"/>
            <a:ext cx="2789161" cy="3244009"/>
          </a:xfrm>
          <a:prstGeom prst="rect">
            <a:avLst/>
          </a:prstGeom>
        </p:spPr>
      </p:pic>
    </p:spTree>
    <p:extLst>
      <p:ext uri="{BB962C8B-B14F-4D97-AF65-F5344CB8AC3E}">
        <p14:creationId xmlns:p14="http://schemas.microsoft.com/office/powerpoint/2010/main" val="1575315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1039B4C-80D9-4407-8993-9BE4A4C951D0}"/>
              </a:ext>
            </a:extLst>
          </p:cNvPr>
          <p:cNvSpPr>
            <a:spLocks noGrp="1" noChangeArrowheads="1"/>
          </p:cNvSpPr>
          <p:nvPr>
            <p:ph type="title"/>
          </p:nvPr>
        </p:nvSpPr>
        <p:spPr>
          <a:xfrm>
            <a:off x="76200" y="457200"/>
            <a:ext cx="9067800" cy="1036638"/>
          </a:xfrm>
        </p:spPr>
        <p:txBody>
          <a:bodyPr/>
          <a:lstStyle/>
          <a:p>
            <a:pPr eaLnBrk="1" fontAlgn="auto" hangingPunct="1">
              <a:spcAft>
                <a:spcPts val="0"/>
              </a:spcAft>
              <a:defRPr/>
            </a:pPr>
            <a:r>
              <a:rPr lang="en-US" dirty="0">
                <a:solidFill>
                  <a:schemeClr val="tx1"/>
                </a:solidFill>
                <a:effectLst/>
              </a:rPr>
              <a:t>Shaken Baby</a:t>
            </a:r>
            <a:br>
              <a:rPr lang="en-US" dirty="0">
                <a:solidFill>
                  <a:schemeClr val="tx1"/>
                </a:solidFill>
                <a:effectLst/>
              </a:rPr>
            </a:br>
            <a:r>
              <a:rPr lang="en-US" sz="1800" dirty="0">
                <a:solidFill>
                  <a:schemeClr val="tx1"/>
                </a:solidFill>
                <a:effectLst/>
              </a:rPr>
              <a:t>Package Materials</a:t>
            </a:r>
            <a:endParaRPr lang="en-US" dirty="0">
              <a:solidFill>
                <a:schemeClr val="tx1"/>
              </a:solidFill>
              <a:effectLst/>
            </a:endParaRPr>
          </a:p>
        </p:txBody>
      </p:sp>
      <p:sp>
        <p:nvSpPr>
          <p:cNvPr id="37891" name="Rectangle 3">
            <a:extLst>
              <a:ext uri="{FF2B5EF4-FFF2-40B4-BE49-F238E27FC236}">
                <a16:creationId xmlns:a16="http://schemas.microsoft.com/office/drawing/2014/main" id="{31A05E87-3464-48F4-B043-008647D0FF69}"/>
              </a:ext>
            </a:extLst>
          </p:cNvPr>
          <p:cNvSpPr>
            <a:spLocks noGrp="1" noChangeArrowheads="1"/>
          </p:cNvSpPr>
          <p:nvPr>
            <p:ph type="body" sz="half" idx="1"/>
          </p:nvPr>
        </p:nvSpPr>
        <p:spPr>
          <a:xfrm>
            <a:off x="304800" y="1752600"/>
            <a:ext cx="4038600" cy="4191000"/>
          </a:xfrm>
        </p:spPr>
        <p:txBody>
          <a:bodyPr>
            <a:normAutofit fontScale="92500" lnSpcReduction="10000"/>
          </a:bodyPr>
          <a:lstStyle/>
          <a:p>
            <a:pPr eaLnBrk="1" fontAlgn="auto" hangingPunct="1">
              <a:spcAft>
                <a:spcPts val="0"/>
              </a:spcAft>
              <a:defRPr/>
            </a:pPr>
            <a:r>
              <a:rPr lang="en-US" sz="2600" dirty="0">
                <a:solidFill>
                  <a:schemeClr val="tx1"/>
                </a:solidFill>
                <a:effectLst/>
              </a:rPr>
              <a:t>Shaken Baby Syndrome (SBS) Baby in t-shirt and cloth diaper</a:t>
            </a:r>
          </a:p>
          <a:p>
            <a:pPr eaLnBrk="1" fontAlgn="auto" hangingPunct="1">
              <a:spcAft>
                <a:spcPts val="0"/>
              </a:spcAft>
              <a:defRPr/>
            </a:pPr>
            <a:r>
              <a:rPr lang="en-US" sz="2600" dirty="0">
                <a:solidFill>
                  <a:schemeClr val="tx1"/>
                </a:solidFill>
                <a:effectLst/>
              </a:rPr>
              <a:t>4 “C” batteries (installed)</a:t>
            </a:r>
          </a:p>
          <a:p>
            <a:pPr eaLnBrk="1" fontAlgn="auto" hangingPunct="1">
              <a:spcAft>
                <a:spcPts val="0"/>
              </a:spcAft>
              <a:defRPr/>
            </a:pPr>
            <a:r>
              <a:rPr lang="en-US" sz="2600" dirty="0">
                <a:solidFill>
                  <a:schemeClr val="tx1"/>
                </a:solidFill>
                <a:effectLst/>
              </a:rPr>
              <a:t>Battery cover key</a:t>
            </a:r>
          </a:p>
          <a:p>
            <a:pPr eaLnBrk="1" fontAlgn="auto" hangingPunct="1">
              <a:spcAft>
                <a:spcPts val="0"/>
              </a:spcAft>
              <a:defRPr/>
            </a:pPr>
            <a:r>
              <a:rPr lang="en-US" sz="2600" dirty="0">
                <a:solidFill>
                  <a:schemeClr val="tx1"/>
                </a:solidFill>
                <a:effectLst/>
              </a:rPr>
              <a:t>When Babies Cry DVD</a:t>
            </a:r>
          </a:p>
          <a:p>
            <a:pPr eaLnBrk="1" fontAlgn="auto" hangingPunct="1">
              <a:spcAft>
                <a:spcPts val="0"/>
              </a:spcAft>
              <a:defRPr/>
            </a:pPr>
            <a:r>
              <a:rPr lang="en-US" sz="2600" dirty="0">
                <a:solidFill>
                  <a:schemeClr val="tx1"/>
                </a:solidFill>
                <a:effectLst/>
              </a:rPr>
              <a:t>Curriculum</a:t>
            </a:r>
          </a:p>
          <a:p>
            <a:pPr lvl="1" eaLnBrk="1" fontAlgn="auto" hangingPunct="1">
              <a:spcAft>
                <a:spcPts val="0"/>
              </a:spcAft>
              <a:defRPr/>
            </a:pPr>
            <a:r>
              <a:rPr lang="en-US" sz="2200" dirty="0">
                <a:solidFill>
                  <a:schemeClr val="tx1"/>
                </a:solidFill>
                <a:effectLst/>
              </a:rPr>
              <a:t>Lesson and Activities</a:t>
            </a:r>
          </a:p>
          <a:p>
            <a:pPr lvl="1" eaLnBrk="1" fontAlgn="auto" hangingPunct="1">
              <a:spcAft>
                <a:spcPts val="0"/>
              </a:spcAft>
              <a:defRPr/>
            </a:pPr>
            <a:r>
              <a:rPr lang="en-US" sz="2200" dirty="0">
                <a:solidFill>
                  <a:schemeClr val="tx1"/>
                </a:solidFill>
                <a:effectLst/>
              </a:rPr>
              <a:t>Slide Presentation</a:t>
            </a:r>
          </a:p>
          <a:p>
            <a:pPr lvl="1" eaLnBrk="1" fontAlgn="auto" hangingPunct="1">
              <a:spcAft>
                <a:spcPts val="0"/>
              </a:spcAft>
              <a:defRPr/>
            </a:pPr>
            <a:r>
              <a:rPr lang="en-US" sz="2200" dirty="0">
                <a:solidFill>
                  <a:schemeClr val="tx1"/>
                </a:solidFill>
                <a:effectLst/>
              </a:rPr>
              <a:t>Educational Resources </a:t>
            </a:r>
          </a:p>
          <a:p>
            <a:pPr lvl="1" eaLnBrk="1" fontAlgn="auto" hangingPunct="1">
              <a:spcAft>
                <a:spcPts val="0"/>
              </a:spcAft>
              <a:defRPr/>
            </a:pPr>
            <a:r>
              <a:rPr lang="en-US" sz="2200" dirty="0">
                <a:solidFill>
                  <a:schemeClr val="tx1"/>
                </a:solidFill>
                <a:effectLst/>
              </a:rPr>
              <a:t>Standards</a:t>
            </a:r>
          </a:p>
        </p:txBody>
      </p:sp>
      <p:pic>
        <p:nvPicPr>
          <p:cNvPr id="101380" name="Picture 4" descr="Save a Life!">
            <a:hlinkClick r:id="rId3"/>
            <a:extLst>
              <a:ext uri="{FF2B5EF4-FFF2-40B4-BE49-F238E27FC236}">
                <a16:creationId xmlns:a16="http://schemas.microsoft.com/office/drawing/2014/main" id="{67DA947C-ECCF-431B-BA8E-99EE3A0331D2}"/>
              </a:ext>
            </a:extLst>
          </p:cNvPr>
          <p:cNvPicPr>
            <a:picLocks noGrp="1" noChangeAspect="1" noChangeArrowheads="1"/>
          </p:cNvPicPr>
          <p:nvPr>
            <p:ph type="chart" sz="half" idx="2"/>
          </p:nvPr>
        </p:nvPicPr>
        <p:blipFill>
          <a:blip r:embed="rId4">
            <a:extLst>
              <a:ext uri="{28A0092B-C50C-407E-A947-70E740481C1C}">
                <a14:useLocalDpi xmlns:a14="http://schemas.microsoft.com/office/drawing/2010/main" val="0"/>
              </a:ext>
            </a:extLst>
          </a:blip>
          <a:srcRect/>
          <a:stretch>
            <a:fillRect/>
          </a:stretch>
        </p:blipFill>
        <p:spPr bwMode="auto">
          <a:xfrm>
            <a:off x="5095875" y="2098675"/>
            <a:ext cx="3362325" cy="324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4" descr="Shaken Baby">
            <a:extLst>
              <a:ext uri="{FF2B5EF4-FFF2-40B4-BE49-F238E27FC236}">
                <a16:creationId xmlns:a16="http://schemas.microsoft.com/office/drawing/2014/main" id="{1345A41C-E5C9-2B36-7969-C075C12CE7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63830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96560B9-E2DD-4E5F-B6F3-5129D70EDD2C}"/>
              </a:ext>
            </a:extLst>
          </p:cNvPr>
          <p:cNvSpPr>
            <a:spLocks noGrp="1" noChangeArrowheads="1"/>
          </p:cNvSpPr>
          <p:nvPr>
            <p:ph type="title"/>
          </p:nvPr>
        </p:nvSpPr>
        <p:spPr bwMode="auto"/>
        <p:txBody>
          <a:bodyPr wrap="square" numCol="1" anchorCtr="0" compatLnSpc="1">
            <a:prstTxWarp prst="textNoShape">
              <a:avLst/>
            </a:prstTxWarp>
          </a:bodyPr>
          <a:lstStyle/>
          <a:p>
            <a:pPr eaLnBrk="1" hangingPunct="1"/>
            <a:r>
              <a:rPr lang="en-US" altLang="en-US" dirty="0"/>
              <a:t>Shaking the Simulator Baby</a:t>
            </a:r>
          </a:p>
        </p:txBody>
      </p:sp>
      <p:sp>
        <p:nvSpPr>
          <p:cNvPr id="2" name="Footer Placeholder 1">
            <a:extLst>
              <a:ext uri="{FF2B5EF4-FFF2-40B4-BE49-F238E27FC236}">
                <a16:creationId xmlns:a16="http://schemas.microsoft.com/office/drawing/2014/main" id="{08F543BD-C90D-419B-B419-1A32EC210ACA}"/>
              </a:ext>
            </a:extLst>
          </p:cNvPr>
          <p:cNvSpPr>
            <a:spLocks noGrp="1"/>
          </p:cNvSpPr>
          <p:nvPr>
            <p:ph type="ftr" sz="quarter" idx="10"/>
          </p:nvPr>
        </p:nvSpPr>
        <p:spPr/>
        <p:txBody>
          <a:bodyPr/>
          <a:lstStyle/>
          <a:p>
            <a:pPr>
              <a:defRPr/>
            </a:pPr>
            <a:endParaRPr lang="en-US" dirty="0"/>
          </a:p>
        </p:txBody>
      </p:sp>
      <p:sp>
        <p:nvSpPr>
          <p:cNvPr id="103428" name="Slide Number Placeholder 2">
            <a:extLst>
              <a:ext uri="{FF2B5EF4-FFF2-40B4-BE49-F238E27FC236}">
                <a16:creationId xmlns:a16="http://schemas.microsoft.com/office/drawing/2014/main" id="{7981FA78-4576-4712-8FBD-89C08BF36F4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a:spcBef>
                <a:spcPct val="0"/>
              </a:spcBef>
              <a:buFontTx/>
              <a:buNone/>
            </a:pPr>
            <a:fld id="{B96E8846-7B84-480F-98C8-6E9F0B0BEA97}" type="slidenum">
              <a:rPr lang="en-US" altLang="en-US" sz="1000" smtClean="0">
                <a:solidFill>
                  <a:schemeClr val="tx1"/>
                </a:solidFill>
              </a:rPr>
              <a:pPr>
                <a:spcBef>
                  <a:spcPct val="0"/>
                </a:spcBef>
                <a:buFontTx/>
                <a:buNone/>
              </a:pPr>
              <a:t>43</a:t>
            </a:fld>
            <a:endParaRPr lang="en-US" altLang="en-US" sz="1000">
              <a:solidFill>
                <a:schemeClr val="tx1"/>
              </a:solidFill>
            </a:endParaRPr>
          </a:p>
        </p:txBody>
      </p:sp>
      <p:sp>
        <p:nvSpPr>
          <p:cNvPr id="40963" name="Rectangle 3">
            <a:extLst>
              <a:ext uri="{FF2B5EF4-FFF2-40B4-BE49-F238E27FC236}">
                <a16:creationId xmlns:a16="http://schemas.microsoft.com/office/drawing/2014/main" id="{74D9CB78-A7EC-4F6E-B6C5-C424EBAC0ED8}"/>
              </a:ext>
            </a:extLst>
          </p:cNvPr>
          <p:cNvSpPr>
            <a:spLocks noGrp="1" noChangeArrowheads="1"/>
          </p:cNvSpPr>
          <p:nvPr>
            <p:ph idx="4294967295"/>
          </p:nvPr>
        </p:nvSpPr>
        <p:spPr>
          <a:xfrm>
            <a:off x="0" y="1524000"/>
            <a:ext cx="8991600" cy="4267200"/>
          </a:xfrm>
        </p:spPr>
        <p:txBody>
          <a:bodyPr/>
          <a:lstStyle/>
          <a:p>
            <a:pPr eaLnBrk="1" fontAlgn="auto" hangingPunct="1">
              <a:spcAft>
                <a:spcPts val="0"/>
              </a:spcAft>
              <a:defRPr/>
            </a:pPr>
            <a:r>
              <a:rPr lang="en-US" sz="2400" dirty="0">
                <a:solidFill>
                  <a:schemeClr val="tx1"/>
                </a:solidFill>
                <a:effectLst/>
              </a:rPr>
              <a:t>The cry will begin once Baby is turned ON</a:t>
            </a:r>
          </a:p>
          <a:p>
            <a:pPr eaLnBrk="1" fontAlgn="auto" hangingPunct="1">
              <a:spcAft>
                <a:spcPts val="0"/>
              </a:spcAft>
              <a:defRPr/>
            </a:pPr>
            <a:r>
              <a:rPr lang="en-US" sz="2400" dirty="0">
                <a:solidFill>
                  <a:schemeClr val="tx1"/>
                </a:solidFill>
                <a:effectLst/>
              </a:rPr>
              <a:t>Hold simulator as a baby with front facing you</a:t>
            </a:r>
          </a:p>
          <a:p>
            <a:pPr eaLnBrk="1" fontAlgn="auto" hangingPunct="1">
              <a:spcAft>
                <a:spcPts val="0"/>
              </a:spcAft>
              <a:defRPr/>
            </a:pPr>
            <a:r>
              <a:rPr lang="en-US" sz="2400" dirty="0">
                <a:solidFill>
                  <a:schemeClr val="tx1"/>
                </a:solidFill>
                <a:effectLst/>
              </a:rPr>
              <a:t>Hold simulator at eye level and shake it rapidly and forcefully</a:t>
            </a:r>
          </a:p>
          <a:p>
            <a:pPr lvl="1" eaLnBrk="1" fontAlgn="auto" hangingPunct="1">
              <a:spcAft>
                <a:spcPts val="0"/>
              </a:spcAft>
              <a:defRPr/>
            </a:pPr>
            <a:r>
              <a:rPr lang="en-US" sz="2400" dirty="0">
                <a:solidFill>
                  <a:schemeClr val="tx1"/>
                </a:solidFill>
                <a:effectLst/>
              </a:rPr>
              <a:t>Requires quick, forceful shaking.  Gentle shaking will not turn on LEDs</a:t>
            </a:r>
          </a:p>
          <a:p>
            <a:pPr eaLnBrk="1" fontAlgn="auto" hangingPunct="1">
              <a:spcAft>
                <a:spcPts val="0"/>
              </a:spcAft>
              <a:defRPr/>
            </a:pPr>
            <a:r>
              <a:rPr lang="en-US" sz="2400" dirty="0">
                <a:solidFill>
                  <a:schemeClr val="tx1"/>
                </a:solidFill>
                <a:effectLst/>
              </a:rPr>
              <a:t>Continue shaking until LEDs in all 3 areas of the brain are lit</a:t>
            </a:r>
          </a:p>
          <a:p>
            <a:pPr eaLnBrk="1" fontAlgn="auto" hangingPunct="1">
              <a:spcAft>
                <a:spcPts val="0"/>
              </a:spcAft>
              <a:defRPr/>
            </a:pPr>
            <a:endParaRPr lang="en-US" sz="2400" dirty="0">
              <a:solidFill>
                <a:schemeClr val="tx1"/>
              </a:solidFill>
              <a:effectLst/>
            </a:endParaRPr>
          </a:p>
          <a:p>
            <a:pPr eaLnBrk="1" fontAlgn="auto" hangingPunct="1">
              <a:spcAft>
                <a:spcPts val="0"/>
              </a:spcAft>
              <a:buFontTx/>
              <a:buNone/>
              <a:defRPr/>
            </a:pPr>
            <a:r>
              <a:rPr lang="en-US" sz="2400" dirty="0">
                <a:solidFill>
                  <a:schemeClr val="tx1"/>
                </a:solidFill>
                <a:effectLst/>
              </a:rPr>
              <a:t>*Must be shaken firmly and forcefully to demonstrate force needed to cause brain injury.</a:t>
            </a:r>
          </a:p>
          <a:p>
            <a:pPr eaLnBrk="1" fontAlgn="auto" hangingPunct="1">
              <a:spcAft>
                <a:spcPts val="0"/>
              </a:spcAft>
              <a:defRPr/>
            </a:pPr>
            <a:endParaRPr 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C9E414-06B5-46EB-9ED1-1602F4A4BA10}" type="slidenum">
              <a:rPr lang="en-US" smtClean="0"/>
              <a:t>44</a:t>
            </a:fld>
            <a:endParaRPr lang="en-US"/>
          </a:p>
        </p:txBody>
      </p:sp>
      <p:sp>
        <p:nvSpPr>
          <p:cNvPr id="6" name="Rectangle 2">
            <a:extLst>
              <a:ext uri="{FF2B5EF4-FFF2-40B4-BE49-F238E27FC236}">
                <a16:creationId xmlns:a16="http://schemas.microsoft.com/office/drawing/2014/main" id="{715805F8-417E-4E94-B1D1-1BCD5CB87882}"/>
              </a:ext>
            </a:extLst>
          </p:cNvPr>
          <p:cNvSpPr>
            <a:spLocks noGrp="1" noChangeArrowheads="1"/>
          </p:cNvSpPr>
          <p:nvPr>
            <p:ph type="title"/>
          </p:nvPr>
        </p:nvSpPr>
        <p:spPr bwMode="auto">
          <a:xfrm>
            <a:off x="5867400" y="838200"/>
            <a:ext cx="3048000" cy="1121834"/>
          </a:xfrm>
        </p:spPr>
        <p:txBody>
          <a:bodyPr wrap="square" numCol="1" anchorCtr="0" compatLnSpc="1">
            <a:prstTxWarp prst="textNoShape">
              <a:avLst/>
            </a:prstTxWarp>
          </a:bodyPr>
          <a:lstStyle/>
          <a:p>
            <a:pPr eaLnBrk="1" hangingPunct="1"/>
            <a:r>
              <a:rPr lang="en-US" altLang="en-US" sz="3600" dirty="0"/>
              <a:t>Student Workbooks Available</a:t>
            </a:r>
          </a:p>
        </p:txBody>
      </p:sp>
      <p:pic>
        <p:nvPicPr>
          <p:cNvPr id="7" name="Content Placeholder 6">
            <a:extLst>
              <a:ext uri="{FF2B5EF4-FFF2-40B4-BE49-F238E27FC236}">
                <a16:creationId xmlns:a16="http://schemas.microsoft.com/office/drawing/2014/main" id="{2749726E-B00B-E875-2FFC-1EC66B5D0A5D}"/>
              </a:ext>
            </a:extLst>
          </p:cNvPr>
          <p:cNvPicPr>
            <a:picLocks noGrp="1" noChangeAspect="1"/>
          </p:cNvPicPr>
          <p:nvPr>
            <p:ph idx="1"/>
          </p:nvPr>
        </p:nvPicPr>
        <p:blipFill>
          <a:blip r:embed="rId3"/>
          <a:stretch>
            <a:fillRect/>
          </a:stretch>
        </p:blipFill>
        <p:spPr>
          <a:xfrm rot="21307090">
            <a:off x="1371600" y="1219200"/>
            <a:ext cx="3962400" cy="3962400"/>
          </a:xfrm>
          <a:prstGeom prst="rect">
            <a:avLst/>
          </a:prstGeom>
        </p:spPr>
      </p:pic>
    </p:spTree>
    <p:extLst>
      <p:ext uri="{BB962C8B-B14F-4D97-AF65-F5344CB8AC3E}">
        <p14:creationId xmlns:p14="http://schemas.microsoft.com/office/powerpoint/2010/main" val="2865416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03B51-ABB5-C0C9-81B3-79BB4372C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58C95-B6DC-5B49-EC30-CCA1216C271F}"/>
              </a:ext>
            </a:extLst>
          </p:cNvPr>
          <p:cNvSpPr>
            <a:spLocks noGrp="1"/>
          </p:cNvSpPr>
          <p:nvPr>
            <p:ph type="title"/>
          </p:nvPr>
        </p:nvSpPr>
        <p:spPr>
          <a:xfrm>
            <a:off x="452937" y="168273"/>
            <a:ext cx="8229600" cy="1121834"/>
          </a:xfrm>
        </p:spPr>
        <p:txBody>
          <a:bodyPr>
            <a:normAutofit/>
          </a:bodyPr>
          <a:lstStyle/>
          <a:p>
            <a:pPr>
              <a:lnSpc>
                <a:spcPct val="90000"/>
              </a:lnSpc>
            </a:pPr>
            <a:br>
              <a:rPr lang="en-US" sz="2400" dirty="0"/>
            </a:br>
            <a:r>
              <a:rPr lang="en-US" sz="2400" dirty="0"/>
              <a:t>Child Care Experience Program</a:t>
            </a:r>
          </a:p>
        </p:txBody>
      </p:sp>
      <p:sp>
        <p:nvSpPr>
          <p:cNvPr id="1031" name="Footer Placeholder 3">
            <a:extLst>
              <a:ext uri="{FF2B5EF4-FFF2-40B4-BE49-F238E27FC236}">
                <a16:creationId xmlns:a16="http://schemas.microsoft.com/office/drawing/2014/main" id="{A6649687-531F-17CD-370B-904166491230}"/>
              </a:ext>
            </a:extLst>
          </p:cNvPr>
          <p:cNvSpPr>
            <a:spLocks noGrp="1"/>
          </p:cNvSpPr>
          <p:nvPr>
            <p:ph type="ftr" sz="quarter" idx="11"/>
          </p:nvPr>
        </p:nvSpPr>
        <p:spPr>
          <a:xfrm>
            <a:off x="304799" y="6324602"/>
            <a:ext cx="3539039" cy="365125"/>
          </a:xfrm>
        </p:spPr>
        <p:txBody>
          <a:bodyPr/>
          <a:lstStyle/>
          <a:p>
            <a:pPr>
              <a:spcAft>
                <a:spcPts val="600"/>
              </a:spcAft>
            </a:pPr>
            <a:r>
              <a:rPr lang="en-US"/>
              <a:t>Experiential Learning Technology</a:t>
            </a:r>
          </a:p>
        </p:txBody>
      </p:sp>
      <p:sp>
        <p:nvSpPr>
          <p:cNvPr id="1033" name="Slide Number Placeholder 4">
            <a:extLst>
              <a:ext uri="{FF2B5EF4-FFF2-40B4-BE49-F238E27FC236}">
                <a16:creationId xmlns:a16="http://schemas.microsoft.com/office/drawing/2014/main" id="{168289BE-0C58-7F53-0A5A-0F148C1B53B5}"/>
              </a:ext>
            </a:extLst>
          </p:cNvPr>
          <p:cNvSpPr>
            <a:spLocks noGrp="1"/>
          </p:cNvSpPr>
          <p:nvPr>
            <p:ph type="sldNum" sz="quarter" idx="12"/>
          </p:nvPr>
        </p:nvSpPr>
        <p:spPr>
          <a:xfrm>
            <a:off x="4148637" y="6324602"/>
            <a:ext cx="838200" cy="365125"/>
          </a:xfrm>
        </p:spPr>
        <p:txBody>
          <a:bodyPr/>
          <a:lstStyle/>
          <a:p>
            <a:pPr>
              <a:spcAft>
                <a:spcPts val="600"/>
              </a:spcAft>
            </a:pPr>
            <a:fld id="{FEC9E414-06B5-46EB-9ED1-1602F4A4BA10}" type="slidenum">
              <a:rPr lang="en-US" smtClean="0"/>
              <a:pPr>
                <a:spcAft>
                  <a:spcPts val="600"/>
                </a:spcAft>
              </a:pPr>
              <a:t>45</a:t>
            </a:fld>
            <a:endParaRPr lang="en-US"/>
          </a:p>
        </p:txBody>
      </p:sp>
      <p:pic>
        <p:nvPicPr>
          <p:cNvPr id="4" name="Online Media 3" title="Next Level Childcare Simulation: CCE">
            <a:hlinkClick r:id="" action="ppaction://media"/>
            <a:extLst>
              <a:ext uri="{FF2B5EF4-FFF2-40B4-BE49-F238E27FC236}">
                <a16:creationId xmlns:a16="http://schemas.microsoft.com/office/drawing/2014/main" id="{39E65BD3-869E-086B-C095-6B680435949D}"/>
              </a:ext>
            </a:extLst>
          </p:cNvPr>
          <p:cNvPicPr>
            <a:picLocks noRot="1" noChangeAspect="1"/>
          </p:cNvPicPr>
          <p:nvPr>
            <a:videoFile r:link="rId1"/>
          </p:nvPr>
        </p:nvPicPr>
        <p:blipFill>
          <a:blip r:embed="rId4"/>
          <a:stretch>
            <a:fillRect/>
          </a:stretch>
        </p:blipFill>
        <p:spPr>
          <a:xfrm>
            <a:off x="795837" y="1091935"/>
            <a:ext cx="7543800" cy="4259104"/>
          </a:xfrm>
          <a:prstGeom prst="rect">
            <a:avLst/>
          </a:prstGeom>
        </p:spPr>
      </p:pic>
      <p:sp>
        <p:nvSpPr>
          <p:cNvPr id="7" name="TextBox 6">
            <a:extLst>
              <a:ext uri="{FF2B5EF4-FFF2-40B4-BE49-F238E27FC236}">
                <a16:creationId xmlns:a16="http://schemas.microsoft.com/office/drawing/2014/main" id="{7642B57A-AC88-DAC8-587C-A17E0A32DDAD}"/>
              </a:ext>
            </a:extLst>
          </p:cNvPr>
          <p:cNvSpPr txBox="1"/>
          <p:nvPr/>
        </p:nvSpPr>
        <p:spPr>
          <a:xfrm>
            <a:off x="2679406" y="5581399"/>
            <a:ext cx="4614862" cy="369332"/>
          </a:xfrm>
          <a:prstGeom prst="rect">
            <a:avLst/>
          </a:prstGeom>
          <a:noFill/>
        </p:spPr>
        <p:txBody>
          <a:bodyPr wrap="square">
            <a:spAutoFit/>
          </a:bodyPr>
          <a:lstStyle/>
          <a:p>
            <a:r>
              <a:rPr lang="en-US" dirty="0">
                <a:hlinkClick r:id="rId5"/>
              </a:rPr>
              <a:t>Next Level Childcare Simulation: CCE</a:t>
            </a:r>
            <a:endParaRPr lang="en-US" dirty="0"/>
          </a:p>
        </p:txBody>
      </p:sp>
    </p:spTree>
    <p:extLst>
      <p:ext uri="{BB962C8B-B14F-4D97-AF65-F5344CB8AC3E}">
        <p14:creationId xmlns:p14="http://schemas.microsoft.com/office/powerpoint/2010/main" val="3024149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9209" y="70991"/>
            <a:ext cx="8862391" cy="538609"/>
          </a:xfrm>
          <a:prstGeom prst="rect">
            <a:avLst/>
          </a:prstGeom>
          <a:noFill/>
        </p:spPr>
        <p:txBody>
          <a:bodyPr wrap="square" rtlCol="0">
            <a:spAutoFit/>
          </a:bodyPr>
          <a:lstStyle/>
          <a:p>
            <a:pPr algn="ctr"/>
            <a:r>
              <a:rPr lang="en-US" sz="2900" b="1" dirty="0">
                <a:latin typeface="Myriad Pro" panose="020B0503030403020204" pitchFamily="34" charset="0"/>
              </a:rPr>
              <a:t>Other Products for Parenting and CD</a:t>
            </a:r>
            <a:endParaRPr lang="en-US" sz="2900" dirty="0">
              <a:latin typeface="Myriad Pro" panose="020B0503030403020204" pitchFamily="34" charset="0"/>
            </a:endParaRPr>
          </a:p>
        </p:txBody>
      </p:sp>
      <p:grpSp>
        <p:nvGrpSpPr>
          <p:cNvPr id="2" name="Group 1">
            <a:extLst>
              <a:ext uri="{FF2B5EF4-FFF2-40B4-BE49-F238E27FC236}">
                <a16:creationId xmlns:a16="http://schemas.microsoft.com/office/drawing/2014/main" id="{5118859E-A2C3-40BD-955C-F566911E1BFB}"/>
              </a:ext>
            </a:extLst>
          </p:cNvPr>
          <p:cNvGrpSpPr/>
          <p:nvPr/>
        </p:nvGrpSpPr>
        <p:grpSpPr>
          <a:xfrm>
            <a:off x="42146" y="818551"/>
            <a:ext cx="3502503" cy="2574661"/>
            <a:chOff x="139998" y="807155"/>
            <a:chExt cx="3502503" cy="2574661"/>
          </a:xfrm>
        </p:grpSpPr>
        <p:pic>
          <p:nvPicPr>
            <p:cNvPr id="1026" name="Picture 2" descr="Choking and CPR Infant Simulators">
              <a:extLst>
                <a:ext uri="{FF2B5EF4-FFF2-40B4-BE49-F238E27FC236}">
                  <a16:creationId xmlns:a16="http://schemas.microsoft.com/office/drawing/2014/main" id="{9B3FD0F2-D64A-4F3B-8394-D254E17617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025" y="1131604"/>
              <a:ext cx="2250212" cy="22502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2DA6B8B-E458-46C0-AC7A-9945921A3FA8}"/>
                </a:ext>
              </a:extLst>
            </p:cNvPr>
            <p:cNvSpPr txBox="1"/>
            <p:nvPr/>
          </p:nvSpPr>
          <p:spPr>
            <a:xfrm>
              <a:off x="139998" y="807155"/>
              <a:ext cx="3502503" cy="338554"/>
            </a:xfrm>
            <a:prstGeom prst="rect">
              <a:avLst/>
            </a:prstGeom>
            <a:noFill/>
          </p:spPr>
          <p:txBody>
            <a:bodyPr wrap="square" rtlCol="0">
              <a:spAutoFit/>
            </a:bodyPr>
            <a:lstStyle/>
            <a:p>
              <a:pPr algn="ctr"/>
              <a:r>
                <a:rPr lang="en-US" sz="1600" b="1" dirty="0">
                  <a:latin typeface="Myriad Pro" panose="020B0503030403020204" pitchFamily="34" charset="0"/>
                </a:rPr>
                <a:t>Infant Health and Safety Pack</a:t>
              </a:r>
              <a:endParaRPr lang="en-US" sz="1600" dirty="0">
                <a:latin typeface="Myriad Pro" panose="020B0503030403020204" pitchFamily="34" charset="0"/>
              </a:endParaRPr>
            </a:p>
          </p:txBody>
        </p:sp>
      </p:grpSp>
      <p:grpSp>
        <p:nvGrpSpPr>
          <p:cNvPr id="9" name="Group 8">
            <a:extLst>
              <a:ext uri="{FF2B5EF4-FFF2-40B4-BE49-F238E27FC236}">
                <a16:creationId xmlns:a16="http://schemas.microsoft.com/office/drawing/2014/main" id="{A44B4B6D-5F0C-470A-B79C-CBBF44E27B85}"/>
              </a:ext>
            </a:extLst>
          </p:cNvPr>
          <p:cNvGrpSpPr/>
          <p:nvPr/>
        </p:nvGrpSpPr>
        <p:grpSpPr>
          <a:xfrm>
            <a:off x="3578384" y="558225"/>
            <a:ext cx="2619939" cy="2871836"/>
            <a:chOff x="6553732" y="633748"/>
            <a:chExt cx="2619939" cy="2871836"/>
          </a:xfrm>
        </p:grpSpPr>
        <p:pic>
          <p:nvPicPr>
            <p:cNvPr id="1028" name="Picture 4" descr="Child Abuse and Neglect Training Kit">
              <a:extLst>
                <a:ext uri="{FF2B5EF4-FFF2-40B4-BE49-F238E27FC236}">
                  <a16:creationId xmlns:a16="http://schemas.microsoft.com/office/drawing/2014/main" id="{AEA5E337-95DC-4438-A5FA-DA8E2E3F0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415" y="1266048"/>
              <a:ext cx="2239536" cy="22395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81414C7-A6F1-45B9-843C-C1DACFF01E20}"/>
                </a:ext>
              </a:extLst>
            </p:cNvPr>
            <p:cNvSpPr txBox="1"/>
            <p:nvPr/>
          </p:nvSpPr>
          <p:spPr>
            <a:xfrm>
              <a:off x="6553732" y="633748"/>
              <a:ext cx="2619939" cy="584775"/>
            </a:xfrm>
            <a:prstGeom prst="rect">
              <a:avLst/>
            </a:prstGeom>
            <a:noFill/>
          </p:spPr>
          <p:txBody>
            <a:bodyPr wrap="square" rtlCol="0">
              <a:spAutoFit/>
            </a:bodyPr>
            <a:lstStyle/>
            <a:p>
              <a:pPr algn="ctr"/>
              <a:r>
                <a:rPr lang="en-US" sz="1600" b="1" dirty="0">
                  <a:latin typeface="Myriad Pro" panose="020B0503030403020204" pitchFamily="34" charset="0"/>
                </a:rPr>
                <a:t>Child Abuse and Neglect Training Kit</a:t>
              </a:r>
              <a:endParaRPr lang="en-US" sz="1600" dirty="0">
                <a:latin typeface="Myriad Pro" panose="020B0503030403020204" pitchFamily="34" charset="0"/>
              </a:endParaRPr>
            </a:p>
          </p:txBody>
        </p:sp>
      </p:grpSp>
      <p:grpSp>
        <p:nvGrpSpPr>
          <p:cNvPr id="14" name="Group 13">
            <a:extLst>
              <a:ext uri="{FF2B5EF4-FFF2-40B4-BE49-F238E27FC236}">
                <a16:creationId xmlns:a16="http://schemas.microsoft.com/office/drawing/2014/main" id="{8149FC8D-5E82-4F9A-91D2-7FBBBA2F7E4C}"/>
              </a:ext>
            </a:extLst>
          </p:cNvPr>
          <p:cNvGrpSpPr/>
          <p:nvPr/>
        </p:nvGrpSpPr>
        <p:grpSpPr>
          <a:xfrm>
            <a:off x="2917347" y="3470987"/>
            <a:ext cx="3502503" cy="2407161"/>
            <a:chOff x="2707797" y="3359855"/>
            <a:chExt cx="3502503" cy="2407161"/>
          </a:xfrm>
        </p:grpSpPr>
        <p:pic>
          <p:nvPicPr>
            <p:cNvPr id="1030" name="Picture 6" descr="Preg Profile Sim">
              <a:extLst>
                <a:ext uri="{FF2B5EF4-FFF2-40B4-BE49-F238E27FC236}">
                  <a16:creationId xmlns:a16="http://schemas.microsoft.com/office/drawing/2014/main" id="{8A41488A-A32D-42AD-A3E5-E28DD7369C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69" y="3771856"/>
              <a:ext cx="1998491" cy="19951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EAC9D2A-E508-4509-8AFF-C5203F53BC74}"/>
                </a:ext>
              </a:extLst>
            </p:cNvPr>
            <p:cNvSpPr txBox="1"/>
            <p:nvPr/>
          </p:nvSpPr>
          <p:spPr>
            <a:xfrm>
              <a:off x="2707797" y="3359855"/>
              <a:ext cx="3502503" cy="338554"/>
            </a:xfrm>
            <a:prstGeom prst="rect">
              <a:avLst/>
            </a:prstGeom>
            <a:noFill/>
          </p:spPr>
          <p:txBody>
            <a:bodyPr wrap="square" rtlCol="0">
              <a:spAutoFit/>
            </a:bodyPr>
            <a:lstStyle/>
            <a:p>
              <a:pPr algn="ctr"/>
              <a:r>
                <a:rPr lang="en-US" sz="1600" b="1" dirty="0">
                  <a:latin typeface="Myriad Pro" panose="020B0503030403020204" pitchFamily="34" charset="0"/>
                </a:rPr>
                <a:t>Pregnancy Profile Simulator</a:t>
              </a:r>
              <a:endParaRPr lang="en-US" sz="1600" dirty="0">
                <a:latin typeface="Myriad Pro" panose="020B0503030403020204" pitchFamily="34" charset="0"/>
              </a:endParaRPr>
            </a:p>
          </p:txBody>
        </p:sp>
      </p:grpSp>
      <p:grpSp>
        <p:nvGrpSpPr>
          <p:cNvPr id="8" name="Group 7">
            <a:extLst>
              <a:ext uri="{FF2B5EF4-FFF2-40B4-BE49-F238E27FC236}">
                <a16:creationId xmlns:a16="http://schemas.microsoft.com/office/drawing/2014/main" id="{BD40CFFE-4776-4452-8438-B95A58577384}"/>
              </a:ext>
            </a:extLst>
          </p:cNvPr>
          <p:cNvGrpSpPr/>
          <p:nvPr/>
        </p:nvGrpSpPr>
        <p:grpSpPr>
          <a:xfrm>
            <a:off x="6024439" y="3325172"/>
            <a:ext cx="3502503" cy="2344223"/>
            <a:chOff x="5943600" y="3010792"/>
            <a:chExt cx="3502503" cy="2344223"/>
          </a:xfrm>
        </p:grpSpPr>
        <p:pic>
          <p:nvPicPr>
            <p:cNvPr id="1032" name="Picture 8" descr="Birth Model Set">
              <a:extLst>
                <a:ext uri="{FF2B5EF4-FFF2-40B4-BE49-F238E27FC236}">
                  <a16:creationId xmlns:a16="http://schemas.microsoft.com/office/drawing/2014/main" id="{2691E092-2115-4A7C-A4A8-6E13EC83C59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081"/>
            <a:stretch/>
          </p:blipFill>
          <p:spPr bwMode="auto">
            <a:xfrm>
              <a:off x="6629195" y="3359855"/>
              <a:ext cx="2170556" cy="199516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6C56474-299E-40B1-9593-4306667F4B1D}"/>
                </a:ext>
              </a:extLst>
            </p:cNvPr>
            <p:cNvSpPr txBox="1"/>
            <p:nvPr/>
          </p:nvSpPr>
          <p:spPr>
            <a:xfrm>
              <a:off x="5943600" y="3010792"/>
              <a:ext cx="3502503" cy="338554"/>
            </a:xfrm>
            <a:prstGeom prst="rect">
              <a:avLst/>
            </a:prstGeom>
            <a:noFill/>
          </p:spPr>
          <p:txBody>
            <a:bodyPr wrap="square" rtlCol="0">
              <a:spAutoFit/>
            </a:bodyPr>
            <a:lstStyle/>
            <a:p>
              <a:pPr algn="ctr"/>
              <a:r>
                <a:rPr lang="en-US" sz="1600" b="1" dirty="0">
                  <a:latin typeface="Myriad Pro" panose="020B0503030403020204" pitchFamily="34" charset="0"/>
                </a:rPr>
                <a:t>Birth Model Set</a:t>
              </a:r>
              <a:endParaRPr lang="en-US" sz="1600" dirty="0">
                <a:latin typeface="Myriad Pro" panose="020B0503030403020204" pitchFamily="34" charset="0"/>
              </a:endParaRPr>
            </a:p>
          </p:txBody>
        </p:sp>
      </p:grpSp>
      <p:grpSp>
        <p:nvGrpSpPr>
          <p:cNvPr id="7" name="Group 6">
            <a:extLst>
              <a:ext uri="{FF2B5EF4-FFF2-40B4-BE49-F238E27FC236}">
                <a16:creationId xmlns:a16="http://schemas.microsoft.com/office/drawing/2014/main" id="{B6088FF0-69F9-4E3E-A7C8-31979A3E369E}"/>
              </a:ext>
            </a:extLst>
          </p:cNvPr>
          <p:cNvGrpSpPr/>
          <p:nvPr/>
        </p:nvGrpSpPr>
        <p:grpSpPr>
          <a:xfrm>
            <a:off x="42146" y="3320918"/>
            <a:ext cx="3502503" cy="2707221"/>
            <a:chOff x="139998" y="4056849"/>
            <a:chExt cx="3502503" cy="2707221"/>
          </a:xfrm>
        </p:grpSpPr>
        <p:pic>
          <p:nvPicPr>
            <p:cNvPr id="1034" name="Picture 10" descr="The Quints babies">
              <a:extLst>
                <a:ext uri="{FF2B5EF4-FFF2-40B4-BE49-F238E27FC236}">
                  <a16:creationId xmlns:a16="http://schemas.microsoft.com/office/drawing/2014/main" id="{572AAAEC-EECA-4B93-B5DB-0DB22BDCE8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924" y="4428742"/>
              <a:ext cx="2335328" cy="23353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71585AE-0A4A-4E24-BD6D-09A6306A3427}"/>
                </a:ext>
              </a:extLst>
            </p:cNvPr>
            <p:cNvSpPr txBox="1"/>
            <p:nvPr/>
          </p:nvSpPr>
          <p:spPr>
            <a:xfrm>
              <a:off x="139998" y="4056849"/>
              <a:ext cx="3502503" cy="338554"/>
            </a:xfrm>
            <a:prstGeom prst="rect">
              <a:avLst/>
            </a:prstGeom>
            <a:noFill/>
          </p:spPr>
          <p:txBody>
            <a:bodyPr wrap="square" rtlCol="0">
              <a:spAutoFit/>
            </a:bodyPr>
            <a:lstStyle/>
            <a:p>
              <a:pPr algn="ctr"/>
              <a:r>
                <a:rPr lang="en-US" sz="1600" b="1" dirty="0">
                  <a:latin typeface="Myriad Pro" panose="020B0503030403020204" pitchFamily="34" charset="0"/>
                </a:rPr>
                <a:t>The </a:t>
              </a:r>
              <a:r>
                <a:rPr lang="en-US" sz="1600" b="1" dirty="0" err="1">
                  <a:latin typeface="Myriad Pro" panose="020B0503030403020204" pitchFamily="34" charset="0"/>
                </a:rPr>
                <a:t>Quints</a:t>
              </a:r>
              <a:endParaRPr lang="en-US" sz="1600" dirty="0">
                <a:latin typeface="Myriad Pro" panose="020B0503030403020204" pitchFamily="34" charset="0"/>
              </a:endParaRPr>
            </a:p>
          </p:txBody>
        </p:sp>
      </p:grpSp>
      <p:grpSp>
        <p:nvGrpSpPr>
          <p:cNvPr id="6" name="Group 5">
            <a:extLst>
              <a:ext uri="{FF2B5EF4-FFF2-40B4-BE49-F238E27FC236}">
                <a16:creationId xmlns:a16="http://schemas.microsoft.com/office/drawing/2014/main" id="{E620D84C-69A2-4F24-AD62-9BFC80980481}"/>
              </a:ext>
            </a:extLst>
          </p:cNvPr>
          <p:cNvGrpSpPr/>
          <p:nvPr/>
        </p:nvGrpSpPr>
        <p:grpSpPr>
          <a:xfrm>
            <a:off x="6198323" y="849230"/>
            <a:ext cx="3031472" cy="2448969"/>
            <a:chOff x="2240603" y="2030366"/>
            <a:chExt cx="3502503" cy="2797268"/>
          </a:xfrm>
        </p:grpSpPr>
        <p:pic>
          <p:nvPicPr>
            <p:cNvPr id="1036" name="Picture 12" descr="Single storage baby case">
              <a:extLst>
                <a:ext uri="{FF2B5EF4-FFF2-40B4-BE49-F238E27FC236}">
                  <a16:creationId xmlns:a16="http://schemas.microsoft.com/office/drawing/2014/main" id="{EB49D582-12AA-4AA5-9D53-B02CA4FBF1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4233" y="2030366"/>
              <a:ext cx="2797268" cy="27972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819E832-E757-47EB-8C45-36D9C1BB9FBE}"/>
                </a:ext>
              </a:extLst>
            </p:cNvPr>
            <p:cNvSpPr txBox="1"/>
            <p:nvPr/>
          </p:nvSpPr>
          <p:spPr>
            <a:xfrm>
              <a:off x="2240603" y="2146251"/>
              <a:ext cx="3502503" cy="338554"/>
            </a:xfrm>
            <a:prstGeom prst="rect">
              <a:avLst/>
            </a:prstGeom>
            <a:noFill/>
          </p:spPr>
          <p:txBody>
            <a:bodyPr wrap="square" rtlCol="0">
              <a:spAutoFit/>
            </a:bodyPr>
            <a:lstStyle/>
            <a:p>
              <a:pPr algn="ctr"/>
              <a:r>
                <a:rPr lang="en-US" sz="1600" b="1" dirty="0">
                  <a:latin typeface="Myriad Pro" panose="020B0503030403020204" pitchFamily="34" charset="0"/>
                </a:rPr>
                <a:t>Storage Options</a:t>
              </a:r>
              <a:endParaRPr lang="en-US" sz="1600" dirty="0">
                <a:latin typeface="Myriad Pro" panose="020B0503030403020204" pitchFamily="34" charset="0"/>
              </a:endParaRPr>
            </a:p>
          </p:txBody>
        </p:sp>
      </p:grpSp>
    </p:spTree>
    <p:extLst>
      <p:ext uri="{BB962C8B-B14F-4D97-AF65-F5344CB8AC3E}">
        <p14:creationId xmlns:p14="http://schemas.microsoft.com/office/powerpoint/2010/main" val="399584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D9106-3226-3581-FCF3-6FAEA10BFDC5}"/>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17C1F080-FF86-E3B7-1646-31E7FF8AC3F3}"/>
              </a:ext>
            </a:extLst>
          </p:cNvPr>
          <p:cNvSpPr txBox="1"/>
          <p:nvPr/>
        </p:nvSpPr>
        <p:spPr>
          <a:xfrm>
            <a:off x="129209" y="70991"/>
            <a:ext cx="8862391" cy="538609"/>
          </a:xfrm>
          <a:prstGeom prst="rect">
            <a:avLst/>
          </a:prstGeom>
          <a:noFill/>
        </p:spPr>
        <p:txBody>
          <a:bodyPr wrap="square" rtlCol="0">
            <a:spAutoFit/>
          </a:bodyPr>
          <a:lstStyle/>
          <a:p>
            <a:pPr algn="ctr"/>
            <a:r>
              <a:rPr lang="en-US" sz="2900" b="1" dirty="0">
                <a:latin typeface="Myriad Pro" panose="020B0503030403020204" pitchFamily="34" charset="0"/>
              </a:rPr>
              <a:t>Other Products for Parenting and CD</a:t>
            </a:r>
            <a:endParaRPr lang="en-US" sz="2900" dirty="0">
              <a:latin typeface="Myriad Pro" panose="020B0503030403020204" pitchFamily="34" charset="0"/>
            </a:endParaRPr>
          </a:p>
        </p:txBody>
      </p:sp>
      <p:pic>
        <p:nvPicPr>
          <p:cNvPr id="3" name="Picture 2">
            <a:extLst>
              <a:ext uri="{FF2B5EF4-FFF2-40B4-BE49-F238E27FC236}">
                <a16:creationId xmlns:a16="http://schemas.microsoft.com/office/drawing/2014/main" id="{2B2480EA-CE91-2723-8B0E-8AA744C24BF4}"/>
              </a:ext>
            </a:extLst>
          </p:cNvPr>
          <p:cNvPicPr>
            <a:picLocks noChangeAspect="1"/>
          </p:cNvPicPr>
          <p:nvPr/>
        </p:nvPicPr>
        <p:blipFill>
          <a:blip r:embed="rId3"/>
          <a:stretch>
            <a:fillRect/>
          </a:stretch>
        </p:blipFill>
        <p:spPr>
          <a:xfrm>
            <a:off x="3048000" y="1676400"/>
            <a:ext cx="2819400" cy="2819400"/>
          </a:xfrm>
          <a:prstGeom prst="rect">
            <a:avLst/>
          </a:prstGeom>
        </p:spPr>
      </p:pic>
      <p:sp>
        <p:nvSpPr>
          <p:cNvPr id="11" name="TextBox 10">
            <a:extLst>
              <a:ext uri="{FF2B5EF4-FFF2-40B4-BE49-F238E27FC236}">
                <a16:creationId xmlns:a16="http://schemas.microsoft.com/office/drawing/2014/main" id="{0C7672AA-E771-9BE4-5D69-BF6EE1C99927}"/>
              </a:ext>
            </a:extLst>
          </p:cNvPr>
          <p:cNvSpPr txBox="1"/>
          <p:nvPr/>
        </p:nvSpPr>
        <p:spPr>
          <a:xfrm>
            <a:off x="3526355" y="1063653"/>
            <a:ext cx="1862689" cy="584775"/>
          </a:xfrm>
          <a:prstGeom prst="rect">
            <a:avLst/>
          </a:prstGeom>
          <a:noFill/>
        </p:spPr>
        <p:txBody>
          <a:bodyPr wrap="none" rtlCol="0">
            <a:spAutoFit/>
          </a:bodyPr>
          <a:lstStyle/>
          <a:p>
            <a:r>
              <a:rPr lang="en-US" sz="1600" b="1" dirty="0">
                <a:latin typeface="Myriad Pro" panose="020B0503030403020204"/>
              </a:rPr>
              <a:t>Childhood Stages</a:t>
            </a:r>
          </a:p>
          <a:p>
            <a:pPr algn="ctr"/>
            <a:r>
              <a:rPr lang="en-US" sz="1600" b="1" dirty="0">
                <a:latin typeface="Myriad Pro" panose="020B0503030403020204"/>
              </a:rPr>
              <a:t>Simulation Kit</a:t>
            </a:r>
          </a:p>
        </p:txBody>
      </p:sp>
    </p:spTree>
    <p:extLst>
      <p:ext uri="{BB962C8B-B14F-4D97-AF65-F5344CB8AC3E}">
        <p14:creationId xmlns:p14="http://schemas.microsoft.com/office/powerpoint/2010/main" val="3846518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397" b="15141"/>
          <a:stretch/>
        </p:blipFill>
        <p:spPr>
          <a:xfrm>
            <a:off x="20" y="10"/>
            <a:ext cx="9143980" cy="4666928"/>
          </a:xfrm>
          <a:prstGeom prst="rect">
            <a:avLst/>
          </a:prstGeom>
        </p:spPr>
      </p:pic>
      <p:sp>
        <p:nvSpPr>
          <p:cNvPr id="2" name="Title 1"/>
          <p:cNvSpPr>
            <a:spLocks noGrp="1"/>
          </p:cNvSpPr>
          <p:nvPr>
            <p:ph type="title"/>
          </p:nvPr>
        </p:nvSpPr>
        <p:spPr>
          <a:xfrm>
            <a:off x="302307" y="4721750"/>
            <a:ext cx="3766337" cy="1509931"/>
          </a:xfrm>
        </p:spPr>
        <p:txBody>
          <a:bodyPr>
            <a:normAutofit/>
          </a:bodyPr>
          <a:lstStyle/>
          <a:p>
            <a:pPr>
              <a:lnSpc>
                <a:spcPct val="90000"/>
              </a:lnSpc>
            </a:pPr>
            <a:r>
              <a:rPr lang="en-US" sz="2400" dirty="0" err="1">
                <a:solidFill>
                  <a:srgbClr val="000000"/>
                </a:solidFill>
              </a:rPr>
              <a:t>RealCareer</a:t>
            </a:r>
            <a:br>
              <a:rPr lang="en-US" sz="2400" dirty="0">
                <a:solidFill>
                  <a:srgbClr val="000000"/>
                </a:solidFill>
              </a:rPr>
            </a:br>
            <a:r>
              <a:rPr lang="en-US" sz="2400" dirty="0">
                <a:solidFill>
                  <a:srgbClr val="000000"/>
                </a:solidFill>
              </a:rPr>
              <a:t> Employability Skills Program</a:t>
            </a:r>
          </a:p>
        </p:txBody>
      </p:sp>
      <p:sp>
        <p:nvSpPr>
          <p:cNvPr id="9" name="Title 1">
            <a:extLst>
              <a:ext uri="{FF2B5EF4-FFF2-40B4-BE49-F238E27FC236}">
                <a16:creationId xmlns:a16="http://schemas.microsoft.com/office/drawing/2014/main" id="{9029381F-5AE6-4CFA-A4DB-E7A7D7A45092}"/>
              </a:ext>
            </a:extLst>
          </p:cNvPr>
          <p:cNvSpPr txBox="1">
            <a:spLocks/>
          </p:cNvSpPr>
          <p:nvPr/>
        </p:nvSpPr>
        <p:spPr>
          <a:xfrm>
            <a:off x="3916733" y="4694041"/>
            <a:ext cx="3657600" cy="1509931"/>
          </a:xfrm>
          <a:prstGeom prst="rect">
            <a:avLst/>
          </a:prstGeom>
        </p:spPr>
        <p:txBody>
          <a:bodyPr>
            <a:normAutofit/>
          </a:bodyPr>
          <a:lstStyle>
            <a:lvl1pPr algn="ctr" defTabSz="914400" rtl="0" eaLnBrk="1" latinLnBrk="0" hangingPunct="1">
              <a:spcBef>
                <a:spcPct val="0"/>
              </a:spcBef>
              <a:buNone/>
              <a:defRPr sz="4400" b="1" kern="1200">
                <a:solidFill>
                  <a:schemeClr val="tx1"/>
                </a:solidFill>
                <a:effectLst/>
                <a:latin typeface="Arial" pitchFamily="34" charset="0"/>
                <a:ea typeface="+mj-ea"/>
                <a:cs typeface="Arial" pitchFamily="34" charset="0"/>
              </a:defRPr>
            </a:lvl1pPr>
          </a:lstStyle>
          <a:p>
            <a:pPr>
              <a:lnSpc>
                <a:spcPct val="90000"/>
              </a:lnSpc>
            </a:pPr>
            <a:r>
              <a:rPr lang="en-US" sz="2400" dirty="0" err="1">
                <a:solidFill>
                  <a:srgbClr val="000000"/>
                </a:solidFill>
              </a:rPr>
              <a:t>RealCareer</a:t>
            </a:r>
            <a:r>
              <a:rPr lang="en-US" sz="2400" dirty="0">
                <a:solidFill>
                  <a:srgbClr val="000000"/>
                </a:solidFill>
              </a:rPr>
              <a:t> </a:t>
            </a:r>
          </a:p>
          <a:p>
            <a:pPr>
              <a:lnSpc>
                <a:spcPct val="90000"/>
              </a:lnSpc>
            </a:pPr>
            <a:r>
              <a:rPr lang="en-US" sz="2400" dirty="0">
                <a:solidFill>
                  <a:srgbClr val="000000"/>
                </a:solidFill>
              </a:rPr>
              <a:t>Leadership </a:t>
            </a:r>
          </a:p>
          <a:p>
            <a:pPr>
              <a:lnSpc>
                <a:spcPct val="90000"/>
              </a:lnSpc>
            </a:pPr>
            <a:r>
              <a:rPr lang="en-US" sz="2400" dirty="0">
                <a:solidFill>
                  <a:srgbClr val="000000"/>
                </a:solidFill>
              </a:rPr>
              <a:t>Skills Program</a:t>
            </a:r>
          </a:p>
        </p:txBody>
      </p:sp>
      <p:sp>
        <p:nvSpPr>
          <p:cNvPr id="6" name="TextBox 5">
            <a:extLst>
              <a:ext uri="{FF2B5EF4-FFF2-40B4-BE49-F238E27FC236}">
                <a16:creationId xmlns:a16="http://schemas.microsoft.com/office/drawing/2014/main" id="{A76AD57A-EDEE-4751-8A15-1E8BED42208B}"/>
              </a:ext>
            </a:extLst>
          </p:cNvPr>
          <p:cNvSpPr txBox="1"/>
          <p:nvPr/>
        </p:nvSpPr>
        <p:spPr>
          <a:xfrm>
            <a:off x="1065586" y="5713568"/>
            <a:ext cx="2332883" cy="369332"/>
          </a:xfrm>
          <a:prstGeom prst="rect">
            <a:avLst/>
          </a:prstGeom>
          <a:noFill/>
        </p:spPr>
        <p:txBody>
          <a:bodyPr wrap="none" rtlCol="0">
            <a:spAutoFit/>
          </a:bodyPr>
          <a:lstStyle/>
          <a:p>
            <a:r>
              <a:rPr lang="en-US" dirty="0"/>
              <a:t>Addresses 20 soft skills</a:t>
            </a:r>
          </a:p>
        </p:txBody>
      </p:sp>
      <p:sp>
        <p:nvSpPr>
          <p:cNvPr id="11" name="TextBox 10">
            <a:extLst>
              <a:ext uri="{FF2B5EF4-FFF2-40B4-BE49-F238E27FC236}">
                <a16:creationId xmlns:a16="http://schemas.microsoft.com/office/drawing/2014/main" id="{5EA60E91-5310-4C7D-AA74-524C1BBA1593}"/>
              </a:ext>
            </a:extLst>
          </p:cNvPr>
          <p:cNvSpPr txBox="1"/>
          <p:nvPr/>
        </p:nvSpPr>
        <p:spPr>
          <a:xfrm>
            <a:off x="4535978" y="5713568"/>
            <a:ext cx="2332883" cy="369332"/>
          </a:xfrm>
          <a:prstGeom prst="rect">
            <a:avLst/>
          </a:prstGeom>
          <a:noFill/>
        </p:spPr>
        <p:txBody>
          <a:bodyPr wrap="none" rtlCol="0">
            <a:spAutoFit/>
          </a:bodyPr>
          <a:lstStyle/>
          <a:p>
            <a:r>
              <a:rPr lang="en-US" dirty="0"/>
              <a:t>Addresses 18 soft skills</a:t>
            </a:r>
          </a:p>
        </p:txBody>
      </p:sp>
    </p:spTree>
    <p:extLst>
      <p:ext uri="{BB962C8B-B14F-4D97-AF65-F5344CB8AC3E}">
        <p14:creationId xmlns:p14="http://schemas.microsoft.com/office/powerpoint/2010/main" val="3100394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57200"/>
            <a:ext cx="8229600" cy="1244071"/>
          </a:xfrm>
        </p:spPr>
        <p:txBody>
          <a:bodyPr/>
          <a:lstStyle/>
          <a:p>
            <a:r>
              <a:rPr lang="en-US" sz="3000" dirty="0"/>
              <a:t>The RealCareer Employability Skills Program addresses 20 soft skills:</a:t>
            </a:r>
          </a:p>
        </p:txBody>
      </p:sp>
      <p:pic>
        <p:nvPicPr>
          <p:cNvPr id="8" name="Picture 7"/>
          <p:cNvPicPr>
            <a:picLocks noChangeAspect="1"/>
          </p:cNvPicPr>
          <p:nvPr/>
        </p:nvPicPr>
        <p:blipFill>
          <a:blip r:embed="rId3"/>
          <a:stretch>
            <a:fillRect/>
          </a:stretch>
        </p:blipFill>
        <p:spPr>
          <a:xfrm>
            <a:off x="686581" y="1509386"/>
            <a:ext cx="3763716" cy="4171950"/>
          </a:xfrm>
          <a:prstGeom prst="rect">
            <a:avLst/>
          </a:prstGeom>
        </p:spPr>
      </p:pic>
      <p:pic>
        <p:nvPicPr>
          <p:cNvPr id="9" name="Picture 8"/>
          <p:cNvPicPr>
            <a:picLocks noChangeAspect="1"/>
          </p:cNvPicPr>
          <p:nvPr/>
        </p:nvPicPr>
        <p:blipFill>
          <a:blip r:embed="rId4"/>
          <a:stretch>
            <a:fillRect/>
          </a:stretch>
        </p:blipFill>
        <p:spPr>
          <a:xfrm>
            <a:off x="4924733" y="1524000"/>
            <a:ext cx="3750035" cy="4229289"/>
          </a:xfrm>
          <a:prstGeom prst="rect">
            <a:avLst/>
          </a:prstGeom>
        </p:spPr>
      </p:pic>
    </p:spTree>
    <p:extLst>
      <p:ext uri="{BB962C8B-B14F-4D97-AF65-F5344CB8AC3E}">
        <p14:creationId xmlns:p14="http://schemas.microsoft.com/office/powerpoint/2010/main" val="2140778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1118457"/>
            <a:ext cx="6172200" cy="841376"/>
          </a:xfrm>
        </p:spPr>
        <p:txBody>
          <a:bodyPr/>
          <a:lstStyle/>
          <a:p>
            <a:r>
              <a:rPr lang="en-US" sz="3000" dirty="0"/>
              <a:t>We Create Innovative Learning Tools and Comprehensive Experiences </a:t>
            </a:r>
          </a:p>
        </p:txBody>
      </p:sp>
      <p:sp>
        <p:nvSpPr>
          <p:cNvPr id="4" name="Footer Placeholder 3"/>
          <p:cNvSpPr>
            <a:spLocks noGrp="1"/>
          </p:cNvSpPr>
          <p:nvPr>
            <p:ph type="ftr" sz="quarter" idx="11"/>
          </p:nvPr>
        </p:nvSpPr>
        <p:spPr>
          <a:xfrm>
            <a:off x="228600" y="5600702"/>
            <a:ext cx="2654279" cy="273844"/>
          </a:xfrm>
          <a:prstGeom prst="rect">
            <a:avLst/>
          </a:prstGeom>
        </p:spPr>
        <p:txBody>
          <a:bodyPr vert="horz" lIns="68580" tIns="34290" rIns="68580" bIns="34290" rtlCol="0" anchor="ctr"/>
          <a:lstStyle>
            <a:defPPr>
              <a:defRPr lang="en-US"/>
            </a:defPPr>
            <a:lvl1pPr marL="0" algn="l" defTabSz="685800" rtl="0" eaLnBrk="1" latinLnBrk="0" hangingPunct="1">
              <a:defRPr sz="1050" b="1" i="1" kern="1200">
                <a:solidFill>
                  <a:schemeClr val="bg1"/>
                </a:solidFill>
                <a:latin typeface="Arial" pitchFamily="34" charset="0"/>
                <a:ea typeface="+mn-ea"/>
                <a:cs typeface="Arial"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solidFill>
                  <a:srgbClr val="FFFFFF"/>
                </a:solidFill>
              </a:rPr>
              <a:t>Presentation Title Here</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685800"/>
            <a:fld id="{FEC9E414-06B5-46EB-9ED1-1602F4A4BA10}" type="slidenum">
              <a:rPr lang="en-US">
                <a:solidFill>
                  <a:srgbClr val="000000"/>
                </a:solidFill>
              </a:rPr>
              <a:pPr defTabSz="685800"/>
              <a:t>5</a:t>
            </a:fld>
            <a:endParaRPr lang="en-US" dirty="0">
              <a:solidFill>
                <a:srgbClr val="000000"/>
              </a:solidFill>
            </a:endParaRPr>
          </a:p>
        </p:txBody>
      </p:sp>
      <p:sp>
        <p:nvSpPr>
          <p:cNvPr id="8" name="Arrow: Chevron 7"/>
          <p:cNvSpPr/>
          <p:nvPr/>
        </p:nvSpPr>
        <p:spPr>
          <a:xfrm>
            <a:off x="5314950" y="2709504"/>
            <a:ext cx="2514600" cy="1848045"/>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dirty="0">
              <a:solidFill>
                <a:srgbClr val="000000"/>
              </a:solidFill>
              <a:latin typeface="Calibri"/>
            </a:endParaRPr>
          </a:p>
        </p:txBody>
      </p:sp>
      <p:sp>
        <p:nvSpPr>
          <p:cNvPr id="10" name="Arrow: Chevron 9"/>
          <p:cNvSpPr/>
          <p:nvPr/>
        </p:nvSpPr>
        <p:spPr>
          <a:xfrm>
            <a:off x="1713053" y="2732508"/>
            <a:ext cx="2541425" cy="1864958"/>
          </a:xfrm>
          <a:prstGeom prst="chevr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dirty="0">
              <a:solidFill>
                <a:srgbClr val="000000"/>
              </a:solidFill>
              <a:latin typeface="Calibri"/>
            </a:endParaRPr>
          </a:p>
        </p:txBody>
      </p:sp>
      <p:sp>
        <p:nvSpPr>
          <p:cNvPr id="11" name="Arrow: Chevron 10"/>
          <p:cNvSpPr/>
          <p:nvPr/>
        </p:nvSpPr>
        <p:spPr>
          <a:xfrm>
            <a:off x="3468185" y="2732507"/>
            <a:ext cx="2537343" cy="1853877"/>
          </a:xfrm>
          <a:prstGeom prst="chevr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000000"/>
              </a:solidFill>
              <a:latin typeface="Calibri"/>
            </a:endParaRPr>
          </a:p>
        </p:txBody>
      </p:sp>
      <p:sp>
        <p:nvSpPr>
          <p:cNvPr id="12" name="TextBox 11"/>
          <p:cNvSpPr txBox="1"/>
          <p:nvPr/>
        </p:nvSpPr>
        <p:spPr>
          <a:xfrm>
            <a:off x="2566596" y="3391153"/>
            <a:ext cx="1428750" cy="507831"/>
          </a:xfrm>
          <a:prstGeom prst="rect">
            <a:avLst/>
          </a:prstGeom>
          <a:noFill/>
        </p:spPr>
        <p:txBody>
          <a:bodyPr wrap="square" rtlCol="0">
            <a:spAutoFit/>
          </a:bodyPr>
          <a:lstStyle/>
          <a:p>
            <a:pPr algn="ctr" defTabSz="685800"/>
            <a:r>
              <a:rPr lang="en-US" sz="1350" dirty="0">
                <a:solidFill>
                  <a:srgbClr val="000000"/>
                </a:solidFill>
                <a:latin typeface="Calibri"/>
              </a:rPr>
              <a:t>Standards-Based Curriculum </a:t>
            </a:r>
          </a:p>
        </p:txBody>
      </p:sp>
      <p:sp>
        <p:nvSpPr>
          <p:cNvPr id="13" name="TextBox 12"/>
          <p:cNvSpPr txBox="1"/>
          <p:nvPr/>
        </p:nvSpPr>
        <p:spPr>
          <a:xfrm>
            <a:off x="4321728" y="3391153"/>
            <a:ext cx="1428750" cy="715581"/>
          </a:xfrm>
          <a:prstGeom prst="rect">
            <a:avLst/>
          </a:prstGeom>
          <a:noFill/>
        </p:spPr>
        <p:txBody>
          <a:bodyPr wrap="square" rtlCol="0">
            <a:spAutoFit/>
          </a:bodyPr>
          <a:lstStyle/>
          <a:p>
            <a:pPr algn="ctr" defTabSz="685800"/>
            <a:r>
              <a:rPr lang="en-US" sz="1350" dirty="0">
                <a:solidFill>
                  <a:srgbClr val="000000"/>
                </a:solidFill>
                <a:latin typeface="Calibri"/>
              </a:rPr>
              <a:t>Hands-on</a:t>
            </a:r>
          </a:p>
          <a:p>
            <a:pPr algn="ctr" defTabSz="685800"/>
            <a:r>
              <a:rPr lang="en-US" sz="1350" dirty="0">
                <a:solidFill>
                  <a:srgbClr val="000000"/>
                </a:solidFill>
                <a:latin typeface="Calibri"/>
              </a:rPr>
              <a:t>Learning aide or tool</a:t>
            </a:r>
          </a:p>
        </p:txBody>
      </p:sp>
      <p:sp>
        <p:nvSpPr>
          <p:cNvPr id="14" name="TextBox 13"/>
          <p:cNvSpPr txBox="1"/>
          <p:nvPr/>
        </p:nvSpPr>
        <p:spPr>
          <a:xfrm>
            <a:off x="6192743" y="3287277"/>
            <a:ext cx="1428750" cy="715581"/>
          </a:xfrm>
          <a:prstGeom prst="rect">
            <a:avLst/>
          </a:prstGeom>
          <a:noFill/>
        </p:spPr>
        <p:txBody>
          <a:bodyPr wrap="square" rtlCol="0">
            <a:spAutoFit/>
          </a:bodyPr>
          <a:lstStyle/>
          <a:p>
            <a:pPr algn="ctr" defTabSz="685800"/>
            <a:r>
              <a:rPr lang="en-US" sz="1350" dirty="0">
                <a:solidFill>
                  <a:srgbClr val="000000"/>
                </a:solidFill>
                <a:latin typeface="Calibri"/>
              </a:rPr>
              <a:t>Student Activities and Assessment Pieces </a:t>
            </a:r>
          </a:p>
        </p:txBody>
      </p:sp>
    </p:spTree>
    <p:extLst>
      <p:ext uri="{BB962C8B-B14F-4D97-AF65-F5344CB8AC3E}">
        <p14:creationId xmlns:p14="http://schemas.microsoft.com/office/powerpoint/2010/main" val="3173840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B8B46-43C1-1EC3-3C6F-C6EE70918D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C55626-0245-062E-9D99-99AA937DF18E}"/>
              </a:ext>
            </a:extLst>
          </p:cNvPr>
          <p:cNvSpPr>
            <a:spLocks noGrp="1"/>
          </p:cNvSpPr>
          <p:nvPr>
            <p:ph type="sldNum" sz="quarter" idx="12"/>
          </p:nvPr>
        </p:nvSpPr>
        <p:spPr/>
        <p:txBody>
          <a:bodyPr/>
          <a:lstStyle/>
          <a:p>
            <a:fld id="{FEC9E414-06B5-46EB-9ED1-1602F4A4BA10}" type="slidenum">
              <a:rPr lang="en-US" smtClean="0"/>
              <a:t>50</a:t>
            </a:fld>
            <a:endParaRPr lang="en-US"/>
          </a:p>
        </p:txBody>
      </p:sp>
      <p:sp>
        <p:nvSpPr>
          <p:cNvPr id="6" name="Rectangle 2">
            <a:extLst>
              <a:ext uri="{FF2B5EF4-FFF2-40B4-BE49-F238E27FC236}">
                <a16:creationId xmlns:a16="http://schemas.microsoft.com/office/drawing/2014/main" id="{43DF0802-D828-18CE-AEBE-B2E04F548B17}"/>
              </a:ext>
            </a:extLst>
          </p:cNvPr>
          <p:cNvSpPr>
            <a:spLocks noGrp="1" noChangeArrowheads="1"/>
          </p:cNvSpPr>
          <p:nvPr>
            <p:ph type="title"/>
          </p:nvPr>
        </p:nvSpPr>
        <p:spPr bwMode="auto">
          <a:xfrm>
            <a:off x="-80463" y="1828800"/>
            <a:ext cx="9296400" cy="1121834"/>
          </a:xfrm>
        </p:spPr>
        <p:txBody>
          <a:bodyPr wrap="square" numCol="1" anchorCtr="0" compatLnSpc="1">
            <a:prstTxWarp prst="textNoShape">
              <a:avLst/>
            </a:prstTxWarp>
          </a:bodyPr>
          <a:lstStyle/>
          <a:p>
            <a:pPr eaLnBrk="1" hangingPunct="1"/>
            <a:r>
              <a:rPr lang="en-US" altLang="en-US" sz="3600" dirty="0"/>
              <a:t>Lottery Grant Info</a:t>
            </a:r>
          </a:p>
        </p:txBody>
      </p:sp>
      <p:sp>
        <p:nvSpPr>
          <p:cNvPr id="5" name="TextBox 4">
            <a:extLst>
              <a:ext uri="{FF2B5EF4-FFF2-40B4-BE49-F238E27FC236}">
                <a16:creationId xmlns:a16="http://schemas.microsoft.com/office/drawing/2014/main" id="{894E8E41-9F83-C44C-E9E2-1A3A16DD348A}"/>
              </a:ext>
            </a:extLst>
          </p:cNvPr>
          <p:cNvSpPr txBox="1"/>
          <p:nvPr/>
        </p:nvSpPr>
        <p:spPr>
          <a:xfrm>
            <a:off x="2259159" y="990600"/>
            <a:ext cx="4617156" cy="369332"/>
          </a:xfrm>
          <a:prstGeom prst="rect">
            <a:avLst/>
          </a:prstGeom>
          <a:noFill/>
        </p:spPr>
        <p:txBody>
          <a:bodyPr wrap="square">
            <a:spAutoFit/>
          </a:bodyPr>
          <a:lstStyle/>
          <a:p>
            <a:pPr algn="ctr"/>
            <a:r>
              <a:rPr lang="en-US" dirty="0">
                <a:hlinkClick r:id="rId3"/>
              </a:rPr>
              <a:t>Funding and Grants</a:t>
            </a:r>
            <a:endParaRPr lang="en-US" dirty="0"/>
          </a:p>
        </p:txBody>
      </p:sp>
      <p:pic>
        <p:nvPicPr>
          <p:cNvPr id="3" name="Graphic 2" descr="Dollar with solid fill">
            <a:extLst>
              <a:ext uri="{FF2B5EF4-FFF2-40B4-BE49-F238E27FC236}">
                <a16:creationId xmlns:a16="http://schemas.microsoft.com/office/drawing/2014/main" id="{0B5422B8-CB41-FEEF-31DD-D9920D255E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3337" y="3259147"/>
            <a:ext cx="914400" cy="914400"/>
          </a:xfrm>
          <a:prstGeom prst="rect">
            <a:avLst/>
          </a:prstGeom>
        </p:spPr>
      </p:pic>
      <p:pic>
        <p:nvPicPr>
          <p:cNvPr id="7" name="Picture 6">
            <a:extLst>
              <a:ext uri="{FF2B5EF4-FFF2-40B4-BE49-F238E27FC236}">
                <a16:creationId xmlns:a16="http://schemas.microsoft.com/office/drawing/2014/main" id="{93172650-099A-9949-E7F3-2B1D54E13486}"/>
              </a:ext>
            </a:extLst>
          </p:cNvPr>
          <p:cNvPicPr>
            <a:picLocks noChangeAspect="1"/>
          </p:cNvPicPr>
          <p:nvPr/>
        </p:nvPicPr>
        <p:blipFill>
          <a:blip r:embed="rId6"/>
          <a:stretch>
            <a:fillRect/>
          </a:stretch>
        </p:blipFill>
        <p:spPr>
          <a:xfrm>
            <a:off x="4072358" y="3259147"/>
            <a:ext cx="914479" cy="914479"/>
          </a:xfrm>
          <a:prstGeom prst="rect">
            <a:avLst/>
          </a:prstGeom>
        </p:spPr>
      </p:pic>
      <p:pic>
        <p:nvPicPr>
          <p:cNvPr id="8" name="Picture 7">
            <a:extLst>
              <a:ext uri="{FF2B5EF4-FFF2-40B4-BE49-F238E27FC236}">
                <a16:creationId xmlns:a16="http://schemas.microsoft.com/office/drawing/2014/main" id="{254F151B-A95E-A078-6389-9FCE5D76E419}"/>
              </a:ext>
            </a:extLst>
          </p:cNvPr>
          <p:cNvPicPr>
            <a:picLocks noChangeAspect="1"/>
          </p:cNvPicPr>
          <p:nvPr/>
        </p:nvPicPr>
        <p:blipFill>
          <a:blip r:embed="rId6"/>
          <a:stretch>
            <a:fillRect/>
          </a:stretch>
        </p:blipFill>
        <p:spPr>
          <a:xfrm>
            <a:off x="4479035" y="3259147"/>
            <a:ext cx="914479" cy="914479"/>
          </a:xfrm>
          <a:prstGeom prst="rect">
            <a:avLst/>
          </a:prstGeom>
        </p:spPr>
      </p:pic>
    </p:spTree>
    <p:extLst>
      <p:ext uri="{BB962C8B-B14F-4D97-AF65-F5344CB8AC3E}">
        <p14:creationId xmlns:p14="http://schemas.microsoft.com/office/powerpoint/2010/main" val="3505222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B125-4D31-7D22-8E40-1532FBFB9A6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CC985D-ED36-BBE6-5B0A-22011BB867AD}"/>
              </a:ext>
            </a:extLst>
          </p:cNvPr>
          <p:cNvSpPr>
            <a:spLocks noGrp="1"/>
          </p:cNvSpPr>
          <p:nvPr>
            <p:ph type="sldNum" sz="quarter" idx="12"/>
          </p:nvPr>
        </p:nvSpPr>
        <p:spPr/>
        <p:txBody>
          <a:bodyPr/>
          <a:lstStyle/>
          <a:p>
            <a:fld id="{FEC9E414-06B5-46EB-9ED1-1602F4A4BA10}" type="slidenum">
              <a:rPr lang="en-US" smtClean="0"/>
              <a:t>51</a:t>
            </a:fld>
            <a:endParaRPr lang="en-US"/>
          </a:p>
        </p:txBody>
      </p:sp>
      <p:sp>
        <p:nvSpPr>
          <p:cNvPr id="5" name="TextBox 4">
            <a:extLst>
              <a:ext uri="{FF2B5EF4-FFF2-40B4-BE49-F238E27FC236}">
                <a16:creationId xmlns:a16="http://schemas.microsoft.com/office/drawing/2014/main" id="{57B32687-882C-A5F6-1ED0-5674C9AB7E26}"/>
              </a:ext>
            </a:extLst>
          </p:cNvPr>
          <p:cNvSpPr txBox="1"/>
          <p:nvPr/>
        </p:nvSpPr>
        <p:spPr>
          <a:xfrm>
            <a:off x="2259159" y="5592941"/>
            <a:ext cx="4617156" cy="369332"/>
          </a:xfrm>
          <a:prstGeom prst="rect">
            <a:avLst/>
          </a:prstGeom>
          <a:noFill/>
        </p:spPr>
        <p:txBody>
          <a:bodyPr wrap="square">
            <a:spAutoFit/>
          </a:bodyPr>
          <a:lstStyle/>
          <a:p>
            <a:pPr algn="ctr"/>
            <a:r>
              <a:rPr lang="en-US" dirty="0">
                <a:hlinkClick r:id="rId3"/>
              </a:rPr>
              <a:t>5 Free Activities</a:t>
            </a:r>
            <a:endParaRPr lang="en-US" dirty="0"/>
          </a:p>
        </p:txBody>
      </p:sp>
      <p:pic>
        <p:nvPicPr>
          <p:cNvPr id="8" name="Picture 7">
            <a:extLst>
              <a:ext uri="{FF2B5EF4-FFF2-40B4-BE49-F238E27FC236}">
                <a16:creationId xmlns:a16="http://schemas.microsoft.com/office/drawing/2014/main" id="{78EFA5B8-EC6B-B244-802D-0B9D5AD64576}"/>
              </a:ext>
            </a:extLst>
          </p:cNvPr>
          <p:cNvPicPr>
            <a:picLocks noChangeAspect="1"/>
          </p:cNvPicPr>
          <p:nvPr/>
        </p:nvPicPr>
        <p:blipFill>
          <a:blip r:embed="rId4"/>
          <a:stretch>
            <a:fillRect/>
          </a:stretch>
        </p:blipFill>
        <p:spPr>
          <a:xfrm>
            <a:off x="2133600" y="168273"/>
            <a:ext cx="4367102" cy="5410200"/>
          </a:xfrm>
          <a:prstGeom prst="rect">
            <a:avLst/>
          </a:prstGeom>
        </p:spPr>
      </p:pic>
    </p:spTree>
    <p:extLst>
      <p:ext uri="{BB962C8B-B14F-4D97-AF65-F5344CB8AC3E}">
        <p14:creationId xmlns:p14="http://schemas.microsoft.com/office/powerpoint/2010/main" val="1417671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787" y="3810000"/>
            <a:ext cx="5295900" cy="2066925"/>
          </a:xfrm>
          <a:prstGeom prst="rect">
            <a:avLst/>
          </a:prstGeom>
          <a:effectLst/>
        </p:spPr>
      </p:pic>
      <p:sp>
        <p:nvSpPr>
          <p:cNvPr id="7" name="Rectangle 6"/>
          <p:cNvSpPr/>
          <p:nvPr/>
        </p:nvSpPr>
        <p:spPr>
          <a:xfrm>
            <a:off x="832022" y="3447535"/>
            <a:ext cx="7554097" cy="576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8" name="Title 5"/>
          <p:cNvSpPr txBox="1">
            <a:spLocks/>
          </p:cNvSpPr>
          <p:nvPr/>
        </p:nvSpPr>
        <p:spPr>
          <a:xfrm>
            <a:off x="609600" y="1278465"/>
            <a:ext cx="8229600" cy="11218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4661599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1118457"/>
            <a:ext cx="6172200" cy="841376"/>
          </a:xfrm>
        </p:spPr>
        <p:txBody>
          <a:bodyPr/>
          <a:lstStyle/>
          <a:p>
            <a:r>
              <a:rPr lang="en-US" sz="3000" dirty="0"/>
              <a:t>We Create Innovative Learning Tools and Comprehensive Programs </a:t>
            </a:r>
          </a:p>
        </p:txBody>
      </p:sp>
      <p:sp>
        <p:nvSpPr>
          <p:cNvPr id="4" name="Footer Placeholder 3"/>
          <p:cNvSpPr>
            <a:spLocks noGrp="1"/>
          </p:cNvSpPr>
          <p:nvPr>
            <p:ph type="ftr" sz="quarter" idx="11"/>
          </p:nvPr>
        </p:nvSpPr>
        <p:spPr>
          <a:xfrm>
            <a:off x="228600" y="5600702"/>
            <a:ext cx="2654279" cy="273844"/>
          </a:xfrm>
          <a:prstGeom prst="rect">
            <a:avLst/>
          </a:prstGeom>
        </p:spPr>
        <p:txBody>
          <a:bodyPr vert="horz" lIns="68580" tIns="34290" rIns="68580" bIns="34290" rtlCol="0" anchor="ctr"/>
          <a:lstStyle>
            <a:defPPr>
              <a:defRPr lang="en-US"/>
            </a:defPPr>
            <a:lvl1pPr marL="0" algn="l" defTabSz="685800" rtl="0" eaLnBrk="1" latinLnBrk="0" hangingPunct="1">
              <a:defRPr sz="1050" b="1" i="1" kern="1200">
                <a:solidFill>
                  <a:schemeClr val="bg1"/>
                </a:solidFill>
                <a:latin typeface="Arial" pitchFamily="34" charset="0"/>
                <a:ea typeface="+mn-ea"/>
                <a:cs typeface="Arial"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solidFill>
                  <a:srgbClr val="FFFFFF"/>
                </a:solidFill>
              </a:rPr>
              <a:t>Presentation Title Here</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685800"/>
            <a:fld id="{FEC9E414-06B5-46EB-9ED1-1602F4A4BA10}" type="slidenum">
              <a:rPr lang="en-US">
                <a:solidFill>
                  <a:srgbClr val="000000"/>
                </a:solidFill>
              </a:rPr>
              <a:pPr defTabSz="685800"/>
              <a:t>6</a:t>
            </a:fld>
            <a:endParaRPr lang="en-US" dirty="0">
              <a:solidFill>
                <a:srgbClr val="000000"/>
              </a:solidFill>
            </a:endParaRPr>
          </a:p>
        </p:txBody>
      </p:sp>
      <p:sp>
        <p:nvSpPr>
          <p:cNvPr id="8" name="Arrow: Chevron 7"/>
          <p:cNvSpPr/>
          <p:nvPr/>
        </p:nvSpPr>
        <p:spPr>
          <a:xfrm>
            <a:off x="5246816" y="2747351"/>
            <a:ext cx="2514600" cy="1848045"/>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dirty="0">
              <a:solidFill>
                <a:srgbClr val="000000"/>
              </a:solidFill>
              <a:latin typeface="Calibri"/>
            </a:endParaRPr>
          </a:p>
        </p:txBody>
      </p:sp>
      <p:sp>
        <p:nvSpPr>
          <p:cNvPr id="10" name="Arrow: Chevron 9"/>
          <p:cNvSpPr/>
          <p:nvPr/>
        </p:nvSpPr>
        <p:spPr>
          <a:xfrm>
            <a:off x="217017" y="2752154"/>
            <a:ext cx="2541425" cy="1864958"/>
          </a:xfrm>
          <a:prstGeom prst="chevr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dirty="0">
              <a:solidFill>
                <a:srgbClr val="000000"/>
              </a:solidFill>
              <a:latin typeface="Calibri"/>
            </a:endParaRPr>
          </a:p>
        </p:txBody>
      </p:sp>
      <p:sp>
        <p:nvSpPr>
          <p:cNvPr id="11" name="Arrow: Chevron 10"/>
          <p:cNvSpPr/>
          <p:nvPr/>
        </p:nvSpPr>
        <p:spPr>
          <a:xfrm>
            <a:off x="1908986" y="2757694"/>
            <a:ext cx="2537343" cy="1853877"/>
          </a:xfrm>
          <a:prstGeom prst="chevr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000000"/>
              </a:solidFill>
              <a:latin typeface="Calibri"/>
            </a:endParaRPr>
          </a:p>
        </p:txBody>
      </p:sp>
      <p:sp>
        <p:nvSpPr>
          <p:cNvPr id="12" name="TextBox 11"/>
          <p:cNvSpPr txBox="1"/>
          <p:nvPr/>
        </p:nvSpPr>
        <p:spPr>
          <a:xfrm>
            <a:off x="1108499" y="3391153"/>
            <a:ext cx="1428750" cy="507831"/>
          </a:xfrm>
          <a:prstGeom prst="rect">
            <a:avLst/>
          </a:prstGeom>
          <a:noFill/>
        </p:spPr>
        <p:txBody>
          <a:bodyPr wrap="square" rtlCol="0">
            <a:spAutoFit/>
          </a:bodyPr>
          <a:lstStyle/>
          <a:p>
            <a:pPr algn="ctr" defTabSz="685800"/>
            <a:r>
              <a:rPr lang="en-US" sz="1350" dirty="0">
                <a:solidFill>
                  <a:srgbClr val="000000"/>
                </a:solidFill>
                <a:latin typeface="Calibri"/>
              </a:rPr>
              <a:t>Recruitment/</a:t>
            </a:r>
          </a:p>
          <a:p>
            <a:pPr algn="ctr" defTabSz="685800"/>
            <a:r>
              <a:rPr lang="en-US" sz="1350" dirty="0">
                <a:solidFill>
                  <a:srgbClr val="000000"/>
                </a:solidFill>
                <a:latin typeface="Calibri"/>
              </a:rPr>
              <a:t>Engagement</a:t>
            </a:r>
          </a:p>
        </p:txBody>
      </p:sp>
      <p:sp>
        <p:nvSpPr>
          <p:cNvPr id="13" name="TextBox 12"/>
          <p:cNvSpPr txBox="1"/>
          <p:nvPr/>
        </p:nvSpPr>
        <p:spPr>
          <a:xfrm>
            <a:off x="2800467" y="3429001"/>
            <a:ext cx="1428750" cy="507831"/>
          </a:xfrm>
          <a:prstGeom prst="rect">
            <a:avLst/>
          </a:prstGeom>
          <a:noFill/>
        </p:spPr>
        <p:txBody>
          <a:bodyPr wrap="square" rtlCol="0">
            <a:spAutoFit/>
          </a:bodyPr>
          <a:lstStyle/>
          <a:p>
            <a:pPr algn="ctr" defTabSz="685800"/>
            <a:r>
              <a:rPr lang="en-US" sz="1350" dirty="0">
                <a:solidFill>
                  <a:srgbClr val="000000"/>
                </a:solidFill>
                <a:latin typeface="Calibri"/>
              </a:rPr>
              <a:t>Qualifying In, Out and Through</a:t>
            </a:r>
          </a:p>
        </p:txBody>
      </p:sp>
      <p:sp>
        <p:nvSpPr>
          <p:cNvPr id="14" name="TextBox 13"/>
          <p:cNvSpPr txBox="1"/>
          <p:nvPr/>
        </p:nvSpPr>
        <p:spPr>
          <a:xfrm>
            <a:off x="6056165" y="3141715"/>
            <a:ext cx="1428750" cy="1131079"/>
          </a:xfrm>
          <a:prstGeom prst="rect">
            <a:avLst/>
          </a:prstGeom>
          <a:noFill/>
        </p:spPr>
        <p:txBody>
          <a:bodyPr wrap="square" rtlCol="0">
            <a:spAutoFit/>
          </a:bodyPr>
          <a:lstStyle/>
          <a:p>
            <a:pPr algn="ctr" defTabSz="685800"/>
            <a:r>
              <a:rPr lang="en-US" sz="1350" dirty="0">
                <a:solidFill>
                  <a:srgbClr val="000000"/>
                </a:solidFill>
                <a:latin typeface="Calibri"/>
              </a:rPr>
              <a:t>Rapid Skill Development with immediate feedback and assessments</a:t>
            </a:r>
          </a:p>
        </p:txBody>
      </p:sp>
      <p:sp>
        <p:nvSpPr>
          <p:cNvPr id="15" name="Arrow: Chevron 14">
            <a:extLst>
              <a:ext uri="{FF2B5EF4-FFF2-40B4-BE49-F238E27FC236}">
                <a16:creationId xmlns:a16="http://schemas.microsoft.com/office/drawing/2014/main" id="{CF0389D0-DC6F-4C0D-8092-8D04A84607E5}"/>
              </a:ext>
            </a:extLst>
          </p:cNvPr>
          <p:cNvSpPr/>
          <p:nvPr/>
        </p:nvSpPr>
        <p:spPr>
          <a:xfrm>
            <a:off x="3578471" y="2757694"/>
            <a:ext cx="2541425" cy="1864958"/>
          </a:xfrm>
          <a:prstGeom prst="chevr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dirty="0">
              <a:solidFill>
                <a:srgbClr val="000000"/>
              </a:solidFill>
              <a:latin typeface="Calibri"/>
            </a:endParaRPr>
          </a:p>
        </p:txBody>
      </p:sp>
      <p:sp>
        <p:nvSpPr>
          <p:cNvPr id="16" name="Arrow: Chevron 15">
            <a:extLst>
              <a:ext uri="{FF2B5EF4-FFF2-40B4-BE49-F238E27FC236}">
                <a16:creationId xmlns:a16="http://schemas.microsoft.com/office/drawing/2014/main" id="{777D641D-45A5-43BB-9A40-FA33F1C5DA2C}"/>
              </a:ext>
            </a:extLst>
          </p:cNvPr>
          <p:cNvSpPr/>
          <p:nvPr/>
        </p:nvSpPr>
        <p:spPr>
          <a:xfrm>
            <a:off x="6897900" y="2755148"/>
            <a:ext cx="2537343" cy="1853877"/>
          </a:xfrm>
          <a:prstGeom prst="chevr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000000"/>
              </a:solidFill>
              <a:latin typeface="Calibri"/>
            </a:endParaRPr>
          </a:p>
        </p:txBody>
      </p:sp>
      <p:sp>
        <p:nvSpPr>
          <p:cNvPr id="3" name="TextBox 2">
            <a:extLst>
              <a:ext uri="{FF2B5EF4-FFF2-40B4-BE49-F238E27FC236}">
                <a16:creationId xmlns:a16="http://schemas.microsoft.com/office/drawing/2014/main" id="{074EE438-DC34-4F5B-B9C3-238EA3FC0A16}"/>
              </a:ext>
            </a:extLst>
          </p:cNvPr>
          <p:cNvSpPr txBox="1"/>
          <p:nvPr/>
        </p:nvSpPr>
        <p:spPr>
          <a:xfrm>
            <a:off x="4536848" y="3013502"/>
            <a:ext cx="1048376" cy="1338828"/>
          </a:xfrm>
          <a:prstGeom prst="rect">
            <a:avLst/>
          </a:prstGeom>
          <a:noFill/>
        </p:spPr>
        <p:txBody>
          <a:bodyPr wrap="square" rtlCol="0">
            <a:spAutoFit/>
          </a:bodyPr>
          <a:lstStyle/>
          <a:p>
            <a:pPr defTabSz="685800"/>
            <a:r>
              <a:rPr lang="en-US" sz="1350" dirty="0">
                <a:solidFill>
                  <a:srgbClr val="000000"/>
                </a:solidFill>
                <a:latin typeface="Calibri"/>
              </a:rPr>
              <a:t>Hands-On Repeated Practice. </a:t>
            </a:r>
          </a:p>
          <a:p>
            <a:pPr defTabSz="685800"/>
            <a:r>
              <a:rPr lang="en-US" sz="1350" dirty="0">
                <a:solidFill>
                  <a:srgbClr val="000000"/>
                </a:solidFill>
                <a:latin typeface="Calibri"/>
              </a:rPr>
              <a:t>Experiential-learning.</a:t>
            </a:r>
          </a:p>
          <a:p>
            <a:pPr defTabSz="685800"/>
            <a:r>
              <a:rPr lang="en-US" sz="1350" dirty="0">
                <a:solidFill>
                  <a:srgbClr val="000000"/>
                </a:solidFill>
                <a:latin typeface="Calibri"/>
              </a:rPr>
              <a:t>Empathy	</a:t>
            </a:r>
          </a:p>
        </p:txBody>
      </p:sp>
      <p:sp>
        <p:nvSpPr>
          <p:cNvPr id="6" name="TextBox 5">
            <a:extLst>
              <a:ext uri="{FF2B5EF4-FFF2-40B4-BE49-F238E27FC236}">
                <a16:creationId xmlns:a16="http://schemas.microsoft.com/office/drawing/2014/main" id="{561183D9-8D07-4C4A-A1BC-84B5B36B3644}"/>
              </a:ext>
            </a:extLst>
          </p:cNvPr>
          <p:cNvSpPr txBox="1"/>
          <p:nvPr/>
        </p:nvSpPr>
        <p:spPr>
          <a:xfrm>
            <a:off x="7821671" y="3117376"/>
            <a:ext cx="1299835" cy="1338828"/>
          </a:xfrm>
          <a:prstGeom prst="rect">
            <a:avLst/>
          </a:prstGeom>
          <a:noFill/>
        </p:spPr>
        <p:txBody>
          <a:bodyPr wrap="square" rtlCol="0">
            <a:spAutoFit/>
          </a:bodyPr>
          <a:lstStyle/>
          <a:p>
            <a:pPr defTabSz="685800"/>
            <a:r>
              <a:rPr lang="en-US" sz="1350" dirty="0">
                <a:solidFill>
                  <a:srgbClr val="000000"/>
                </a:solidFill>
                <a:latin typeface="Calibri"/>
              </a:rPr>
              <a:t>Data Collection &amp; Assessments  for Qualification Certification Portfolios</a:t>
            </a:r>
          </a:p>
        </p:txBody>
      </p:sp>
    </p:spTree>
    <p:extLst>
      <p:ext uri="{BB962C8B-B14F-4D97-AF65-F5344CB8AC3E}">
        <p14:creationId xmlns:p14="http://schemas.microsoft.com/office/powerpoint/2010/main" val="2137530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1AB4-2DD8-4BC7-9F13-38245B688FF8}"/>
              </a:ext>
            </a:extLst>
          </p:cNvPr>
          <p:cNvSpPr>
            <a:spLocks noGrp="1"/>
          </p:cNvSpPr>
          <p:nvPr>
            <p:ph type="title"/>
          </p:nvPr>
        </p:nvSpPr>
        <p:spPr>
          <a:xfrm>
            <a:off x="457200" y="1291828"/>
            <a:ext cx="8229600" cy="841376"/>
          </a:xfrm>
        </p:spPr>
        <p:txBody>
          <a:bodyPr>
            <a:normAutofit/>
          </a:bodyPr>
          <a:lstStyle/>
          <a:p>
            <a:r>
              <a:rPr lang="en-US" dirty="0"/>
              <a:t>How do you know?</a:t>
            </a:r>
          </a:p>
        </p:txBody>
      </p:sp>
      <p:sp>
        <p:nvSpPr>
          <p:cNvPr id="3" name="Content Placeholder 2">
            <a:extLst>
              <a:ext uri="{FF2B5EF4-FFF2-40B4-BE49-F238E27FC236}">
                <a16:creationId xmlns:a16="http://schemas.microsoft.com/office/drawing/2014/main" id="{FB5159D8-62FF-43E3-8568-8FF08CF3935E}"/>
              </a:ext>
            </a:extLst>
          </p:cNvPr>
          <p:cNvSpPr>
            <a:spLocks noGrp="1"/>
          </p:cNvSpPr>
          <p:nvPr>
            <p:ph sz="half" idx="2"/>
          </p:nvPr>
        </p:nvSpPr>
        <p:spPr>
          <a:xfrm>
            <a:off x="457200" y="2171704"/>
            <a:ext cx="4040188" cy="3028949"/>
          </a:xfrm>
        </p:spPr>
        <p:txBody>
          <a:bodyPr>
            <a:normAutofit/>
          </a:bodyPr>
          <a:lstStyle/>
          <a:p>
            <a:pPr marL="0" indent="0">
              <a:buNone/>
            </a:pPr>
            <a:r>
              <a:rPr lang="en-US" dirty="0"/>
              <a:t>What interests your students?</a:t>
            </a:r>
          </a:p>
          <a:p>
            <a:pPr marL="0" indent="0">
              <a:buNone/>
            </a:pPr>
            <a:r>
              <a:rPr lang="en-US" dirty="0"/>
              <a:t>The skill level of your students?</a:t>
            </a:r>
          </a:p>
          <a:p>
            <a:pPr marL="0" indent="0">
              <a:buNone/>
            </a:pPr>
            <a:r>
              <a:rPr lang="en-US" dirty="0"/>
              <a:t>If students are grasping the concepts?</a:t>
            </a:r>
          </a:p>
          <a:p>
            <a:pPr marL="0" indent="0">
              <a:buNone/>
            </a:pPr>
            <a:r>
              <a:rPr lang="en-US" dirty="0"/>
              <a:t>If your student is ready for exams, certification, workforce?</a:t>
            </a:r>
          </a:p>
          <a:p>
            <a:pPr marL="0" indent="0">
              <a:buNone/>
            </a:pPr>
            <a:endParaRPr lang="en-US" dirty="0"/>
          </a:p>
          <a:p>
            <a:pPr marL="0" indent="0">
              <a:buNone/>
            </a:pPr>
            <a:endParaRPr lang="en-US" dirty="0"/>
          </a:p>
        </p:txBody>
      </p:sp>
      <p:pic>
        <p:nvPicPr>
          <p:cNvPr id="7" name="Picture 6" descr="A hand holding a pen and shading circles on a sheet">
            <a:extLst>
              <a:ext uri="{FF2B5EF4-FFF2-40B4-BE49-F238E27FC236}">
                <a16:creationId xmlns:a16="http://schemas.microsoft.com/office/drawing/2014/main" id="{B1EB11A6-E602-4FD9-83FF-2039F6281642}"/>
              </a:ext>
            </a:extLst>
          </p:cNvPr>
          <p:cNvPicPr>
            <a:picLocks noChangeAspect="1"/>
          </p:cNvPicPr>
          <p:nvPr/>
        </p:nvPicPr>
        <p:blipFill rotWithShape="1">
          <a:blip r:embed="rId2">
            <a:extLst>
              <a:ext uri="{28A0092B-C50C-407E-A947-70E740481C1C}">
                <a14:useLocalDpi xmlns:a14="http://schemas.microsoft.com/office/drawing/2010/main" val="0"/>
              </a:ext>
            </a:extLst>
          </a:blip>
          <a:srcRect l="22272"/>
          <a:stretch/>
        </p:blipFill>
        <p:spPr>
          <a:xfrm>
            <a:off x="4645030" y="2171704"/>
            <a:ext cx="4041775" cy="3028949"/>
          </a:xfrm>
          <a:prstGeom prst="rect">
            <a:avLst/>
          </a:prstGeom>
          <a:noFill/>
        </p:spPr>
      </p:pic>
      <p:sp>
        <p:nvSpPr>
          <p:cNvPr id="4" name="Slide Number Placeholder 3">
            <a:extLst>
              <a:ext uri="{FF2B5EF4-FFF2-40B4-BE49-F238E27FC236}">
                <a16:creationId xmlns:a16="http://schemas.microsoft.com/office/drawing/2014/main" id="{CA69C2C0-007D-4643-BA60-FF3DF9A436EA}"/>
              </a:ext>
            </a:extLst>
          </p:cNvPr>
          <p:cNvSpPr>
            <a:spLocks noGrp="1"/>
          </p:cNvSpPr>
          <p:nvPr>
            <p:ph type="sldNum" sz="quarter" idx="12"/>
          </p:nvPr>
        </p:nvSpPr>
        <p:spPr>
          <a:xfrm>
            <a:off x="7696200" y="5597856"/>
            <a:ext cx="838200" cy="273844"/>
          </a:xfrm>
        </p:spPr>
        <p:txBody>
          <a:bodyPr anchor="ctr">
            <a:normAutofit/>
          </a:bodyPr>
          <a:lstStyle/>
          <a:p>
            <a:pPr defTabSz="685800">
              <a:spcAft>
                <a:spcPts val="450"/>
              </a:spcAft>
            </a:pPr>
            <a:fld id="{FEC9E414-06B5-46EB-9ED1-1602F4A4BA10}" type="slidenum">
              <a:rPr lang="en-US">
                <a:solidFill>
                  <a:srgbClr val="000000"/>
                </a:solidFill>
              </a:rPr>
              <a:pPr defTabSz="685800">
                <a:spcAft>
                  <a:spcPts val="450"/>
                </a:spcAft>
              </a:pPr>
              <a:t>7</a:t>
            </a:fld>
            <a:endParaRPr lang="en-US">
              <a:solidFill>
                <a:srgbClr val="000000"/>
              </a:solidFill>
            </a:endParaRPr>
          </a:p>
        </p:txBody>
      </p:sp>
      <p:pic>
        <p:nvPicPr>
          <p:cNvPr id="17" name="Picture 16" descr="Question mark on green pastel background">
            <a:extLst>
              <a:ext uri="{FF2B5EF4-FFF2-40B4-BE49-F238E27FC236}">
                <a16:creationId xmlns:a16="http://schemas.microsoft.com/office/drawing/2014/main" id="{784F39E7-D0CA-4378-9CA5-5A301A1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314377"/>
            <a:ext cx="2076430" cy="1557323"/>
          </a:xfrm>
          <a:prstGeom prst="rect">
            <a:avLst/>
          </a:prstGeom>
        </p:spPr>
      </p:pic>
    </p:spTree>
    <p:extLst>
      <p:ext uri="{BB962C8B-B14F-4D97-AF65-F5344CB8AC3E}">
        <p14:creationId xmlns:p14="http://schemas.microsoft.com/office/powerpoint/2010/main" val="415101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D5F9-F31D-437B-95CA-3690FCE5C18B}"/>
              </a:ext>
            </a:extLst>
          </p:cNvPr>
          <p:cNvSpPr>
            <a:spLocks noGrp="1"/>
          </p:cNvSpPr>
          <p:nvPr>
            <p:ph type="title"/>
          </p:nvPr>
        </p:nvSpPr>
        <p:spPr/>
        <p:txBody>
          <a:bodyPr/>
          <a:lstStyle/>
          <a:p>
            <a:r>
              <a:rPr lang="en-US" dirty="0"/>
              <a:t>Simulation’s Value</a:t>
            </a:r>
          </a:p>
        </p:txBody>
      </p:sp>
      <p:sp>
        <p:nvSpPr>
          <p:cNvPr id="3" name="Content Placeholder 2">
            <a:extLst>
              <a:ext uri="{FF2B5EF4-FFF2-40B4-BE49-F238E27FC236}">
                <a16:creationId xmlns:a16="http://schemas.microsoft.com/office/drawing/2014/main" id="{45795C11-59DC-420F-9CBB-A52CA2C1E926}"/>
              </a:ext>
            </a:extLst>
          </p:cNvPr>
          <p:cNvSpPr>
            <a:spLocks noGrp="1"/>
          </p:cNvSpPr>
          <p:nvPr>
            <p:ph idx="1"/>
          </p:nvPr>
        </p:nvSpPr>
        <p:spPr>
          <a:xfrm>
            <a:off x="180723" y="2109993"/>
            <a:ext cx="8229600" cy="2971800"/>
          </a:xfrm>
        </p:spPr>
        <p:txBody>
          <a:bodyPr/>
          <a:lstStyle/>
          <a:p>
            <a:r>
              <a:rPr lang="en-US" sz="2250" dirty="0"/>
              <a:t>Students are learning by doing</a:t>
            </a:r>
          </a:p>
          <a:p>
            <a:r>
              <a:rPr lang="en-US" sz="2250" dirty="0"/>
              <a:t>Interactive &amp; engaging</a:t>
            </a:r>
          </a:p>
          <a:p>
            <a:r>
              <a:rPr lang="en-US" sz="2250" dirty="0"/>
              <a:t>Allows for critical thinking and problem solving</a:t>
            </a:r>
          </a:p>
          <a:p>
            <a:r>
              <a:rPr lang="en-US" sz="2250" dirty="0"/>
              <a:t>Allows for shared learning experiences</a:t>
            </a:r>
          </a:p>
          <a:p>
            <a:r>
              <a:rPr lang="en-US" sz="2250" dirty="0"/>
              <a:t>All students can get practice time without barriers</a:t>
            </a:r>
          </a:p>
          <a:p>
            <a:r>
              <a:rPr lang="en-US" sz="2250" dirty="0"/>
              <a:t>Students can practice on their own (repeated practice)</a:t>
            </a:r>
          </a:p>
        </p:txBody>
      </p:sp>
      <p:sp>
        <p:nvSpPr>
          <p:cNvPr id="4" name="Slide Number Placeholder 3">
            <a:extLst>
              <a:ext uri="{FF2B5EF4-FFF2-40B4-BE49-F238E27FC236}">
                <a16:creationId xmlns:a16="http://schemas.microsoft.com/office/drawing/2014/main" id="{02D3CCCB-DC02-42C8-BA02-591289274866}"/>
              </a:ext>
            </a:extLst>
          </p:cNvPr>
          <p:cNvSpPr>
            <a:spLocks noGrp="1"/>
          </p:cNvSpPr>
          <p:nvPr>
            <p:ph type="sldNum" sz="quarter" idx="12"/>
          </p:nvPr>
        </p:nvSpPr>
        <p:spPr/>
        <p:txBody>
          <a:bodyPr/>
          <a:lstStyle/>
          <a:p>
            <a:pPr defTabSz="685800"/>
            <a:fld id="{FEC9E414-06B5-46EB-9ED1-1602F4A4BA10}" type="slidenum">
              <a:rPr lang="en-US">
                <a:solidFill>
                  <a:srgbClr val="000000"/>
                </a:solidFill>
              </a:rPr>
              <a:pPr defTabSz="685800"/>
              <a:t>8</a:t>
            </a:fld>
            <a:endParaRPr lang="en-US" dirty="0">
              <a:solidFill>
                <a:srgbClr val="000000"/>
              </a:solidFill>
            </a:endParaRPr>
          </a:p>
        </p:txBody>
      </p:sp>
      <p:pic>
        <p:nvPicPr>
          <p:cNvPr id="6" name="Picture 5">
            <a:extLst>
              <a:ext uri="{FF2B5EF4-FFF2-40B4-BE49-F238E27FC236}">
                <a16:creationId xmlns:a16="http://schemas.microsoft.com/office/drawing/2014/main" id="{C90DF3EA-9EB7-493F-9011-FA1562CAC357}"/>
              </a:ext>
            </a:extLst>
          </p:cNvPr>
          <p:cNvPicPr>
            <a:picLocks noChangeAspect="1"/>
          </p:cNvPicPr>
          <p:nvPr/>
        </p:nvPicPr>
        <p:blipFill>
          <a:blip r:embed="rId2"/>
          <a:stretch>
            <a:fillRect/>
          </a:stretch>
        </p:blipFill>
        <p:spPr>
          <a:xfrm>
            <a:off x="6355033" y="1971516"/>
            <a:ext cx="2682334" cy="1635982"/>
          </a:xfrm>
          <a:prstGeom prst="rect">
            <a:avLst/>
          </a:prstGeom>
        </p:spPr>
      </p:pic>
      <p:pic>
        <p:nvPicPr>
          <p:cNvPr id="8" name="Picture 7">
            <a:extLst>
              <a:ext uri="{FF2B5EF4-FFF2-40B4-BE49-F238E27FC236}">
                <a16:creationId xmlns:a16="http://schemas.microsoft.com/office/drawing/2014/main" id="{FA84E849-3C74-4833-9F95-75F62EA3DE98}"/>
              </a:ext>
            </a:extLst>
          </p:cNvPr>
          <p:cNvPicPr>
            <a:picLocks noChangeAspect="1"/>
          </p:cNvPicPr>
          <p:nvPr/>
        </p:nvPicPr>
        <p:blipFill>
          <a:blip r:embed="rId3"/>
          <a:stretch>
            <a:fillRect/>
          </a:stretch>
        </p:blipFill>
        <p:spPr>
          <a:xfrm>
            <a:off x="180724" y="4639109"/>
            <a:ext cx="3611381" cy="1272622"/>
          </a:xfrm>
          <a:prstGeom prst="rect">
            <a:avLst/>
          </a:prstGeom>
        </p:spPr>
      </p:pic>
      <p:pic>
        <p:nvPicPr>
          <p:cNvPr id="10" name="Picture 9">
            <a:extLst>
              <a:ext uri="{FF2B5EF4-FFF2-40B4-BE49-F238E27FC236}">
                <a16:creationId xmlns:a16="http://schemas.microsoft.com/office/drawing/2014/main" id="{79E43BDA-4BEB-43C9-A3A2-51BA405049F0}"/>
              </a:ext>
            </a:extLst>
          </p:cNvPr>
          <p:cNvPicPr>
            <a:picLocks noChangeAspect="1"/>
          </p:cNvPicPr>
          <p:nvPr/>
        </p:nvPicPr>
        <p:blipFill>
          <a:blip r:embed="rId4"/>
          <a:stretch>
            <a:fillRect/>
          </a:stretch>
        </p:blipFill>
        <p:spPr>
          <a:xfrm>
            <a:off x="4027567" y="4639109"/>
            <a:ext cx="3668633" cy="1272622"/>
          </a:xfrm>
          <a:prstGeom prst="rect">
            <a:avLst/>
          </a:prstGeom>
        </p:spPr>
      </p:pic>
    </p:spTree>
    <p:extLst>
      <p:ext uri="{BB962C8B-B14F-4D97-AF65-F5344CB8AC3E}">
        <p14:creationId xmlns:p14="http://schemas.microsoft.com/office/powerpoint/2010/main" val="141990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Graphical user interface, application&#10;&#10;Description automatically generated with medium confidence">
            <a:extLst>
              <a:ext uri="{FF2B5EF4-FFF2-40B4-BE49-F238E27FC236}">
                <a16:creationId xmlns:a16="http://schemas.microsoft.com/office/drawing/2014/main" id="{F2374069-AB1F-476D-9DCD-FA598480598C}"/>
              </a:ext>
            </a:extLst>
          </p:cNvPr>
          <p:cNvPicPr>
            <a:picLocks noChangeAspect="1"/>
          </p:cNvPicPr>
          <p:nvPr/>
        </p:nvPicPr>
        <p:blipFill>
          <a:blip r:embed="rId2"/>
          <a:stretch>
            <a:fillRect/>
          </a:stretch>
        </p:blipFill>
        <p:spPr>
          <a:xfrm>
            <a:off x="76551" y="2402577"/>
            <a:ext cx="2219074" cy="1353435"/>
          </a:xfrm>
          <a:prstGeom prst="rect">
            <a:avLst/>
          </a:prstGeom>
        </p:spPr>
      </p:pic>
      <p:sp>
        <p:nvSpPr>
          <p:cNvPr id="2" name="Title 1">
            <a:extLst>
              <a:ext uri="{FF2B5EF4-FFF2-40B4-BE49-F238E27FC236}">
                <a16:creationId xmlns:a16="http://schemas.microsoft.com/office/drawing/2014/main" id="{EBFD8C42-616B-4054-97EA-63110B2971C8}"/>
              </a:ext>
            </a:extLst>
          </p:cNvPr>
          <p:cNvSpPr>
            <a:spLocks noGrp="1"/>
          </p:cNvSpPr>
          <p:nvPr>
            <p:ph type="title"/>
          </p:nvPr>
        </p:nvSpPr>
        <p:spPr>
          <a:xfrm>
            <a:off x="134779" y="1125436"/>
            <a:ext cx="8669201" cy="841376"/>
          </a:xfrm>
        </p:spPr>
        <p:txBody>
          <a:bodyPr/>
          <a:lstStyle/>
          <a:p>
            <a:r>
              <a:rPr lang="en-US" sz="3000" dirty="0"/>
              <a:t>Immediate Feedback &amp; Assessment Reports</a:t>
            </a:r>
          </a:p>
        </p:txBody>
      </p:sp>
      <p:graphicFrame>
        <p:nvGraphicFramePr>
          <p:cNvPr id="23" name="Content Placeholder 2">
            <a:extLst>
              <a:ext uri="{FF2B5EF4-FFF2-40B4-BE49-F238E27FC236}">
                <a16:creationId xmlns:a16="http://schemas.microsoft.com/office/drawing/2014/main" id="{A6A2D339-C066-EA17-0617-B6E7FCC4AC7F}"/>
              </a:ext>
            </a:extLst>
          </p:cNvPr>
          <p:cNvGraphicFramePr>
            <a:graphicFrameLocks noGrp="1"/>
          </p:cNvGraphicFramePr>
          <p:nvPr>
            <p:ph idx="1"/>
          </p:nvPr>
        </p:nvGraphicFramePr>
        <p:xfrm>
          <a:off x="2377435" y="2149442"/>
          <a:ext cx="3558719" cy="3111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AE9FF0F-8726-486A-A96D-9D701F170CBB}"/>
              </a:ext>
            </a:extLst>
          </p:cNvPr>
          <p:cNvSpPr>
            <a:spLocks noGrp="1"/>
          </p:cNvSpPr>
          <p:nvPr>
            <p:ph type="sldNum" sz="quarter" idx="12"/>
          </p:nvPr>
        </p:nvSpPr>
        <p:spPr/>
        <p:txBody>
          <a:bodyPr/>
          <a:lstStyle/>
          <a:p>
            <a:pPr defTabSz="685800"/>
            <a:fld id="{FEC9E414-06B5-46EB-9ED1-1602F4A4BA10}" type="slidenum">
              <a:rPr lang="en-US">
                <a:solidFill>
                  <a:srgbClr val="000000"/>
                </a:solidFill>
              </a:rPr>
              <a:pPr defTabSz="685800"/>
              <a:t>9</a:t>
            </a:fld>
            <a:endParaRPr lang="en-US" dirty="0">
              <a:solidFill>
                <a:srgbClr val="000000"/>
              </a:solidFill>
            </a:endParaRPr>
          </a:p>
        </p:txBody>
      </p:sp>
      <p:pic>
        <p:nvPicPr>
          <p:cNvPr id="10" name="Picture 9" descr="A screenshot of a computer&#10;&#10;Description automatically generated with medium confidence">
            <a:extLst>
              <a:ext uri="{FF2B5EF4-FFF2-40B4-BE49-F238E27FC236}">
                <a16:creationId xmlns:a16="http://schemas.microsoft.com/office/drawing/2014/main" id="{E2DC0023-5ACF-4756-9DF9-602F3D536528}"/>
              </a:ext>
            </a:extLst>
          </p:cNvPr>
          <p:cNvPicPr>
            <a:picLocks noChangeAspect="1"/>
          </p:cNvPicPr>
          <p:nvPr/>
        </p:nvPicPr>
        <p:blipFill rotWithShape="1">
          <a:blip r:embed="rId8"/>
          <a:srcRect l="4194" t="8050" r="3706" b="5070"/>
          <a:stretch/>
        </p:blipFill>
        <p:spPr>
          <a:xfrm>
            <a:off x="6158128" y="2280621"/>
            <a:ext cx="2705818" cy="1494389"/>
          </a:xfrm>
          <a:prstGeom prst="rect">
            <a:avLst/>
          </a:prstGeom>
          <a:ln>
            <a:noFill/>
          </a:ln>
          <a:effectLst>
            <a:outerShdw blurRad="190500" algn="tl" rotWithShape="0">
              <a:srgbClr val="000000">
                <a:alpha val="70000"/>
              </a:srgbClr>
            </a:outerShdw>
          </a:effectLst>
        </p:spPr>
      </p:pic>
      <p:pic>
        <p:nvPicPr>
          <p:cNvPr id="19" name="Picture 18" descr="Diagram&#10;&#10;Description automatically generated">
            <a:extLst>
              <a:ext uri="{FF2B5EF4-FFF2-40B4-BE49-F238E27FC236}">
                <a16:creationId xmlns:a16="http://schemas.microsoft.com/office/drawing/2014/main" id="{2025996C-692D-4C5C-B862-FFFCA609BFAD}"/>
              </a:ext>
            </a:extLst>
          </p:cNvPr>
          <p:cNvPicPr>
            <a:picLocks noChangeAspect="1"/>
          </p:cNvPicPr>
          <p:nvPr/>
        </p:nvPicPr>
        <p:blipFill>
          <a:blip r:embed="rId9"/>
          <a:stretch>
            <a:fillRect/>
          </a:stretch>
        </p:blipFill>
        <p:spPr>
          <a:xfrm>
            <a:off x="6243437" y="4059634"/>
            <a:ext cx="2765784" cy="1812065"/>
          </a:xfrm>
          <a:prstGeom prst="rect">
            <a:avLst/>
          </a:prstGeom>
        </p:spPr>
      </p:pic>
      <p:pic>
        <p:nvPicPr>
          <p:cNvPr id="15" name="Picture 14" descr="Graphical user interface, text, chat or text message&#10;&#10;Description automatically generated">
            <a:extLst>
              <a:ext uri="{FF2B5EF4-FFF2-40B4-BE49-F238E27FC236}">
                <a16:creationId xmlns:a16="http://schemas.microsoft.com/office/drawing/2014/main" id="{16B54D99-1230-4C6C-B9D8-492E14B4F729}"/>
              </a:ext>
            </a:extLst>
          </p:cNvPr>
          <p:cNvPicPr>
            <a:picLocks noChangeAspect="1"/>
          </p:cNvPicPr>
          <p:nvPr/>
        </p:nvPicPr>
        <p:blipFill>
          <a:blip r:embed="rId10"/>
          <a:stretch>
            <a:fillRect/>
          </a:stretch>
        </p:blipFill>
        <p:spPr>
          <a:xfrm>
            <a:off x="183523" y="4301638"/>
            <a:ext cx="1827713" cy="1570061"/>
          </a:xfrm>
          <a:prstGeom prst="rect">
            <a:avLst/>
          </a:prstGeom>
        </p:spPr>
      </p:pic>
    </p:spTree>
    <p:extLst>
      <p:ext uri="{BB962C8B-B14F-4D97-AF65-F5344CB8AC3E}">
        <p14:creationId xmlns:p14="http://schemas.microsoft.com/office/powerpoint/2010/main" val="1598554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W 2022 UPDATED">
  <a:themeElements>
    <a:clrScheme name="Custom 1">
      <a:dk1>
        <a:srgbClr val="000000"/>
      </a:dk1>
      <a:lt1>
        <a:srgbClr val="FFFFFF"/>
      </a:lt1>
      <a:dk2>
        <a:srgbClr val="2F2F2F"/>
      </a:dk2>
      <a:lt2>
        <a:srgbClr val="E6E6E6"/>
      </a:lt2>
      <a:accent1>
        <a:srgbClr val="F18A21"/>
      </a:accent1>
      <a:accent2>
        <a:srgbClr val="2F2F2F"/>
      </a:accent2>
      <a:accent3>
        <a:srgbClr val="D2D2D2"/>
      </a:accent3>
      <a:accent4>
        <a:srgbClr val="E6E6E6"/>
      </a:accent4>
      <a:accent5>
        <a:srgbClr val="000000"/>
      </a:accent5>
      <a:accent6>
        <a:srgbClr val="F18A21"/>
      </a:accent6>
      <a:hlink>
        <a:srgbClr val="F18A21"/>
      </a:hlink>
      <a:folHlink>
        <a:srgbClr val="F18A2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W 2022 UPDATED" id="{6AAF351F-EA89-453D-A753-6ECAFEEFA42B}" vid="{F9AA7B07-BFC2-4B0A-832D-F0C30A540AD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DB9DFA-366E-4DB5-9173-CD0010B97240}">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26D03B30F5143A34407DFAFBACAF4" ma:contentTypeVersion="22" ma:contentTypeDescription="Create a new document." ma:contentTypeScope="" ma:versionID="21728599fbf8f7b208fa7baff2825fda">
  <xsd:schema xmlns:xsd="http://www.w3.org/2001/XMLSchema" xmlns:xs="http://www.w3.org/2001/XMLSchema" xmlns:p="http://schemas.microsoft.com/office/2006/metadata/properties" xmlns:ns1="http://schemas.microsoft.com/sharepoint/v3" xmlns:ns2="5d7f0ad2-e627-4555-a956-efa81d806a21" xmlns:ns3="070ef74f-fe64-4aab-853e-8d6041358f56" targetNamespace="http://schemas.microsoft.com/office/2006/metadata/properties" ma:root="true" ma:fieldsID="c0ad5c62210d34845bc09b667863c2cb" ns1:_="" ns2:_="" ns3:_="">
    <xsd:import namespace="http://schemas.microsoft.com/sharepoint/v3"/>
    <xsd:import namespace="5d7f0ad2-e627-4555-a956-efa81d806a21"/>
    <xsd:import namespace="070ef74f-fe64-4aab-853e-8d6041358f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ProjectAssoci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7f0ad2-e627-4555-a956-efa81d806a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0b2df29-a95d-47e3-8094-bcf6ff1e8cdd}" ma:internalName="TaxCatchAll" ma:showField="CatchAllData" ma:web="5d7f0ad2-e627-4555-a956-efa81d806a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0ef74f-fe64-4aab-853e-8d6041358f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Association" ma:index="22" nillable="true" ma:displayName="Project Association" ma:description="Tells what this document relates to most closely" ma:format="Dropdown" ma:internalName="ProjectAssociation">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rojectAssociation xmlns="070ef74f-fe64-4aab-853e-8d6041358f56" xsi:nil="true"/>
    <TaxCatchAll xmlns="5d7f0ad2-e627-4555-a956-efa81d806a21" xsi:nil="true"/>
    <_ip_UnifiedCompliancePolicyProperties xmlns="http://schemas.microsoft.com/sharepoint/v3" xsi:nil="true"/>
    <lcf76f155ced4ddcb4097134ff3c332f xmlns="070ef74f-fe64-4aab-853e-8d6041358f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3883D6-58B5-4ECB-A198-BFCC01E49F92}"/>
</file>

<file path=customXml/itemProps2.xml><?xml version="1.0" encoding="utf-8"?>
<ds:datastoreItem xmlns:ds="http://schemas.openxmlformats.org/officeDocument/2006/customXml" ds:itemID="{DD1F7B7D-E080-4862-9E57-425F39302DFE}">
  <ds:schemaRefs>
    <ds:schemaRef ds:uri="http://schemas.microsoft.com/sharepoint/v3/contenttype/forms"/>
  </ds:schemaRefs>
</ds:datastoreItem>
</file>

<file path=customXml/itemProps3.xml><?xml version="1.0" encoding="utf-8"?>
<ds:datastoreItem xmlns:ds="http://schemas.openxmlformats.org/officeDocument/2006/customXml" ds:itemID="{1A6959B3-611C-4588-B735-C11F49810545}">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68c69e88-b74e-40d0-8efe-aef0a827495e"/>
    <ds:schemaRef ds:uri="http://schemas.openxmlformats.org/package/2006/metadata/core-properties"/>
    <ds:schemaRef ds:uri="bfb767a4-9acf-4996-8ade-abf6901d6d8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10742</TotalTime>
  <Words>3646</Words>
  <Application>Microsoft Office PowerPoint</Application>
  <PresentationFormat>Overhead</PresentationFormat>
  <Paragraphs>431</Paragraphs>
  <Slides>52</Slides>
  <Notes>42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Arial</vt:lpstr>
      <vt:lpstr>Calibri</vt:lpstr>
      <vt:lpstr>Myriad Pro</vt:lpstr>
      <vt:lpstr>Wingdings</vt:lpstr>
      <vt:lpstr>Office Theme</vt:lpstr>
      <vt:lpstr>RW 2022 UPDATED</vt:lpstr>
      <vt:lpstr>PowerPoint Presentation</vt:lpstr>
      <vt:lpstr>PowerPoint Presentation</vt:lpstr>
      <vt:lpstr>A Little About Realityworks</vt:lpstr>
      <vt:lpstr>Realityworks Pathways </vt:lpstr>
      <vt:lpstr>We Create Innovative Learning Tools and Comprehensive Experiences </vt:lpstr>
      <vt:lpstr>We Create Innovative Learning Tools and Comprehensive Programs </vt:lpstr>
      <vt:lpstr>How do you know?</vt:lpstr>
      <vt:lpstr>Simulation’s Value</vt:lpstr>
      <vt:lpstr>Immediate Feedback &amp; Assessment Reports</vt:lpstr>
      <vt:lpstr>Challenges in a CTE classroom</vt:lpstr>
      <vt:lpstr>Realityworks Programs Can help</vt:lpstr>
      <vt:lpstr> RealCare® Baby Program</vt:lpstr>
      <vt:lpstr>Which RealCare Baby do you have?</vt:lpstr>
      <vt:lpstr>RealCare® Baby</vt:lpstr>
      <vt:lpstr>PowerPoint Presentation</vt:lpstr>
      <vt:lpstr>RealCare Curriculum  Comes with the starter pack You only buy curriculum and  software once per school</vt:lpstr>
      <vt:lpstr>Updated Curriculum</vt:lpstr>
      <vt:lpstr>RealCare 3 Curricula Still Available</vt:lpstr>
      <vt:lpstr>BASIC INFANT CARE</vt:lpstr>
      <vt:lpstr>PowerPoint Presentation</vt:lpstr>
      <vt:lpstr>Sample Activities from Basic Infant Care Lessons</vt:lpstr>
      <vt:lpstr>Life Skills and Healthy Choices</vt:lpstr>
      <vt:lpstr>RealCare Baby User Center</vt:lpstr>
      <vt:lpstr>Do I have what I need?</vt:lpstr>
      <vt:lpstr>RealCare® Baby Accessory Bundle</vt:lpstr>
      <vt:lpstr>  Best Practices  </vt:lpstr>
      <vt:lpstr>Recommended Resources for Preparing Students</vt:lpstr>
      <vt:lpstr>Incorporating Baby Best Practices</vt:lpstr>
      <vt:lpstr>Incorporating Baby Best Practices</vt:lpstr>
      <vt:lpstr>PowerPoint Presentation</vt:lpstr>
      <vt:lpstr>15 REALCARE BABY TIPS! To maximize the impact of your program</vt:lpstr>
      <vt:lpstr>15 REALCARE BABY TIPS! To maximize the impact of your program</vt:lpstr>
      <vt:lpstr>15 REALCARE BABY TIPS! To maximize the impact of your program</vt:lpstr>
      <vt:lpstr>RealCare® Baby Product Support</vt:lpstr>
      <vt:lpstr>Online Support Resources</vt:lpstr>
      <vt:lpstr>Product Support</vt:lpstr>
      <vt:lpstr>RealCare® Baby Related Products</vt:lpstr>
      <vt:lpstr>Fetal Alcohol Syndrome Baby Package Materials</vt:lpstr>
      <vt:lpstr>Physical Symptoms of FAS</vt:lpstr>
      <vt:lpstr>Drug-Affected Baby Package Materials</vt:lpstr>
      <vt:lpstr>Using the Drug-Affected Baby</vt:lpstr>
      <vt:lpstr>Shaken Baby Package Materials</vt:lpstr>
      <vt:lpstr>Shaking the Simulator Baby</vt:lpstr>
      <vt:lpstr>Student Workbooks Available</vt:lpstr>
      <vt:lpstr> Child Care Experience Program</vt:lpstr>
      <vt:lpstr>PowerPoint Presentation</vt:lpstr>
      <vt:lpstr>PowerPoint Presentation</vt:lpstr>
      <vt:lpstr>RealCareer  Employability Skills Program</vt:lpstr>
      <vt:lpstr>The RealCareer Employability Skills Program addresses 20 soft skills:</vt:lpstr>
      <vt:lpstr>Lottery Grant Info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Jacobson</dc:creator>
  <cp:lastModifiedBy>Jenna Wertz</cp:lastModifiedBy>
  <cp:revision>189</cp:revision>
  <cp:lastPrinted>2020-01-28T15:06:30Z</cp:lastPrinted>
  <dcterms:created xsi:type="dcterms:W3CDTF">2012-07-10T20:21:20Z</dcterms:created>
  <dcterms:modified xsi:type="dcterms:W3CDTF">2026-01-20T17:58:02Z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0x010100A5A26D03B30F5143A34407DFAFBACAF4</vt:lpwstr>
  </property>
</Properties>
</file>