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6" r:id="rId3"/>
    <p:sldId id="295" r:id="rId4"/>
    <p:sldId id="260" r:id="rId5"/>
    <p:sldId id="297" r:id="rId6"/>
    <p:sldId id="262" r:id="rId7"/>
    <p:sldId id="264" r:id="rId8"/>
    <p:sldId id="271" r:id="rId9"/>
    <p:sldId id="274" r:id="rId10"/>
    <p:sldId id="292" r:id="rId11"/>
    <p:sldId id="286" r:id="rId12"/>
    <p:sldId id="323" r:id="rId13"/>
    <p:sldId id="278" r:id="rId14"/>
    <p:sldId id="324" r:id="rId15"/>
    <p:sldId id="291" r:id="rId16"/>
    <p:sldId id="29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  <a:srgbClr val="CD91E5"/>
    <a:srgbClr val="DF9797"/>
    <a:srgbClr val="D67878"/>
    <a:srgbClr val="1AA6DF"/>
    <a:srgbClr val="0066A8"/>
    <a:srgbClr val="AA6728"/>
    <a:srgbClr val="924115"/>
    <a:srgbClr val="D15520"/>
    <a:srgbClr val="DE9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116" autoAdjust="0"/>
  </p:normalViewPr>
  <p:slideViewPr>
    <p:cSldViewPr snapToGrid="0">
      <p:cViewPr varScale="1">
        <p:scale>
          <a:sx n="102" d="100"/>
          <a:sy n="102" d="100"/>
        </p:scale>
        <p:origin x="81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70BE44-CEA0-4469-AC62-03114F4E23F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F0D5A3-2826-4089-9DD3-25C3C2E98BCC}">
      <dgm:prSet phldrT="[Text]"/>
      <dgm:spPr>
        <a:solidFill>
          <a:srgbClr val="AC87EF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>
              <a:solidFill>
                <a:schemeClr val="tx1">
                  <a:alpha val="80000"/>
                </a:schemeClr>
              </a:solidFill>
            </a:rPr>
            <a:t>Train/monitor local test sit personnel (including CSOs if applicable)</a:t>
          </a:r>
          <a:endParaRPr lang="en-US"/>
        </a:p>
      </dgm:t>
    </dgm:pt>
    <dgm:pt modelId="{479BB7BE-2377-4D60-A932-ABCF915A2ACB}" type="parTrans" cxnId="{90A837FD-DA5E-44D2-8FD6-CC23C3177ECF}">
      <dgm:prSet/>
      <dgm:spPr/>
      <dgm:t>
        <a:bodyPr/>
        <a:lstStyle/>
        <a:p>
          <a:endParaRPr lang="en-US"/>
        </a:p>
      </dgm:t>
    </dgm:pt>
    <dgm:pt modelId="{24BEAB91-28D8-4469-AC9A-AA7EF83A680B}" type="sibTrans" cxnId="{90A837FD-DA5E-44D2-8FD6-CC23C3177ECF}">
      <dgm:prSet/>
      <dgm:spPr/>
      <dgm:t>
        <a:bodyPr/>
        <a:lstStyle/>
        <a:p>
          <a:endParaRPr lang="en-US"/>
        </a:p>
      </dgm:t>
    </dgm:pt>
    <dgm:pt modelId="{74EA9847-AA15-4846-9769-9F12CC23B091}">
      <dgm:prSet phldrT="[Text]"/>
      <dgm:spPr>
        <a:solidFill>
          <a:srgbClr val="CD91E5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>
              <a:solidFill>
                <a:schemeClr val="tx1">
                  <a:alpha val="80000"/>
                </a:schemeClr>
              </a:solidFill>
            </a:rPr>
            <a:t>Ensure the security of testing materials &amp; verifies all policies/procedures are followed</a:t>
          </a:r>
          <a:endParaRPr lang="en-US"/>
        </a:p>
      </dgm:t>
    </dgm:pt>
    <dgm:pt modelId="{CEA77DAC-1BC7-40C6-8BB5-846BD7D4420D}" type="parTrans" cxnId="{68B9ADE0-F3F4-4A54-87C5-DA76D3E71039}">
      <dgm:prSet/>
      <dgm:spPr/>
      <dgm:t>
        <a:bodyPr/>
        <a:lstStyle/>
        <a:p>
          <a:endParaRPr lang="en-US"/>
        </a:p>
      </dgm:t>
    </dgm:pt>
    <dgm:pt modelId="{7FA940B5-DA4B-44BE-A268-C745BD2C7509}" type="sibTrans" cxnId="{68B9ADE0-F3F4-4A54-87C5-DA76D3E71039}">
      <dgm:prSet/>
      <dgm:spPr/>
      <dgm:t>
        <a:bodyPr/>
        <a:lstStyle/>
        <a:p>
          <a:endParaRPr lang="en-US"/>
        </a:p>
      </dgm:t>
    </dgm:pt>
    <dgm:pt modelId="{22E9EC7D-8D64-4482-B691-11A0819785EC}">
      <dgm:prSet phldrT="[Text]"/>
      <dgm:spPr>
        <a:solidFill>
          <a:srgbClr val="C4A7CF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>
              <a:solidFill>
                <a:schemeClr val="tx1">
                  <a:alpha val="80000"/>
                </a:schemeClr>
              </a:solidFill>
            </a:rPr>
            <a:t>Coordinate HPCP test registration, collecting fees, &amp; administration</a:t>
          </a:r>
          <a:endParaRPr lang="en-US"/>
        </a:p>
      </dgm:t>
    </dgm:pt>
    <dgm:pt modelId="{BDF4FA83-3C50-4D3D-A7D3-F462C99CB407}" type="parTrans" cxnId="{C1006882-CC83-48EE-8E14-A477D3994468}">
      <dgm:prSet/>
      <dgm:spPr/>
      <dgm:t>
        <a:bodyPr/>
        <a:lstStyle/>
        <a:p>
          <a:endParaRPr lang="en-US"/>
        </a:p>
      </dgm:t>
    </dgm:pt>
    <dgm:pt modelId="{C1D6F51A-DF7E-4687-98C5-F79F8DAF4009}" type="sibTrans" cxnId="{C1006882-CC83-48EE-8E14-A477D3994468}">
      <dgm:prSet/>
      <dgm:spPr/>
      <dgm:t>
        <a:bodyPr/>
        <a:lstStyle/>
        <a:p>
          <a:endParaRPr lang="en-US"/>
        </a:p>
      </dgm:t>
    </dgm:pt>
    <dgm:pt modelId="{4CECAE8C-8C14-4975-928C-78DBA3564C14}">
      <dgm:prSet phldrT="[Text]"/>
      <dgm:spPr>
        <a:solidFill>
          <a:srgbClr val="DF9797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>
              <a:solidFill>
                <a:schemeClr val="tx1">
                  <a:alpha val="80000"/>
                </a:schemeClr>
              </a:solidFill>
            </a:rPr>
            <a:t>Score clinical skills examinations (if applicable)</a:t>
          </a:r>
          <a:endParaRPr lang="en-US"/>
        </a:p>
      </dgm:t>
    </dgm:pt>
    <dgm:pt modelId="{3C2378BC-B563-4299-9C1E-67C16F0A0847}" type="parTrans" cxnId="{B47185E0-0CB6-46BB-8A58-EA8569CA4084}">
      <dgm:prSet/>
      <dgm:spPr/>
      <dgm:t>
        <a:bodyPr/>
        <a:lstStyle/>
        <a:p>
          <a:endParaRPr lang="en-US"/>
        </a:p>
      </dgm:t>
    </dgm:pt>
    <dgm:pt modelId="{1631EAC3-5FA9-4D0B-A50E-C57047B67795}" type="sibTrans" cxnId="{B47185E0-0CB6-46BB-8A58-EA8569CA4084}">
      <dgm:prSet/>
      <dgm:spPr/>
      <dgm:t>
        <a:bodyPr/>
        <a:lstStyle/>
        <a:p>
          <a:endParaRPr lang="en-US"/>
        </a:p>
      </dgm:t>
    </dgm:pt>
    <dgm:pt modelId="{4788D8AC-969E-45E9-984C-A1574061AC91}">
      <dgm:prSet phldrT="[Text]"/>
      <dgm:spPr>
        <a:solidFill>
          <a:srgbClr val="D36F6F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>
              <a:solidFill>
                <a:schemeClr val="tx1">
                  <a:alpha val="80000"/>
                </a:schemeClr>
              </a:solidFill>
            </a:rPr>
            <a:t>Distribute results to candidates and maintain testing records</a:t>
          </a:r>
          <a:endParaRPr lang="en-US"/>
        </a:p>
      </dgm:t>
    </dgm:pt>
    <dgm:pt modelId="{76EB1DFF-D252-43E7-87FB-98212CFDA355}" type="parTrans" cxnId="{581C1745-B35D-40BC-A52D-D127A8AE49C5}">
      <dgm:prSet/>
      <dgm:spPr/>
      <dgm:t>
        <a:bodyPr/>
        <a:lstStyle/>
        <a:p>
          <a:endParaRPr lang="en-US"/>
        </a:p>
      </dgm:t>
    </dgm:pt>
    <dgm:pt modelId="{26DC853D-DADE-42D0-8E64-4545817D2659}" type="sibTrans" cxnId="{581C1745-B35D-40BC-A52D-D127A8AE49C5}">
      <dgm:prSet/>
      <dgm:spPr/>
      <dgm:t>
        <a:bodyPr/>
        <a:lstStyle/>
        <a:p>
          <a:endParaRPr lang="en-US"/>
        </a:p>
      </dgm:t>
    </dgm:pt>
    <dgm:pt modelId="{1AC2EE0A-8246-4477-ABCE-999323D08818}" type="pres">
      <dgm:prSet presAssocID="{E370BE44-CEA0-4469-AC62-03114F4E23F4}" presName="outerComposite" presStyleCnt="0">
        <dgm:presLayoutVars>
          <dgm:chMax val="5"/>
          <dgm:dir/>
          <dgm:resizeHandles val="exact"/>
        </dgm:presLayoutVars>
      </dgm:prSet>
      <dgm:spPr/>
    </dgm:pt>
    <dgm:pt modelId="{40A24938-98FD-40EE-9A42-5AFA52095951}" type="pres">
      <dgm:prSet presAssocID="{E370BE44-CEA0-4469-AC62-03114F4E23F4}" presName="dummyMaxCanvas" presStyleCnt="0">
        <dgm:presLayoutVars/>
      </dgm:prSet>
      <dgm:spPr/>
    </dgm:pt>
    <dgm:pt modelId="{74ECACBF-821B-4073-89DB-20FE5F358424}" type="pres">
      <dgm:prSet presAssocID="{E370BE44-CEA0-4469-AC62-03114F4E23F4}" presName="FiveNodes_1" presStyleLbl="node1" presStyleIdx="0" presStyleCnt="5">
        <dgm:presLayoutVars>
          <dgm:bulletEnabled val="1"/>
        </dgm:presLayoutVars>
      </dgm:prSet>
      <dgm:spPr/>
    </dgm:pt>
    <dgm:pt modelId="{7C544541-428E-4449-8E1D-D0DEDDBA3283}" type="pres">
      <dgm:prSet presAssocID="{E370BE44-CEA0-4469-AC62-03114F4E23F4}" presName="FiveNodes_2" presStyleLbl="node1" presStyleIdx="1" presStyleCnt="5">
        <dgm:presLayoutVars>
          <dgm:bulletEnabled val="1"/>
        </dgm:presLayoutVars>
      </dgm:prSet>
      <dgm:spPr/>
    </dgm:pt>
    <dgm:pt modelId="{79C76D84-65B0-4C7B-919A-7AA5424533E6}" type="pres">
      <dgm:prSet presAssocID="{E370BE44-CEA0-4469-AC62-03114F4E23F4}" presName="FiveNodes_3" presStyleLbl="node1" presStyleIdx="2" presStyleCnt="5">
        <dgm:presLayoutVars>
          <dgm:bulletEnabled val="1"/>
        </dgm:presLayoutVars>
      </dgm:prSet>
      <dgm:spPr/>
    </dgm:pt>
    <dgm:pt modelId="{BE87BC53-EA19-410E-B04C-5CF615BBACC9}" type="pres">
      <dgm:prSet presAssocID="{E370BE44-CEA0-4469-AC62-03114F4E23F4}" presName="FiveNodes_4" presStyleLbl="node1" presStyleIdx="3" presStyleCnt="5">
        <dgm:presLayoutVars>
          <dgm:bulletEnabled val="1"/>
        </dgm:presLayoutVars>
      </dgm:prSet>
      <dgm:spPr/>
    </dgm:pt>
    <dgm:pt modelId="{3495DFAC-3003-4EB2-9593-091FC92FBCA2}" type="pres">
      <dgm:prSet presAssocID="{E370BE44-CEA0-4469-AC62-03114F4E23F4}" presName="FiveNodes_5" presStyleLbl="node1" presStyleIdx="4" presStyleCnt="5">
        <dgm:presLayoutVars>
          <dgm:bulletEnabled val="1"/>
        </dgm:presLayoutVars>
      </dgm:prSet>
      <dgm:spPr/>
    </dgm:pt>
    <dgm:pt modelId="{DFB5F276-29E5-48ED-957E-0B852DEBAC37}" type="pres">
      <dgm:prSet presAssocID="{E370BE44-CEA0-4469-AC62-03114F4E23F4}" presName="FiveConn_1-2" presStyleLbl="fgAccFollowNode1" presStyleIdx="0" presStyleCnt="4">
        <dgm:presLayoutVars>
          <dgm:bulletEnabled val="1"/>
        </dgm:presLayoutVars>
      </dgm:prSet>
      <dgm:spPr/>
    </dgm:pt>
    <dgm:pt modelId="{49449153-ED67-42B6-BFFD-BD6F1581CA13}" type="pres">
      <dgm:prSet presAssocID="{E370BE44-CEA0-4469-AC62-03114F4E23F4}" presName="FiveConn_2-3" presStyleLbl="fgAccFollowNode1" presStyleIdx="1" presStyleCnt="4">
        <dgm:presLayoutVars>
          <dgm:bulletEnabled val="1"/>
        </dgm:presLayoutVars>
      </dgm:prSet>
      <dgm:spPr/>
    </dgm:pt>
    <dgm:pt modelId="{006F61F9-FBA2-4265-A8DB-9D88063BFAD6}" type="pres">
      <dgm:prSet presAssocID="{E370BE44-CEA0-4469-AC62-03114F4E23F4}" presName="FiveConn_3-4" presStyleLbl="fgAccFollowNode1" presStyleIdx="2" presStyleCnt="4">
        <dgm:presLayoutVars>
          <dgm:bulletEnabled val="1"/>
        </dgm:presLayoutVars>
      </dgm:prSet>
      <dgm:spPr/>
    </dgm:pt>
    <dgm:pt modelId="{DFCE15EA-E25D-4AA2-95AC-6659577CD35D}" type="pres">
      <dgm:prSet presAssocID="{E370BE44-CEA0-4469-AC62-03114F4E23F4}" presName="FiveConn_4-5" presStyleLbl="fgAccFollowNode1" presStyleIdx="3" presStyleCnt="4">
        <dgm:presLayoutVars>
          <dgm:bulletEnabled val="1"/>
        </dgm:presLayoutVars>
      </dgm:prSet>
      <dgm:spPr/>
    </dgm:pt>
    <dgm:pt modelId="{4B25DBB6-902E-4ACE-A394-90EE2E681571}" type="pres">
      <dgm:prSet presAssocID="{E370BE44-CEA0-4469-AC62-03114F4E23F4}" presName="FiveNodes_1_text" presStyleLbl="node1" presStyleIdx="4" presStyleCnt="5">
        <dgm:presLayoutVars>
          <dgm:bulletEnabled val="1"/>
        </dgm:presLayoutVars>
      </dgm:prSet>
      <dgm:spPr/>
    </dgm:pt>
    <dgm:pt modelId="{DA96559C-E8F9-4CEB-8499-460BF934E863}" type="pres">
      <dgm:prSet presAssocID="{E370BE44-CEA0-4469-AC62-03114F4E23F4}" presName="FiveNodes_2_text" presStyleLbl="node1" presStyleIdx="4" presStyleCnt="5">
        <dgm:presLayoutVars>
          <dgm:bulletEnabled val="1"/>
        </dgm:presLayoutVars>
      </dgm:prSet>
      <dgm:spPr/>
    </dgm:pt>
    <dgm:pt modelId="{5CAD06FF-492F-467F-8E6B-571FC4D381EE}" type="pres">
      <dgm:prSet presAssocID="{E370BE44-CEA0-4469-AC62-03114F4E23F4}" presName="FiveNodes_3_text" presStyleLbl="node1" presStyleIdx="4" presStyleCnt="5">
        <dgm:presLayoutVars>
          <dgm:bulletEnabled val="1"/>
        </dgm:presLayoutVars>
      </dgm:prSet>
      <dgm:spPr/>
    </dgm:pt>
    <dgm:pt modelId="{D0EA6A17-472A-4649-BB9A-602B3D3EEEC0}" type="pres">
      <dgm:prSet presAssocID="{E370BE44-CEA0-4469-AC62-03114F4E23F4}" presName="FiveNodes_4_text" presStyleLbl="node1" presStyleIdx="4" presStyleCnt="5">
        <dgm:presLayoutVars>
          <dgm:bulletEnabled val="1"/>
        </dgm:presLayoutVars>
      </dgm:prSet>
      <dgm:spPr/>
    </dgm:pt>
    <dgm:pt modelId="{A6146CD5-F2C4-4E29-9F65-F6591367DB7F}" type="pres">
      <dgm:prSet presAssocID="{E370BE44-CEA0-4469-AC62-03114F4E23F4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AB96711-FFD9-4714-BE0E-C1CC72B5D0D8}" type="presOf" srcId="{4788D8AC-969E-45E9-984C-A1574061AC91}" destId="{A6146CD5-F2C4-4E29-9F65-F6591367DB7F}" srcOrd="1" destOrd="0" presId="urn:microsoft.com/office/officeart/2005/8/layout/vProcess5"/>
    <dgm:cxn modelId="{6E97ED25-6396-4EBE-9353-44DEFD5380F7}" type="presOf" srcId="{7FA940B5-DA4B-44BE-A268-C745BD2C7509}" destId="{49449153-ED67-42B6-BFFD-BD6F1581CA13}" srcOrd="0" destOrd="0" presId="urn:microsoft.com/office/officeart/2005/8/layout/vProcess5"/>
    <dgm:cxn modelId="{1B661231-2492-444B-B013-8AD4EDDD0B8A}" type="presOf" srcId="{1631EAC3-5FA9-4D0B-A50E-C57047B67795}" destId="{DFCE15EA-E25D-4AA2-95AC-6659577CD35D}" srcOrd="0" destOrd="0" presId="urn:microsoft.com/office/officeart/2005/8/layout/vProcess5"/>
    <dgm:cxn modelId="{6AFA233D-057E-448A-9816-4A3BC3B2952A}" type="presOf" srcId="{8EF0D5A3-2826-4089-9DD3-25C3C2E98BCC}" destId="{4B25DBB6-902E-4ACE-A394-90EE2E681571}" srcOrd="1" destOrd="0" presId="urn:microsoft.com/office/officeart/2005/8/layout/vProcess5"/>
    <dgm:cxn modelId="{581C1745-B35D-40BC-A52D-D127A8AE49C5}" srcId="{E370BE44-CEA0-4469-AC62-03114F4E23F4}" destId="{4788D8AC-969E-45E9-984C-A1574061AC91}" srcOrd="4" destOrd="0" parTransId="{76EB1DFF-D252-43E7-87FB-98212CFDA355}" sibTransId="{26DC853D-DADE-42D0-8E64-4545817D2659}"/>
    <dgm:cxn modelId="{7E209D4A-0389-4380-B9F7-63A20341DB19}" type="presOf" srcId="{4CECAE8C-8C14-4975-928C-78DBA3564C14}" destId="{D0EA6A17-472A-4649-BB9A-602B3D3EEEC0}" srcOrd="1" destOrd="0" presId="urn:microsoft.com/office/officeart/2005/8/layout/vProcess5"/>
    <dgm:cxn modelId="{D78ADE4C-E310-4FBC-8E89-FC1BCB08A570}" type="presOf" srcId="{24BEAB91-28D8-4469-AC9A-AA7EF83A680B}" destId="{DFB5F276-29E5-48ED-957E-0B852DEBAC37}" srcOrd="0" destOrd="0" presId="urn:microsoft.com/office/officeart/2005/8/layout/vProcess5"/>
    <dgm:cxn modelId="{4B89734E-93B8-4D25-B97D-CBBC8C7909B4}" type="presOf" srcId="{E370BE44-CEA0-4469-AC62-03114F4E23F4}" destId="{1AC2EE0A-8246-4477-ABCE-999323D08818}" srcOrd="0" destOrd="0" presId="urn:microsoft.com/office/officeart/2005/8/layout/vProcess5"/>
    <dgm:cxn modelId="{C69D427D-2416-49D0-96F5-E71526830A08}" type="presOf" srcId="{C1D6F51A-DF7E-4687-98C5-F79F8DAF4009}" destId="{006F61F9-FBA2-4265-A8DB-9D88063BFAD6}" srcOrd="0" destOrd="0" presId="urn:microsoft.com/office/officeart/2005/8/layout/vProcess5"/>
    <dgm:cxn modelId="{4169FC81-8E65-46F0-B6FC-8E04E5A3DD5E}" type="presOf" srcId="{74EA9847-AA15-4846-9769-9F12CC23B091}" destId="{DA96559C-E8F9-4CEB-8499-460BF934E863}" srcOrd="1" destOrd="0" presId="urn:microsoft.com/office/officeart/2005/8/layout/vProcess5"/>
    <dgm:cxn modelId="{C1006882-CC83-48EE-8E14-A477D3994468}" srcId="{E370BE44-CEA0-4469-AC62-03114F4E23F4}" destId="{22E9EC7D-8D64-4482-B691-11A0819785EC}" srcOrd="2" destOrd="0" parTransId="{BDF4FA83-3C50-4D3D-A7D3-F462C99CB407}" sibTransId="{C1D6F51A-DF7E-4687-98C5-F79F8DAF4009}"/>
    <dgm:cxn modelId="{B13D1CD8-0263-490C-99C5-4A6552168838}" type="presOf" srcId="{8EF0D5A3-2826-4089-9DD3-25C3C2E98BCC}" destId="{74ECACBF-821B-4073-89DB-20FE5F358424}" srcOrd="0" destOrd="0" presId="urn:microsoft.com/office/officeart/2005/8/layout/vProcess5"/>
    <dgm:cxn modelId="{9F3CBADD-706A-4235-9892-384E9EDBFE56}" type="presOf" srcId="{4CECAE8C-8C14-4975-928C-78DBA3564C14}" destId="{BE87BC53-EA19-410E-B04C-5CF615BBACC9}" srcOrd="0" destOrd="0" presId="urn:microsoft.com/office/officeart/2005/8/layout/vProcess5"/>
    <dgm:cxn modelId="{B47185E0-0CB6-46BB-8A58-EA8569CA4084}" srcId="{E370BE44-CEA0-4469-AC62-03114F4E23F4}" destId="{4CECAE8C-8C14-4975-928C-78DBA3564C14}" srcOrd="3" destOrd="0" parTransId="{3C2378BC-B563-4299-9C1E-67C16F0A0847}" sibTransId="{1631EAC3-5FA9-4D0B-A50E-C57047B67795}"/>
    <dgm:cxn modelId="{68B9ADE0-F3F4-4A54-87C5-DA76D3E71039}" srcId="{E370BE44-CEA0-4469-AC62-03114F4E23F4}" destId="{74EA9847-AA15-4846-9769-9F12CC23B091}" srcOrd="1" destOrd="0" parTransId="{CEA77DAC-1BC7-40C6-8BB5-846BD7D4420D}" sibTransId="{7FA940B5-DA4B-44BE-A268-C745BD2C7509}"/>
    <dgm:cxn modelId="{9CB907E6-A885-4C93-8AB9-FEB2EE0B8195}" type="presOf" srcId="{22E9EC7D-8D64-4482-B691-11A0819785EC}" destId="{79C76D84-65B0-4C7B-919A-7AA5424533E6}" srcOrd="0" destOrd="0" presId="urn:microsoft.com/office/officeart/2005/8/layout/vProcess5"/>
    <dgm:cxn modelId="{CD70C0E7-A69E-4FBD-AFAD-164A5B8576F3}" type="presOf" srcId="{22E9EC7D-8D64-4482-B691-11A0819785EC}" destId="{5CAD06FF-492F-467F-8E6B-571FC4D381EE}" srcOrd="1" destOrd="0" presId="urn:microsoft.com/office/officeart/2005/8/layout/vProcess5"/>
    <dgm:cxn modelId="{6CD29EF0-FC44-44DF-8A40-17AB93798A9B}" type="presOf" srcId="{4788D8AC-969E-45E9-984C-A1574061AC91}" destId="{3495DFAC-3003-4EB2-9593-091FC92FBCA2}" srcOrd="0" destOrd="0" presId="urn:microsoft.com/office/officeart/2005/8/layout/vProcess5"/>
    <dgm:cxn modelId="{646680FB-923B-4159-AF11-DA5D4F1C9952}" type="presOf" srcId="{74EA9847-AA15-4846-9769-9F12CC23B091}" destId="{7C544541-428E-4449-8E1D-D0DEDDBA3283}" srcOrd="0" destOrd="0" presId="urn:microsoft.com/office/officeart/2005/8/layout/vProcess5"/>
    <dgm:cxn modelId="{90A837FD-DA5E-44D2-8FD6-CC23C3177ECF}" srcId="{E370BE44-CEA0-4469-AC62-03114F4E23F4}" destId="{8EF0D5A3-2826-4089-9DD3-25C3C2E98BCC}" srcOrd="0" destOrd="0" parTransId="{479BB7BE-2377-4D60-A932-ABCF915A2ACB}" sibTransId="{24BEAB91-28D8-4469-AC9A-AA7EF83A680B}"/>
    <dgm:cxn modelId="{8369E024-3341-4C33-946A-AECFCD52B9D3}" type="presParOf" srcId="{1AC2EE0A-8246-4477-ABCE-999323D08818}" destId="{40A24938-98FD-40EE-9A42-5AFA52095951}" srcOrd="0" destOrd="0" presId="urn:microsoft.com/office/officeart/2005/8/layout/vProcess5"/>
    <dgm:cxn modelId="{79F39161-875E-4A08-AD90-898E0A4B911E}" type="presParOf" srcId="{1AC2EE0A-8246-4477-ABCE-999323D08818}" destId="{74ECACBF-821B-4073-89DB-20FE5F358424}" srcOrd="1" destOrd="0" presId="urn:microsoft.com/office/officeart/2005/8/layout/vProcess5"/>
    <dgm:cxn modelId="{D56C73AE-8E28-4146-9053-B213EF662B2E}" type="presParOf" srcId="{1AC2EE0A-8246-4477-ABCE-999323D08818}" destId="{7C544541-428E-4449-8E1D-D0DEDDBA3283}" srcOrd="2" destOrd="0" presId="urn:microsoft.com/office/officeart/2005/8/layout/vProcess5"/>
    <dgm:cxn modelId="{2F157DE9-A136-4DF8-8CBB-F2F387C3CE78}" type="presParOf" srcId="{1AC2EE0A-8246-4477-ABCE-999323D08818}" destId="{79C76D84-65B0-4C7B-919A-7AA5424533E6}" srcOrd="3" destOrd="0" presId="urn:microsoft.com/office/officeart/2005/8/layout/vProcess5"/>
    <dgm:cxn modelId="{A862A3DE-9E01-4EC7-A66D-B5699FC4F32E}" type="presParOf" srcId="{1AC2EE0A-8246-4477-ABCE-999323D08818}" destId="{BE87BC53-EA19-410E-B04C-5CF615BBACC9}" srcOrd="4" destOrd="0" presId="urn:microsoft.com/office/officeart/2005/8/layout/vProcess5"/>
    <dgm:cxn modelId="{64877886-AE45-4415-85BD-8009FC9702B1}" type="presParOf" srcId="{1AC2EE0A-8246-4477-ABCE-999323D08818}" destId="{3495DFAC-3003-4EB2-9593-091FC92FBCA2}" srcOrd="5" destOrd="0" presId="urn:microsoft.com/office/officeart/2005/8/layout/vProcess5"/>
    <dgm:cxn modelId="{A63FFCEE-A603-42A8-89C7-63B013427628}" type="presParOf" srcId="{1AC2EE0A-8246-4477-ABCE-999323D08818}" destId="{DFB5F276-29E5-48ED-957E-0B852DEBAC37}" srcOrd="6" destOrd="0" presId="urn:microsoft.com/office/officeart/2005/8/layout/vProcess5"/>
    <dgm:cxn modelId="{6FEB057C-D1A7-4055-8B04-EBA989F4289B}" type="presParOf" srcId="{1AC2EE0A-8246-4477-ABCE-999323D08818}" destId="{49449153-ED67-42B6-BFFD-BD6F1581CA13}" srcOrd="7" destOrd="0" presId="urn:microsoft.com/office/officeart/2005/8/layout/vProcess5"/>
    <dgm:cxn modelId="{86867EE7-6F46-468D-A96D-7BF3BE8C5EBB}" type="presParOf" srcId="{1AC2EE0A-8246-4477-ABCE-999323D08818}" destId="{006F61F9-FBA2-4265-A8DB-9D88063BFAD6}" srcOrd="8" destOrd="0" presId="urn:microsoft.com/office/officeart/2005/8/layout/vProcess5"/>
    <dgm:cxn modelId="{F7FE38F1-8515-4F43-92EF-B39AD467CE52}" type="presParOf" srcId="{1AC2EE0A-8246-4477-ABCE-999323D08818}" destId="{DFCE15EA-E25D-4AA2-95AC-6659577CD35D}" srcOrd="9" destOrd="0" presId="urn:microsoft.com/office/officeart/2005/8/layout/vProcess5"/>
    <dgm:cxn modelId="{6BBA0B9C-5010-4ECF-9152-919E356FA755}" type="presParOf" srcId="{1AC2EE0A-8246-4477-ABCE-999323D08818}" destId="{4B25DBB6-902E-4ACE-A394-90EE2E681571}" srcOrd="10" destOrd="0" presId="urn:microsoft.com/office/officeart/2005/8/layout/vProcess5"/>
    <dgm:cxn modelId="{43479FB7-B1B8-47A4-B020-090600849711}" type="presParOf" srcId="{1AC2EE0A-8246-4477-ABCE-999323D08818}" destId="{DA96559C-E8F9-4CEB-8499-460BF934E863}" srcOrd="11" destOrd="0" presId="urn:microsoft.com/office/officeart/2005/8/layout/vProcess5"/>
    <dgm:cxn modelId="{4F3E5A28-D93C-4160-8E3A-3E14DBCC48C6}" type="presParOf" srcId="{1AC2EE0A-8246-4477-ABCE-999323D08818}" destId="{5CAD06FF-492F-467F-8E6B-571FC4D381EE}" srcOrd="12" destOrd="0" presId="urn:microsoft.com/office/officeart/2005/8/layout/vProcess5"/>
    <dgm:cxn modelId="{35272474-9013-4440-9539-7163DB9002CF}" type="presParOf" srcId="{1AC2EE0A-8246-4477-ABCE-999323D08818}" destId="{D0EA6A17-472A-4649-BB9A-602B3D3EEEC0}" srcOrd="13" destOrd="0" presId="urn:microsoft.com/office/officeart/2005/8/layout/vProcess5"/>
    <dgm:cxn modelId="{F2DBB6F3-0639-4255-9A8E-9747B57F5DF6}" type="presParOf" srcId="{1AC2EE0A-8246-4477-ABCE-999323D08818}" destId="{A6146CD5-F2C4-4E29-9F65-F6591367DB7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7FCBF01-421F-44F7-ACEE-D511775BEBB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02602E-B2D2-427A-91FA-A82B9C862993}">
      <dgm:prSet phldrT="[Text]" custT="1"/>
      <dgm:spPr>
        <a:solidFill>
          <a:srgbClr val="CD91E5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1" dirty="0">
              <a:solidFill>
                <a:schemeClr val="bg1"/>
              </a:solidFill>
            </a:rPr>
            <a:t>CMA – </a:t>
          </a:r>
          <a:r>
            <a:rPr lang="en-US" sz="1400" b="1" i="1" dirty="0">
              <a:solidFill>
                <a:schemeClr val="bg1"/>
              </a:solidFill>
            </a:rPr>
            <a:t>(CMA Testing File Documentation Checklist)</a:t>
          </a:r>
          <a:endParaRPr lang="en-US" sz="1400" b="1" dirty="0">
            <a:solidFill>
              <a:schemeClr val="bg1"/>
            </a:solidFill>
          </a:endParaRPr>
        </a:p>
      </dgm:t>
    </dgm:pt>
    <dgm:pt modelId="{3D34A49D-B760-4CB0-9428-83FAE36BBA9A}" type="parTrans" cxnId="{DCABDD72-6250-450A-A02F-36E6D1E42F42}">
      <dgm:prSet/>
      <dgm:spPr/>
      <dgm:t>
        <a:bodyPr/>
        <a:lstStyle/>
        <a:p>
          <a:endParaRPr lang="en-US"/>
        </a:p>
      </dgm:t>
    </dgm:pt>
    <dgm:pt modelId="{7604D3B7-6E82-442E-BEEC-CC4B275DA60B}" type="sibTrans" cxnId="{DCABDD72-6250-450A-A02F-36E6D1E42F42}">
      <dgm:prSet/>
      <dgm:spPr/>
      <dgm:t>
        <a:bodyPr/>
        <a:lstStyle/>
        <a:p>
          <a:endParaRPr lang="en-US"/>
        </a:p>
      </dgm:t>
    </dgm:pt>
    <dgm:pt modelId="{07575E2E-8861-44D6-8342-164B9A02A80E}">
      <dgm:prSet phldrT="[Text]" custT="1"/>
      <dgm:spPr>
        <a:solidFill>
          <a:srgbClr val="CD91E5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1" dirty="0">
              <a:solidFill>
                <a:schemeClr val="bg1"/>
              </a:solidFill>
            </a:rPr>
            <a:t>CMA – </a:t>
          </a:r>
          <a:r>
            <a:rPr lang="en-US" sz="1400" b="1" i="1" dirty="0">
              <a:solidFill>
                <a:schemeClr val="bg1"/>
              </a:solidFill>
            </a:rPr>
            <a:t>(CMA Testing File Documentation Checklist)</a:t>
          </a:r>
          <a:endParaRPr lang="en-US" sz="1400" b="1" dirty="0">
            <a:solidFill>
              <a:schemeClr val="bg1"/>
            </a:solidFill>
          </a:endParaRPr>
        </a:p>
      </dgm:t>
    </dgm:pt>
    <dgm:pt modelId="{B7B13150-3527-4C87-B2D6-19F2E0AE48E0}" type="parTrans" cxnId="{AE44CC4B-91BB-4503-8938-5DC642191DC2}">
      <dgm:prSet/>
      <dgm:spPr/>
      <dgm:t>
        <a:bodyPr/>
        <a:lstStyle/>
        <a:p>
          <a:endParaRPr lang="en-US"/>
        </a:p>
      </dgm:t>
    </dgm:pt>
    <dgm:pt modelId="{2DA1CAC7-B014-47E3-8D1B-454A982FF191}" type="sibTrans" cxnId="{AE44CC4B-91BB-4503-8938-5DC642191DC2}">
      <dgm:prSet/>
      <dgm:spPr/>
      <dgm:t>
        <a:bodyPr/>
        <a:lstStyle/>
        <a:p>
          <a:endParaRPr lang="en-US"/>
        </a:p>
      </dgm:t>
    </dgm:pt>
    <dgm:pt modelId="{40442E97-9DE6-4BB9-AFD4-F7E62D75EF9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b="1" dirty="0">
              <a:solidFill>
                <a:schemeClr val="tx1">
                  <a:alpha val="80000"/>
                </a:schemeClr>
              </a:solidFill>
            </a:rPr>
            <a:t>Photo ID issued by government entity w/in the U.S.</a:t>
          </a:r>
        </a:p>
      </dgm:t>
    </dgm:pt>
    <dgm:pt modelId="{EA80CE61-83C4-4B07-83F9-5A6E974A9585}" type="parTrans" cxnId="{F595170C-1632-454C-87B0-B72C0C64E1EF}">
      <dgm:prSet/>
      <dgm:spPr/>
      <dgm:t>
        <a:bodyPr/>
        <a:lstStyle/>
        <a:p>
          <a:endParaRPr lang="en-US"/>
        </a:p>
      </dgm:t>
    </dgm:pt>
    <dgm:pt modelId="{9B5F8F7A-0B45-4DEF-8A3E-F40D6201A927}" type="sibTrans" cxnId="{F595170C-1632-454C-87B0-B72C0C64E1EF}">
      <dgm:prSet/>
      <dgm:spPr/>
      <dgm:t>
        <a:bodyPr/>
        <a:lstStyle/>
        <a:p>
          <a:endParaRPr lang="en-US"/>
        </a:p>
      </dgm:t>
    </dgm:pt>
    <dgm:pt modelId="{B010D410-66C2-411B-BA8D-119C0131F56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>
              <a:solidFill>
                <a:schemeClr val="tx1">
                  <a:alpha val="80000"/>
                </a:schemeClr>
              </a:solidFill>
            </a:rPr>
            <a:t>Verification of current LTC/HHA/DDCA certification</a:t>
          </a:r>
        </a:p>
      </dgm:t>
    </dgm:pt>
    <dgm:pt modelId="{32A75FE8-BAD0-408D-A469-EA8FE25A50B2}" type="parTrans" cxnId="{60FAD320-3B3A-4F24-A5D5-F742096CBC70}">
      <dgm:prSet/>
      <dgm:spPr/>
      <dgm:t>
        <a:bodyPr/>
        <a:lstStyle/>
        <a:p>
          <a:endParaRPr lang="en-US"/>
        </a:p>
      </dgm:t>
    </dgm:pt>
    <dgm:pt modelId="{137AFCD2-2072-49F9-B0E9-5B1A6DEDB3EF}" type="sibTrans" cxnId="{60FAD320-3B3A-4F24-A5D5-F742096CBC70}">
      <dgm:prSet/>
      <dgm:spPr/>
      <dgm:t>
        <a:bodyPr/>
        <a:lstStyle/>
        <a:p>
          <a:endParaRPr lang="en-US"/>
        </a:p>
      </dgm:t>
    </dgm:pt>
    <dgm:pt modelId="{6ED0FBA9-CC64-4B2F-8F17-ACC10805DB71}">
      <dgm:prSet phldrT="[Text]" custT="1"/>
      <dgm:spPr>
        <a:solidFill>
          <a:srgbClr val="CD91E5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1" dirty="0">
              <a:solidFill>
                <a:schemeClr val="bg1"/>
              </a:solidFill>
            </a:rPr>
            <a:t>CMA &amp; CMA-I – </a:t>
          </a:r>
          <a:r>
            <a:rPr lang="en-US" sz="1400" b="1" i="1" dirty="0">
              <a:solidFill>
                <a:schemeClr val="bg1"/>
              </a:solidFill>
            </a:rPr>
            <a:t>(CMA Testing File Documentation Checklist)</a:t>
          </a:r>
          <a:endParaRPr lang="en-US" sz="1400" b="1" dirty="0">
            <a:solidFill>
              <a:schemeClr val="bg1">
                <a:alpha val="80000"/>
              </a:schemeClr>
            </a:solidFill>
          </a:endParaRPr>
        </a:p>
      </dgm:t>
    </dgm:pt>
    <dgm:pt modelId="{159BA76C-4A9A-453D-8DCC-87CD536CF92F}" type="parTrans" cxnId="{AC074531-4DD0-4951-AB6A-E469B12BD82C}">
      <dgm:prSet/>
      <dgm:spPr/>
      <dgm:t>
        <a:bodyPr/>
        <a:lstStyle/>
        <a:p>
          <a:endParaRPr lang="en-US"/>
        </a:p>
      </dgm:t>
    </dgm:pt>
    <dgm:pt modelId="{0F588321-7AD4-4704-9631-8F0AA57BC1EB}" type="sibTrans" cxnId="{AC074531-4DD0-4951-AB6A-E469B12BD82C}">
      <dgm:prSet/>
      <dgm:spPr/>
      <dgm:t>
        <a:bodyPr/>
        <a:lstStyle/>
        <a:p>
          <a:endParaRPr lang="en-US"/>
        </a:p>
      </dgm:t>
    </dgm:pt>
    <dgm:pt modelId="{671DF82C-24C2-4137-A48E-6F5D5EFC47C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>
              <a:solidFill>
                <a:schemeClr val="tx1">
                  <a:alpha val="80000"/>
                </a:schemeClr>
              </a:solidFill>
            </a:rPr>
            <a:t>Training verification form (orange copy) or Approval Letter from OSDH (only last 1 year) – verify matches candidate info</a:t>
          </a:r>
        </a:p>
      </dgm:t>
    </dgm:pt>
    <dgm:pt modelId="{54BF974A-235F-40FC-A978-6A2B1A6F9371}" type="parTrans" cxnId="{0A6DF767-CDA6-4CB9-B789-2C3E70E757F4}">
      <dgm:prSet/>
      <dgm:spPr/>
      <dgm:t>
        <a:bodyPr/>
        <a:lstStyle/>
        <a:p>
          <a:endParaRPr lang="en-US"/>
        </a:p>
      </dgm:t>
    </dgm:pt>
    <dgm:pt modelId="{514D85FD-563C-43D9-9D63-C844F9937526}" type="sibTrans" cxnId="{0A6DF767-CDA6-4CB9-B789-2C3E70E757F4}">
      <dgm:prSet/>
      <dgm:spPr/>
      <dgm:t>
        <a:bodyPr/>
        <a:lstStyle/>
        <a:p>
          <a:endParaRPr lang="en-US"/>
        </a:p>
      </dgm:t>
    </dgm:pt>
    <dgm:pt modelId="{97D72B52-C443-4A67-A94F-C98A3F2A9AB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>
              <a:solidFill>
                <a:schemeClr val="tx1">
                  <a:alpha val="80000"/>
                </a:schemeClr>
              </a:solidFill>
            </a:rPr>
            <a:t>Affidavit of Lawful Presence – see info sheet for requirements.  Retain original &amp; supporting docs for non-citizens in candidate testing folder</a:t>
          </a:r>
        </a:p>
      </dgm:t>
    </dgm:pt>
    <dgm:pt modelId="{C81BAE4C-65E0-4A23-B0CC-F291641C1A0B}" type="parTrans" cxnId="{D3227610-2E7E-422B-BB2A-124952F78056}">
      <dgm:prSet/>
      <dgm:spPr/>
      <dgm:t>
        <a:bodyPr/>
        <a:lstStyle/>
        <a:p>
          <a:endParaRPr lang="en-US"/>
        </a:p>
      </dgm:t>
    </dgm:pt>
    <dgm:pt modelId="{53E0F766-51C0-4DDF-8807-2315214FE2BA}" type="sibTrans" cxnId="{D3227610-2E7E-422B-BB2A-124952F78056}">
      <dgm:prSet/>
      <dgm:spPr/>
      <dgm:t>
        <a:bodyPr/>
        <a:lstStyle/>
        <a:p>
          <a:endParaRPr lang="en-US"/>
        </a:p>
      </dgm:t>
    </dgm:pt>
    <dgm:pt modelId="{7DB6230B-38D0-437D-B273-D4FD7B4ED5D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>
              <a:solidFill>
                <a:schemeClr val="tx1">
                  <a:alpha val="80000"/>
                </a:schemeClr>
              </a:solidFill>
            </a:rPr>
            <a:t>Proof of the SSN:­ Social Security Card/W2, Official Tax Return.  If unable to provide proof of SSN, a SSN Attestation Form must be completed</a:t>
          </a:r>
        </a:p>
      </dgm:t>
    </dgm:pt>
    <dgm:pt modelId="{FDD2BFA4-DA2F-4702-9062-7C78E4DF417B}" type="parTrans" cxnId="{594C627C-726D-4CBB-B405-903AB08EA170}">
      <dgm:prSet/>
      <dgm:spPr/>
      <dgm:t>
        <a:bodyPr/>
        <a:lstStyle/>
        <a:p>
          <a:endParaRPr lang="en-US"/>
        </a:p>
      </dgm:t>
    </dgm:pt>
    <dgm:pt modelId="{44993B6F-0FD5-4172-95B5-EF0634DE0772}" type="sibTrans" cxnId="{594C627C-726D-4CBB-B405-903AB08EA170}">
      <dgm:prSet/>
      <dgm:spPr/>
      <dgm:t>
        <a:bodyPr/>
        <a:lstStyle/>
        <a:p>
          <a:endParaRPr lang="en-US"/>
        </a:p>
      </dgm:t>
    </dgm:pt>
    <dgm:pt modelId="{30E296ED-795F-4075-AEEC-A6CEDAD1089E}">
      <dgm:prSet/>
      <dgm:spPr/>
      <dgm:t>
        <a:bodyPr/>
        <a:lstStyle/>
        <a:p>
          <a:r>
            <a:rPr lang="en-US" b="1" dirty="0">
              <a:solidFill>
                <a:schemeClr val="tx1">
                  <a:alpha val="80000"/>
                </a:schemeClr>
              </a:solidFill>
            </a:rPr>
            <a:t>OSDH Form 504 documenting completion of training req’s</a:t>
          </a:r>
        </a:p>
      </dgm:t>
    </dgm:pt>
    <dgm:pt modelId="{C88672AD-272D-4356-978F-710CD1660E47}" type="parTrans" cxnId="{65304EEE-5454-48A1-8601-A232BB45B32C}">
      <dgm:prSet/>
      <dgm:spPr/>
    </dgm:pt>
    <dgm:pt modelId="{A805561A-C506-4800-84D6-D5EA91DA7477}" type="sibTrans" cxnId="{65304EEE-5454-48A1-8601-A232BB45B32C}">
      <dgm:prSet/>
      <dgm:spPr/>
    </dgm:pt>
    <dgm:pt modelId="{2E39E51A-2B3E-465A-A473-7B62EF52AA9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>
              <a:solidFill>
                <a:schemeClr val="tx1">
                  <a:alpha val="80000"/>
                </a:schemeClr>
              </a:solidFill>
            </a:rPr>
            <a:t>Verification of current CMA certification</a:t>
          </a:r>
        </a:p>
      </dgm:t>
    </dgm:pt>
    <dgm:pt modelId="{34DF6017-1E15-44FA-9C27-B35AB6012F0C}" type="parTrans" cxnId="{A1CBFC73-FFC0-478B-B29F-99389C071E22}">
      <dgm:prSet/>
      <dgm:spPr/>
      <dgm:t>
        <a:bodyPr/>
        <a:lstStyle/>
        <a:p>
          <a:endParaRPr lang="en-US"/>
        </a:p>
      </dgm:t>
    </dgm:pt>
    <dgm:pt modelId="{759B846D-0970-45AA-B333-4F1E3ACAC104}" type="sibTrans" cxnId="{A1CBFC73-FFC0-478B-B29F-99389C071E22}">
      <dgm:prSet/>
      <dgm:spPr/>
      <dgm:t>
        <a:bodyPr/>
        <a:lstStyle/>
        <a:p>
          <a:endParaRPr lang="en-US"/>
        </a:p>
      </dgm:t>
    </dgm:pt>
    <dgm:pt modelId="{A2CAB8E5-DB98-4876-9C60-D309B65D5F2B}" type="pres">
      <dgm:prSet presAssocID="{87FCBF01-421F-44F7-ACEE-D511775BEBB5}" presName="Name0" presStyleCnt="0">
        <dgm:presLayoutVars>
          <dgm:dir/>
          <dgm:animLvl val="lvl"/>
          <dgm:resizeHandles val="exact"/>
        </dgm:presLayoutVars>
      </dgm:prSet>
      <dgm:spPr/>
    </dgm:pt>
    <dgm:pt modelId="{620EC1D0-FD47-44CC-A475-AF5D599BBD76}" type="pres">
      <dgm:prSet presAssocID="{6ED0FBA9-CC64-4B2F-8F17-ACC10805DB71}" presName="boxAndChildren" presStyleCnt="0"/>
      <dgm:spPr/>
    </dgm:pt>
    <dgm:pt modelId="{3E59BFFD-47C6-478F-8DFC-F39A4799640A}" type="pres">
      <dgm:prSet presAssocID="{6ED0FBA9-CC64-4B2F-8F17-ACC10805DB71}" presName="parentTextBox" presStyleLbl="node1" presStyleIdx="0" presStyleCnt="3"/>
      <dgm:spPr/>
    </dgm:pt>
    <dgm:pt modelId="{5FF7A2CC-8F12-41C8-9CC5-B7265EE0C825}" type="pres">
      <dgm:prSet presAssocID="{6ED0FBA9-CC64-4B2F-8F17-ACC10805DB71}" presName="entireBox" presStyleLbl="node1" presStyleIdx="0" presStyleCnt="3"/>
      <dgm:spPr/>
    </dgm:pt>
    <dgm:pt modelId="{4F44B19B-0B2B-4519-9B47-AE2D61469705}" type="pres">
      <dgm:prSet presAssocID="{6ED0FBA9-CC64-4B2F-8F17-ACC10805DB71}" presName="descendantBox" presStyleCnt="0"/>
      <dgm:spPr/>
    </dgm:pt>
    <dgm:pt modelId="{20D917AC-8420-4A79-A5B5-714C6884A9AE}" type="pres">
      <dgm:prSet presAssocID="{B010D410-66C2-411B-BA8D-119C0131F565}" presName="childTextBox" presStyleLbl="fgAccFollowNode1" presStyleIdx="0" presStyleCnt="7">
        <dgm:presLayoutVars>
          <dgm:bulletEnabled val="1"/>
        </dgm:presLayoutVars>
      </dgm:prSet>
      <dgm:spPr/>
    </dgm:pt>
    <dgm:pt modelId="{3982C4AD-2D73-43E1-A66A-D22E72BAE8B6}" type="pres">
      <dgm:prSet presAssocID="{30E296ED-795F-4075-AEEC-A6CEDAD1089E}" presName="childTextBox" presStyleLbl="fgAccFollowNode1" presStyleIdx="1" presStyleCnt="7">
        <dgm:presLayoutVars>
          <dgm:bulletEnabled val="1"/>
        </dgm:presLayoutVars>
      </dgm:prSet>
      <dgm:spPr/>
    </dgm:pt>
    <dgm:pt modelId="{42193EE4-1D46-4D64-8FB1-25FF2B2130CA}" type="pres">
      <dgm:prSet presAssocID="{2E39E51A-2B3E-465A-A473-7B62EF52AA9E}" presName="childTextBox" presStyleLbl="fgAccFollowNode1" presStyleIdx="2" presStyleCnt="7">
        <dgm:presLayoutVars>
          <dgm:bulletEnabled val="1"/>
        </dgm:presLayoutVars>
      </dgm:prSet>
      <dgm:spPr/>
    </dgm:pt>
    <dgm:pt modelId="{3CDAF3AA-E59D-4C19-B63B-170D3A563D79}" type="pres">
      <dgm:prSet presAssocID="{2DA1CAC7-B014-47E3-8D1B-454A982FF191}" presName="sp" presStyleCnt="0"/>
      <dgm:spPr/>
    </dgm:pt>
    <dgm:pt modelId="{D9164B66-0B24-44AD-ADCF-879FBE5E4CE3}" type="pres">
      <dgm:prSet presAssocID="{07575E2E-8861-44D6-8342-164B9A02A80E}" presName="arrowAndChildren" presStyleCnt="0"/>
      <dgm:spPr/>
    </dgm:pt>
    <dgm:pt modelId="{2F1F69BD-DD50-4F17-B2C3-A7F01F59337E}" type="pres">
      <dgm:prSet presAssocID="{07575E2E-8861-44D6-8342-164B9A02A80E}" presName="parentTextArrow" presStyleLbl="node1" presStyleIdx="0" presStyleCnt="3"/>
      <dgm:spPr/>
    </dgm:pt>
    <dgm:pt modelId="{AB2B27DB-FF03-4605-84F5-BDF32A78F354}" type="pres">
      <dgm:prSet presAssocID="{07575E2E-8861-44D6-8342-164B9A02A80E}" presName="arrow" presStyleLbl="node1" presStyleIdx="1" presStyleCnt="3"/>
      <dgm:spPr/>
    </dgm:pt>
    <dgm:pt modelId="{8C3A9A38-9E10-47A6-AC20-3BEFAD97B289}" type="pres">
      <dgm:prSet presAssocID="{07575E2E-8861-44D6-8342-164B9A02A80E}" presName="descendantArrow" presStyleCnt="0"/>
      <dgm:spPr/>
    </dgm:pt>
    <dgm:pt modelId="{3B6C6CB7-36B0-408B-9495-A916B869306E}" type="pres">
      <dgm:prSet presAssocID="{40442E97-9DE6-4BB9-AFD4-F7E62D75EF9A}" presName="childTextArrow" presStyleLbl="fgAccFollowNode1" presStyleIdx="3" presStyleCnt="7">
        <dgm:presLayoutVars>
          <dgm:bulletEnabled val="1"/>
        </dgm:presLayoutVars>
      </dgm:prSet>
      <dgm:spPr/>
    </dgm:pt>
    <dgm:pt modelId="{7039A8D8-4D9D-4D80-87B7-43287785F14E}" type="pres">
      <dgm:prSet presAssocID="{7DB6230B-38D0-437D-B273-D4FD7B4ED5D8}" presName="childTextArrow" presStyleLbl="fgAccFollowNode1" presStyleIdx="4" presStyleCnt="7">
        <dgm:presLayoutVars>
          <dgm:bulletEnabled val="1"/>
        </dgm:presLayoutVars>
      </dgm:prSet>
      <dgm:spPr/>
    </dgm:pt>
    <dgm:pt modelId="{1FBA76CD-8F55-4501-8618-43EF3457E7B6}" type="pres">
      <dgm:prSet presAssocID="{7604D3B7-6E82-442E-BEEC-CC4B275DA60B}" presName="sp" presStyleCnt="0"/>
      <dgm:spPr/>
    </dgm:pt>
    <dgm:pt modelId="{017DAC9A-A10C-45C6-8650-A4F46D4100A1}" type="pres">
      <dgm:prSet presAssocID="{0202602E-B2D2-427A-91FA-A82B9C862993}" presName="arrowAndChildren" presStyleCnt="0"/>
      <dgm:spPr/>
    </dgm:pt>
    <dgm:pt modelId="{61FE0E2B-5A20-49B5-8D70-C10B9B0A1095}" type="pres">
      <dgm:prSet presAssocID="{0202602E-B2D2-427A-91FA-A82B9C862993}" presName="parentTextArrow" presStyleLbl="node1" presStyleIdx="1" presStyleCnt="3"/>
      <dgm:spPr/>
    </dgm:pt>
    <dgm:pt modelId="{1CB55AC5-C774-4F05-B281-507FD548A3F9}" type="pres">
      <dgm:prSet presAssocID="{0202602E-B2D2-427A-91FA-A82B9C862993}" presName="arrow" presStyleLbl="node1" presStyleIdx="2" presStyleCnt="3"/>
      <dgm:spPr/>
    </dgm:pt>
    <dgm:pt modelId="{88A7477A-21F6-4AAF-91F0-AEE2D3A59DD2}" type="pres">
      <dgm:prSet presAssocID="{0202602E-B2D2-427A-91FA-A82B9C862993}" presName="descendantArrow" presStyleCnt="0"/>
      <dgm:spPr/>
    </dgm:pt>
    <dgm:pt modelId="{FA6D556C-268D-4FAD-8BC3-F4D1746F39C5}" type="pres">
      <dgm:prSet presAssocID="{671DF82C-24C2-4137-A48E-6F5D5EFC47C0}" presName="childTextArrow" presStyleLbl="fgAccFollowNode1" presStyleIdx="5" presStyleCnt="7">
        <dgm:presLayoutVars>
          <dgm:bulletEnabled val="1"/>
        </dgm:presLayoutVars>
      </dgm:prSet>
      <dgm:spPr/>
    </dgm:pt>
    <dgm:pt modelId="{B99F3234-04FF-4C2F-8ACE-0062AB005226}" type="pres">
      <dgm:prSet presAssocID="{97D72B52-C443-4A67-A94F-C98A3F2A9AB5}" presName="childTextArrow" presStyleLbl="fgAccFollowNode1" presStyleIdx="6" presStyleCnt="7">
        <dgm:presLayoutVars>
          <dgm:bulletEnabled val="1"/>
        </dgm:presLayoutVars>
      </dgm:prSet>
      <dgm:spPr/>
    </dgm:pt>
  </dgm:ptLst>
  <dgm:cxnLst>
    <dgm:cxn modelId="{DD89FF04-470B-4DEC-8838-BED125B10DA2}" type="presOf" srcId="{40442E97-9DE6-4BB9-AFD4-F7E62D75EF9A}" destId="{3B6C6CB7-36B0-408B-9495-A916B869306E}" srcOrd="0" destOrd="0" presId="urn:microsoft.com/office/officeart/2005/8/layout/process4"/>
    <dgm:cxn modelId="{78D9C50A-B6E8-4081-8BFE-4B10F3EBC01B}" type="presOf" srcId="{07575E2E-8861-44D6-8342-164B9A02A80E}" destId="{AB2B27DB-FF03-4605-84F5-BDF32A78F354}" srcOrd="1" destOrd="0" presId="urn:microsoft.com/office/officeart/2005/8/layout/process4"/>
    <dgm:cxn modelId="{F595170C-1632-454C-87B0-B72C0C64E1EF}" srcId="{07575E2E-8861-44D6-8342-164B9A02A80E}" destId="{40442E97-9DE6-4BB9-AFD4-F7E62D75EF9A}" srcOrd="0" destOrd="0" parTransId="{EA80CE61-83C4-4B07-83F9-5A6E974A9585}" sibTransId="{9B5F8F7A-0B45-4DEF-8A3E-F40D6201A927}"/>
    <dgm:cxn modelId="{D3227610-2E7E-422B-BB2A-124952F78056}" srcId="{0202602E-B2D2-427A-91FA-A82B9C862993}" destId="{97D72B52-C443-4A67-A94F-C98A3F2A9AB5}" srcOrd="1" destOrd="0" parTransId="{C81BAE4C-65E0-4A23-B0CC-F291641C1A0B}" sibTransId="{53E0F766-51C0-4DDF-8807-2315214FE2BA}"/>
    <dgm:cxn modelId="{60FAD320-3B3A-4F24-A5D5-F742096CBC70}" srcId="{6ED0FBA9-CC64-4B2F-8F17-ACC10805DB71}" destId="{B010D410-66C2-411B-BA8D-119C0131F565}" srcOrd="0" destOrd="0" parTransId="{32A75FE8-BAD0-408D-A469-EA8FE25A50B2}" sibTransId="{137AFCD2-2072-49F9-B0E9-5B1A6DEDB3EF}"/>
    <dgm:cxn modelId="{EFA7B827-28D5-4FCF-B9D3-005153943E7A}" type="presOf" srcId="{7DB6230B-38D0-437D-B273-D4FD7B4ED5D8}" destId="{7039A8D8-4D9D-4D80-87B7-43287785F14E}" srcOrd="0" destOrd="0" presId="urn:microsoft.com/office/officeart/2005/8/layout/process4"/>
    <dgm:cxn modelId="{AC074531-4DD0-4951-AB6A-E469B12BD82C}" srcId="{87FCBF01-421F-44F7-ACEE-D511775BEBB5}" destId="{6ED0FBA9-CC64-4B2F-8F17-ACC10805DB71}" srcOrd="2" destOrd="0" parTransId="{159BA76C-4A9A-453D-8DCC-87CD536CF92F}" sibTransId="{0F588321-7AD4-4704-9631-8F0AA57BC1EB}"/>
    <dgm:cxn modelId="{0740A664-BDBB-4883-B711-1AD1378DC709}" type="presOf" srcId="{07575E2E-8861-44D6-8342-164B9A02A80E}" destId="{2F1F69BD-DD50-4F17-B2C3-A7F01F59337E}" srcOrd="0" destOrd="0" presId="urn:microsoft.com/office/officeart/2005/8/layout/process4"/>
    <dgm:cxn modelId="{C4D6F144-5707-4842-9448-340CBF39A4B9}" type="presOf" srcId="{87FCBF01-421F-44F7-ACEE-D511775BEBB5}" destId="{A2CAB8E5-DB98-4876-9C60-D309B65D5F2B}" srcOrd="0" destOrd="0" presId="urn:microsoft.com/office/officeart/2005/8/layout/process4"/>
    <dgm:cxn modelId="{0A6DF767-CDA6-4CB9-B789-2C3E70E757F4}" srcId="{0202602E-B2D2-427A-91FA-A82B9C862993}" destId="{671DF82C-24C2-4137-A48E-6F5D5EFC47C0}" srcOrd="0" destOrd="0" parTransId="{54BF974A-235F-40FC-A978-6A2B1A6F9371}" sibTransId="{514D85FD-563C-43D9-9D63-C844F9937526}"/>
    <dgm:cxn modelId="{AE44CC4B-91BB-4503-8938-5DC642191DC2}" srcId="{87FCBF01-421F-44F7-ACEE-D511775BEBB5}" destId="{07575E2E-8861-44D6-8342-164B9A02A80E}" srcOrd="1" destOrd="0" parTransId="{B7B13150-3527-4C87-B2D6-19F2E0AE48E0}" sibTransId="{2DA1CAC7-B014-47E3-8D1B-454A982FF191}"/>
    <dgm:cxn modelId="{DCABDD72-6250-450A-A02F-36E6D1E42F42}" srcId="{87FCBF01-421F-44F7-ACEE-D511775BEBB5}" destId="{0202602E-B2D2-427A-91FA-A82B9C862993}" srcOrd="0" destOrd="0" parTransId="{3D34A49D-B760-4CB0-9428-83FAE36BBA9A}" sibTransId="{7604D3B7-6E82-442E-BEEC-CC4B275DA60B}"/>
    <dgm:cxn modelId="{C08C1173-695F-401B-9829-267D74DDE7A2}" type="presOf" srcId="{671DF82C-24C2-4137-A48E-6F5D5EFC47C0}" destId="{FA6D556C-268D-4FAD-8BC3-F4D1746F39C5}" srcOrd="0" destOrd="0" presId="urn:microsoft.com/office/officeart/2005/8/layout/process4"/>
    <dgm:cxn modelId="{A1CBFC73-FFC0-478B-B29F-99389C071E22}" srcId="{6ED0FBA9-CC64-4B2F-8F17-ACC10805DB71}" destId="{2E39E51A-2B3E-465A-A473-7B62EF52AA9E}" srcOrd="2" destOrd="0" parTransId="{34DF6017-1E15-44FA-9C27-B35AB6012F0C}" sibTransId="{759B846D-0970-45AA-B333-4F1E3ACAC104}"/>
    <dgm:cxn modelId="{E4E44B59-6F83-48B1-835A-DA985A55577C}" type="presOf" srcId="{30E296ED-795F-4075-AEEC-A6CEDAD1089E}" destId="{3982C4AD-2D73-43E1-A66A-D22E72BAE8B6}" srcOrd="0" destOrd="0" presId="urn:microsoft.com/office/officeart/2005/8/layout/process4"/>
    <dgm:cxn modelId="{594C627C-726D-4CBB-B405-903AB08EA170}" srcId="{07575E2E-8861-44D6-8342-164B9A02A80E}" destId="{7DB6230B-38D0-437D-B273-D4FD7B4ED5D8}" srcOrd="1" destOrd="0" parTransId="{FDD2BFA4-DA2F-4702-9062-7C78E4DF417B}" sibTransId="{44993B6F-0FD5-4172-95B5-EF0634DE0772}"/>
    <dgm:cxn modelId="{5656E18B-597F-4777-AEAD-558712AA74DB}" type="presOf" srcId="{0202602E-B2D2-427A-91FA-A82B9C862993}" destId="{61FE0E2B-5A20-49B5-8D70-C10B9B0A1095}" srcOrd="0" destOrd="0" presId="urn:microsoft.com/office/officeart/2005/8/layout/process4"/>
    <dgm:cxn modelId="{2BFC41BA-C6C8-4A50-BB99-87CBF2033789}" type="presOf" srcId="{6ED0FBA9-CC64-4B2F-8F17-ACC10805DB71}" destId="{3E59BFFD-47C6-478F-8DFC-F39A4799640A}" srcOrd="0" destOrd="0" presId="urn:microsoft.com/office/officeart/2005/8/layout/process4"/>
    <dgm:cxn modelId="{9A86EDC1-1829-4705-9890-72B1E0BA718B}" type="presOf" srcId="{B010D410-66C2-411B-BA8D-119C0131F565}" destId="{20D917AC-8420-4A79-A5B5-714C6884A9AE}" srcOrd="0" destOrd="0" presId="urn:microsoft.com/office/officeart/2005/8/layout/process4"/>
    <dgm:cxn modelId="{BB53E1CE-4F53-4FF1-9020-35EEB12C8C5A}" type="presOf" srcId="{0202602E-B2D2-427A-91FA-A82B9C862993}" destId="{1CB55AC5-C774-4F05-B281-507FD548A3F9}" srcOrd="1" destOrd="0" presId="urn:microsoft.com/office/officeart/2005/8/layout/process4"/>
    <dgm:cxn modelId="{0A18BCD7-3BB7-43F6-81D4-ACC8C384B1B8}" type="presOf" srcId="{6ED0FBA9-CC64-4B2F-8F17-ACC10805DB71}" destId="{5FF7A2CC-8F12-41C8-9CC5-B7265EE0C825}" srcOrd="1" destOrd="0" presId="urn:microsoft.com/office/officeart/2005/8/layout/process4"/>
    <dgm:cxn modelId="{6DF274E6-DED8-4D92-AF24-953D72ED91C3}" type="presOf" srcId="{97D72B52-C443-4A67-A94F-C98A3F2A9AB5}" destId="{B99F3234-04FF-4C2F-8ACE-0062AB005226}" srcOrd="0" destOrd="0" presId="urn:microsoft.com/office/officeart/2005/8/layout/process4"/>
    <dgm:cxn modelId="{34E845EC-D1C4-4F0B-B8F2-277E337E4E72}" type="presOf" srcId="{2E39E51A-2B3E-465A-A473-7B62EF52AA9E}" destId="{42193EE4-1D46-4D64-8FB1-25FF2B2130CA}" srcOrd="0" destOrd="0" presId="urn:microsoft.com/office/officeart/2005/8/layout/process4"/>
    <dgm:cxn modelId="{65304EEE-5454-48A1-8601-A232BB45B32C}" srcId="{6ED0FBA9-CC64-4B2F-8F17-ACC10805DB71}" destId="{30E296ED-795F-4075-AEEC-A6CEDAD1089E}" srcOrd="1" destOrd="0" parTransId="{C88672AD-272D-4356-978F-710CD1660E47}" sibTransId="{A805561A-C506-4800-84D6-D5EA91DA7477}"/>
    <dgm:cxn modelId="{124A5F5E-1ECF-4AD5-8B9F-2EE61B8D6FDF}" type="presParOf" srcId="{A2CAB8E5-DB98-4876-9C60-D309B65D5F2B}" destId="{620EC1D0-FD47-44CC-A475-AF5D599BBD76}" srcOrd="0" destOrd="0" presId="urn:microsoft.com/office/officeart/2005/8/layout/process4"/>
    <dgm:cxn modelId="{AD72E430-9635-409B-B9C3-27C859361E6E}" type="presParOf" srcId="{620EC1D0-FD47-44CC-A475-AF5D599BBD76}" destId="{3E59BFFD-47C6-478F-8DFC-F39A4799640A}" srcOrd="0" destOrd="0" presId="urn:microsoft.com/office/officeart/2005/8/layout/process4"/>
    <dgm:cxn modelId="{DE1B2659-17D8-449E-AD00-E47CD487B2DD}" type="presParOf" srcId="{620EC1D0-FD47-44CC-A475-AF5D599BBD76}" destId="{5FF7A2CC-8F12-41C8-9CC5-B7265EE0C825}" srcOrd="1" destOrd="0" presId="urn:microsoft.com/office/officeart/2005/8/layout/process4"/>
    <dgm:cxn modelId="{46C943AB-24B9-453F-BC01-81ADCE9FB62B}" type="presParOf" srcId="{620EC1D0-FD47-44CC-A475-AF5D599BBD76}" destId="{4F44B19B-0B2B-4519-9B47-AE2D61469705}" srcOrd="2" destOrd="0" presId="urn:microsoft.com/office/officeart/2005/8/layout/process4"/>
    <dgm:cxn modelId="{9432B556-F86D-4C23-AE80-D16CE18702F7}" type="presParOf" srcId="{4F44B19B-0B2B-4519-9B47-AE2D61469705}" destId="{20D917AC-8420-4A79-A5B5-714C6884A9AE}" srcOrd="0" destOrd="0" presId="urn:microsoft.com/office/officeart/2005/8/layout/process4"/>
    <dgm:cxn modelId="{8534FDBB-38DB-488F-B4A7-FE72B128FA82}" type="presParOf" srcId="{4F44B19B-0B2B-4519-9B47-AE2D61469705}" destId="{3982C4AD-2D73-43E1-A66A-D22E72BAE8B6}" srcOrd="1" destOrd="0" presId="urn:microsoft.com/office/officeart/2005/8/layout/process4"/>
    <dgm:cxn modelId="{25F71606-443A-4421-92AD-8545270E5461}" type="presParOf" srcId="{4F44B19B-0B2B-4519-9B47-AE2D61469705}" destId="{42193EE4-1D46-4D64-8FB1-25FF2B2130CA}" srcOrd="2" destOrd="0" presId="urn:microsoft.com/office/officeart/2005/8/layout/process4"/>
    <dgm:cxn modelId="{31B2C136-A154-405B-BE61-8882CE571ECD}" type="presParOf" srcId="{A2CAB8E5-DB98-4876-9C60-D309B65D5F2B}" destId="{3CDAF3AA-E59D-4C19-B63B-170D3A563D79}" srcOrd="1" destOrd="0" presId="urn:microsoft.com/office/officeart/2005/8/layout/process4"/>
    <dgm:cxn modelId="{7140F1CF-A17B-4114-968C-5528915666F2}" type="presParOf" srcId="{A2CAB8E5-DB98-4876-9C60-D309B65D5F2B}" destId="{D9164B66-0B24-44AD-ADCF-879FBE5E4CE3}" srcOrd="2" destOrd="0" presId="urn:microsoft.com/office/officeart/2005/8/layout/process4"/>
    <dgm:cxn modelId="{8A738443-25FC-42E3-8253-C4341EEDFA27}" type="presParOf" srcId="{D9164B66-0B24-44AD-ADCF-879FBE5E4CE3}" destId="{2F1F69BD-DD50-4F17-B2C3-A7F01F59337E}" srcOrd="0" destOrd="0" presId="urn:microsoft.com/office/officeart/2005/8/layout/process4"/>
    <dgm:cxn modelId="{1CBB8F46-21B9-49A7-A645-7C43F7528125}" type="presParOf" srcId="{D9164B66-0B24-44AD-ADCF-879FBE5E4CE3}" destId="{AB2B27DB-FF03-4605-84F5-BDF32A78F354}" srcOrd="1" destOrd="0" presId="urn:microsoft.com/office/officeart/2005/8/layout/process4"/>
    <dgm:cxn modelId="{7A5D6927-9322-467C-8150-8D9C5E51CA34}" type="presParOf" srcId="{D9164B66-0B24-44AD-ADCF-879FBE5E4CE3}" destId="{8C3A9A38-9E10-47A6-AC20-3BEFAD97B289}" srcOrd="2" destOrd="0" presId="urn:microsoft.com/office/officeart/2005/8/layout/process4"/>
    <dgm:cxn modelId="{CEDC8B68-B1EE-45F3-A326-4CBE71F644E6}" type="presParOf" srcId="{8C3A9A38-9E10-47A6-AC20-3BEFAD97B289}" destId="{3B6C6CB7-36B0-408B-9495-A916B869306E}" srcOrd="0" destOrd="0" presId="urn:microsoft.com/office/officeart/2005/8/layout/process4"/>
    <dgm:cxn modelId="{C4365163-2F12-4D70-A0E9-87633C881504}" type="presParOf" srcId="{8C3A9A38-9E10-47A6-AC20-3BEFAD97B289}" destId="{7039A8D8-4D9D-4D80-87B7-43287785F14E}" srcOrd="1" destOrd="0" presId="urn:microsoft.com/office/officeart/2005/8/layout/process4"/>
    <dgm:cxn modelId="{A6F954AE-851C-43A7-B0B7-7940157C37CE}" type="presParOf" srcId="{A2CAB8E5-DB98-4876-9C60-D309B65D5F2B}" destId="{1FBA76CD-8F55-4501-8618-43EF3457E7B6}" srcOrd="3" destOrd="0" presId="urn:microsoft.com/office/officeart/2005/8/layout/process4"/>
    <dgm:cxn modelId="{91B5CAF3-F5BA-4A94-BADA-B71B701560A9}" type="presParOf" srcId="{A2CAB8E5-DB98-4876-9C60-D309B65D5F2B}" destId="{017DAC9A-A10C-45C6-8650-A4F46D4100A1}" srcOrd="4" destOrd="0" presId="urn:microsoft.com/office/officeart/2005/8/layout/process4"/>
    <dgm:cxn modelId="{096511A3-A986-458E-8902-1863FDB7FC2E}" type="presParOf" srcId="{017DAC9A-A10C-45C6-8650-A4F46D4100A1}" destId="{61FE0E2B-5A20-49B5-8D70-C10B9B0A1095}" srcOrd="0" destOrd="0" presId="urn:microsoft.com/office/officeart/2005/8/layout/process4"/>
    <dgm:cxn modelId="{485073B4-0413-46A7-9306-A05D4DCBF846}" type="presParOf" srcId="{017DAC9A-A10C-45C6-8650-A4F46D4100A1}" destId="{1CB55AC5-C774-4F05-B281-507FD548A3F9}" srcOrd="1" destOrd="0" presId="urn:microsoft.com/office/officeart/2005/8/layout/process4"/>
    <dgm:cxn modelId="{1B902ADB-2E5F-42F9-B823-4E7302AC4DBB}" type="presParOf" srcId="{017DAC9A-A10C-45C6-8650-A4F46D4100A1}" destId="{88A7477A-21F6-4AAF-91F0-AEE2D3A59DD2}" srcOrd="2" destOrd="0" presId="urn:microsoft.com/office/officeart/2005/8/layout/process4"/>
    <dgm:cxn modelId="{AB91B26C-47D3-41C6-9FE0-618755109D80}" type="presParOf" srcId="{88A7477A-21F6-4AAF-91F0-AEE2D3A59DD2}" destId="{FA6D556C-268D-4FAD-8BC3-F4D1746F39C5}" srcOrd="0" destOrd="0" presId="urn:microsoft.com/office/officeart/2005/8/layout/process4"/>
    <dgm:cxn modelId="{50573E0E-E9C9-4C88-8C3C-23FD23EB8437}" type="presParOf" srcId="{88A7477A-21F6-4AAF-91F0-AEE2D3A59DD2}" destId="{B99F3234-04FF-4C2F-8ACE-0062AB00522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7FCBF01-421F-44F7-ACEE-D511775BEBB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18060D-977D-45D5-8CD7-FE7D5856637A}">
      <dgm:prSet phldrT="[Text]" custT="1"/>
      <dgm:spPr>
        <a:solidFill>
          <a:srgbClr val="7B6EC8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1" dirty="0">
              <a:solidFill>
                <a:schemeClr val="bg1"/>
              </a:solidFill>
            </a:rPr>
            <a:t>Clinical Skills Scenarios – schedule extra 15 minutes for preparing volunteer/providing instructions/answer questions </a:t>
          </a:r>
          <a:r>
            <a:rPr lang="en-US" sz="1400" b="1" i="1" dirty="0">
              <a:solidFill>
                <a:schemeClr val="bg1"/>
              </a:solidFill>
            </a:rPr>
            <a:t>(only time candidate can ask questions)</a:t>
          </a:r>
          <a:endParaRPr lang="en-US" sz="1400" b="1" dirty="0">
            <a:solidFill>
              <a:schemeClr val="bg1"/>
            </a:solidFill>
          </a:endParaRPr>
        </a:p>
      </dgm:t>
    </dgm:pt>
    <dgm:pt modelId="{CF7A7335-D4E3-4BCF-8F41-75F01AD387A4}" type="parTrans" cxnId="{299C9885-EFFA-4507-803D-00D3C2189306}">
      <dgm:prSet/>
      <dgm:spPr/>
      <dgm:t>
        <a:bodyPr/>
        <a:lstStyle/>
        <a:p>
          <a:endParaRPr lang="en-US"/>
        </a:p>
      </dgm:t>
    </dgm:pt>
    <dgm:pt modelId="{4A55EB62-964D-471F-ACC4-1CA129D23F1E}" type="sibTrans" cxnId="{299C9885-EFFA-4507-803D-00D3C2189306}">
      <dgm:prSet/>
      <dgm:spPr/>
      <dgm:t>
        <a:bodyPr/>
        <a:lstStyle/>
        <a:p>
          <a:endParaRPr lang="en-US"/>
        </a:p>
      </dgm:t>
    </dgm:pt>
    <dgm:pt modelId="{0202602E-B2D2-427A-91FA-A82B9C862993}">
      <dgm:prSet phldrT="[Text]" custT="1"/>
      <dgm:spPr>
        <a:solidFill>
          <a:srgbClr val="CD91E5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1" dirty="0">
              <a:solidFill>
                <a:schemeClr val="bg1"/>
              </a:solidFill>
            </a:rPr>
            <a:t>Administered in actual care-giving situation or in a laboratory setting that resembles environment  in which candidates will function on the job – access to running water</a:t>
          </a:r>
        </a:p>
      </dgm:t>
    </dgm:pt>
    <dgm:pt modelId="{3D34A49D-B760-4CB0-9428-83FAE36BBA9A}" type="parTrans" cxnId="{DCABDD72-6250-450A-A02F-36E6D1E42F42}">
      <dgm:prSet/>
      <dgm:spPr/>
      <dgm:t>
        <a:bodyPr/>
        <a:lstStyle/>
        <a:p>
          <a:endParaRPr lang="en-US"/>
        </a:p>
      </dgm:t>
    </dgm:pt>
    <dgm:pt modelId="{7604D3B7-6E82-442E-BEEC-CC4B275DA60B}" type="sibTrans" cxnId="{DCABDD72-6250-450A-A02F-36E6D1E42F42}">
      <dgm:prSet/>
      <dgm:spPr/>
      <dgm:t>
        <a:bodyPr/>
        <a:lstStyle/>
        <a:p>
          <a:endParaRPr lang="en-US"/>
        </a:p>
      </dgm:t>
    </dgm:pt>
    <dgm:pt modelId="{07575E2E-8861-44D6-8342-164B9A02A80E}">
      <dgm:prSet phldrT="[Text]" custT="1"/>
      <dgm:spPr>
        <a:solidFill>
          <a:srgbClr val="D67878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1" dirty="0">
              <a:solidFill>
                <a:schemeClr val="bg1"/>
              </a:solidFill>
            </a:rPr>
            <a:t>All equipment and supplies provided by test site – CSO must make sure that everything is accessible &amp;candidate knows where to retrieve items listed</a:t>
          </a:r>
        </a:p>
      </dgm:t>
    </dgm:pt>
    <dgm:pt modelId="{B7B13150-3527-4C87-B2D6-19F2E0AE48E0}" type="parTrans" cxnId="{AE44CC4B-91BB-4503-8938-5DC642191DC2}">
      <dgm:prSet/>
      <dgm:spPr/>
      <dgm:t>
        <a:bodyPr/>
        <a:lstStyle/>
        <a:p>
          <a:endParaRPr lang="en-US"/>
        </a:p>
      </dgm:t>
    </dgm:pt>
    <dgm:pt modelId="{2DA1CAC7-B014-47E3-8D1B-454A982FF191}" type="sibTrans" cxnId="{AE44CC4B-91BB-4503-8938-5DC642191DC2}">
      <dgm:prSet/>
      <dgm:spPr/>
      <dgm:t>
        <a:bodyPr/>
        <a:lstStyle/>
        <a:p>
          <a:endParaRPr lang="en-US"/>
        </a:p>
      </dgm:t>
    </dgm:pt>
    <dgm:pt modelId="{25281238-BC91-4C7A-9B61-BB4F5C97628B}">
      <dgm:prSet phldrT="[Text]" custT="1"/>
      <dgm:spPr>
        <a:solidFill>
          <a:srgbClr val="DF9797"/>
        </a:solidFill>
      </dgm:spPr>
      <dgm:t>
        <a:bodyPr/>
        <a:lstStyle/>
        <a:p>
          <a:r>
            <a:rPr lang="en-US" sz="1400" b="1" dirty="0">
              <a:solidFill>
                <a:schemeClr val="bg1"/>
              </a:solidFill>
            </a:rPr>
            <a:t>Volunteers/Residents</a:t>
          </a:r>
        </a:p>
      </dgm:t>
    </dgm:pt>
    <dgm:pt modelId="{B77845C3-4D88-448A-857E-D36A4E3B4DDB}" type="parTrans" cxnId="{2E38A2D9-FA63-49D9-ACA8-C2FF0C9D29AB}">
      <dgm:prSet/>
      <dgm:spPr/>
      <dgm:t>
        <a:bodyPr/>
        <a:lstStyle/>
        <a:p>
          <a:endParaRPr lang="en-US"/>
        </a:p>
      </dgm:t>
    </dgm:pt>
    <dgm:pt modelId="{3419858E-2060-455C-9D5B-6E4E7DC45515}" type="sibTrans" cxnId="{2E38A2D9-FA63-49D9-ACA8-C2FF0C9D29AB}">
      <dgm:prSet/>
      <dgm:spPr/>
      <dgm:t>
        <a:bodyPr/>
        <a:lstStyle/>
        <a:p>
          <a:endParaRPr lang="en-US"/>
        </a:p>
      </dgm:t>
    </dgm:pt>
    <dgm:pt modelId="{96CDF94A-77A2-4480-ADCF-61BB7254FE6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b="1" dirty="0">
              <a:solidFill>
                <a:schemeClr val="tx1">
                  <a:alpha val="80000"/>
                </a:schemeClr>
              </a:solidFill>
            </a:rPr>
            <a:t>HHA/LTC – 60 minutes for 7 clinical skills</a:t>
          </a:r>
        </a:p>
      </dgm:t>
    </dgm:pt>
    <dgm:pt modelId="{7E39FDC9-D25E-486E-967F-72E98481C16F}" type="parTrans" cxnId="{3A192179-5D90-427D-8634-EF32C2FB5356}">
      <dgm:prSet/>
      <dgm:spPr/>
      <dgm:t>
        <a:bodyPr/>
        <a:lstStyle/>
        <a:p>
          <a:endParaRPr lang="en-US"/>
        </a:p>
      </dgm:t>
    </dgm:pt>
    <dgm:pt modelId="{59E32543-006D-49CA-8D1C-3267B7EA927D}" type="sibTrans" cxnId="{3A192179-5D90-427D-8634-EF32C2FB5356}">
      <dgm:prSet/>
      <dgm:spPr/>
      <dgm:t>
        <a:bodyPr/>
        <a:lstStyle/>
        <a:p>
          <a:endParaRPr lang="en-US"/>
        </a:p>
      </dgm:t>
    </dgm:pt>
    <dgm:pt modelId="{0C5301EF-DF09-4491-954B-A712C4BB0A37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b="1" dirty="0">
              <a:solidFill>
                <a:schemeClr val="tx1">
                  <a:alpha val="80000"/>
                </a:schemeClr>
              </a:solidFill>
            </a:rPr>
            <a:t>DDCA/RCA/ADCA/SHA – 45 minutes for 4 clinical skills (3 for SHA)</a:t>
          </a:r>
        </a:p>
      </dgm:t>
    </dgm:pt>
    <dgm:pt modelId="{8B5D2999-E2FC-4FF0-9572-05381424045F}" type="parTrans" cxnId="{FC7C56E6-A3DE-4C21-B9C7-FBE595A3129B}">
      <dgm:prSet/>
      <dgm:spPr/>
      <dgm:t>
        <a:bodyPr/>
        <a:lstStyle/>
        <a:p>
          <a:endParaRPr lang="en-US"/>
        </a:p>
      </dgm:t>
    </dgm:pt>
    <dgm:pt modelId="{0D29BCAA-B8CD-4947-82C3-73619E73FCE4}" type="sibTrans" cxnId="{FC7C56E6-A3DE-4C21-B9C7-FBE595A3129B}">
      <dgm:prSet/>
      <dgm:spPr/>
      <dgm:t>
        <a:bodyPr/>
        <a:lstStyle/>
        <a:p>
          <a:endParaRPr lang="en-US"/>
        </a:p>
      </dgm:t>
    </dgm:pt>
    <dgm:pt modelId="{ADE69CB5-7E83-41B4-8666-F47C933BD61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b="1" dirty="0">
              <a:solidFill>
                <a:schemeClr val="tx1">
                  <a:alpha val="80000"/>
                </a:schemeClr>
              </a:solidFill>
            </a:rPr>
            <a:t>AUA – 60 minutes for 4 clinical skills</a:t>
          </a:r>
        </a:p>
      </dgm:t>
    </dgm:pt>
    <dgm:pt modelId="{37FB040D-6DD1-471B-94FA-8D77DC42DF92}" type="parTrans" cxnId="{0D67B9FA-3BB5-4694-9182-BA64CF7B72A2}">
      <dgm:prSet/>
      <dgm:spPr/>
      <dgm:t>
        <a:bodyPr/>
        <a:lstStyle/>
        <a:p>
          <a:endParaRPr lang="en-US"/>
        </a:p>
      </dgm:t>
    </dgm:pt>
    <dgm:pt modelId="{11567F7D-BC93-409E-9460-8D1BF8FFBB68}" type="sibTrans" cxnId="{0D67B9FA-3BB5-4694-9182-BA64CF7B72A2}">
      <dgm:prSet/>
      <dgm:spPr/>
      <dgm:t>
        <a:bodyPr/>
        <a:lstStyle/>
        <a:p>
          <a:endParaRPr lang="en-US"/>
        </a:p>
      </dgm:t>
    </dgm:pt>
    <dgm:pt modelId="{6C878B37-1261-40F1-9000-F23B41B1B8D3}">
      <dgm:prSet/>
      <dgm:spPr/>
      <dgm:t>
        <a:bodyPr/>
        <a:lstStyle/>
        <a:p>
          <a:r>
            <a:rPr lang="en-US" b="1" dirty="0">
              <a:solidFill>
                <a:schemeClr val="tx1">
                  <a:alpha val="80000"/>
                </a:schemeClr>
              </a:solidFill>
            </a:rPr>
            <a:t>Many skills can be performed on manikin</a:t>
          </a:r>
        </a:p>
      </dgm:t>
    </dgm:pt>
    <dgm:pt modelId="{AFEB9481-8EE9-4975-B039-19F5C3ED8505}" type="parTrans" cxnId="{52640338-BE8A-4E43-BF0F-D3EFCA234FB8}">
      <dgm:prSet/>
      <dgm:spPr/>
      <dgm:t>
        <a:bodyPr/>
        <a:lstStyle/>
        <a:p>
          <a:endParaRPr lang="en-US"/>
        </a:p>
      </dgm:t>
    </dgm:pt>
    <dgm:pt modelId="{D6A7A501-FE68-40F6-BE22-ECA73BBC599F}" type="sibTrans" cxnId="{52640338-BE8A-4E43-BF0F-D3EFCA234FB8}">
      <dgm:prSet/>
      <dgm:spPr/>
      <dgm:t>
        <a:bodyPr/>
        <a:lstStyle/>
        <a:p>
          <a:endParaRPr lang="en-US"/>
        </a:p>
      </dgm:t>
    </dgm:pt>
    <dgm:pt modelId="{FAA19302-87FA-49C6-9E53-F7AD364776EA}">
      <dgm:prSet/>
      <dgm:spPr/>
      <dgm:t>
        <a:bodyPr/>
        <a:lstStyle/>
        <a:p>
          <a:r>
            <a:rPr lang="en-US" b="1" dirty="0">
              <a:solidFill>
                <a:schemeClr val="tx1">
                  <a:alpha val="80000"/>
                </a:schemeClr>
              </a:solidFill>
            </a:rPr>
            <a:t>Some skills it is better for a “live” person</a:t>
          </a:r>
        </a:p>
      </dgm:t>
    </dgm:pt>
    <dgm:pt modelId="{DEE50D87-6537-4B3B-84A1-40DD6A994E11}" type="parTrans" cxnId="{0F59A086-3D19-47D1-A16C-39CA460623FC}">
      <dgm:prSet/>
      <dgm:spPr/>
      <dgm:t>
        <a:bodyPr/>
        <a:lstStyle/>
        <a:p>
          <a:endParaRPr lang="en-US"/>
        </a:p>
      </dgm:t>
    </dgm:pt>
    <dgm:pt modelId="{1B466D54-E15D-4E82-B877-00FE57C60E8B}" type="sibTrans" cxnId="{0F59A086-3D19-47D1-A16C-39CA460623FC}">
      <dgm:prSet/>
      <dgm:spPr/>
      <dgm:t>
        <a:bodyPr/>
        <a:lstStyle/>
        <a:p>
          <a:endParaRPr lang="en-US"/>
        </a:p>
      </dgm:t>
    </dgm:pt>
    <dgm:pt modelId="{38D76272-6ABF-4AEA-BFBE-EACEC25CE592}">
      <dgm:prSet/>
      <dgm:spPr/>
      <dgm:t>
        <a:bodyPr/>
        <a:lstStyle/>
        <a:p>
          <a:r>
            <a:rPr lang="en-US" b="1" dirty="0">
              <a:solidFill>
                <a:schemeClr val="tx1">
                  <a:alpha val="80000"/>
                </a:schemeClr>
              </a:solidFill>
            </a:rPr>
            <a:t>Cannot be another student in CNA or be a CNA</a:t>
          </a:r>
        </a:p>
      </dgm:t>
    </dgm:pt>
    <dgm:pt modelId="{6CDF5D15-D0EC-4C23-B7D8-35EB00975FE1}" type="parTrans" cxnId="{6A4D6CCE-7583-428D-A685-C2067215119D}">
      <dgm:prSet/>
      <dgm:spPr/>
      <dgm:t>
        <a:bodyPr/>
        <a:lstStyle/>
        <a:p>
          <a:endParaRPr lang="en-US"/>
        </a:p>
      </dgm:t>
    </dgm:pt>
    <dgm:pt modelId="{00F6C60D-E790-457B-90B4-C48DC468FCB2}" type="sibTrans" cxnId="{6A4D6CCE-7583-428D-A685-C2067215119D}">
      <dgm:prSet/>
      <dgm:spPr/>
      <dgm:t>
        <a:bodyPr/>
        <a:lstStyle/>
        <a:p>
          <a:endParaRPr lang="en-US"/>
        </a:p>
      </dgm:t>
    </dgm:pt>
    <dgm:pt modelId="{4B5BEA4D-1CAD-467E-8242-75D5A27E0AD8}">
      <dgm:prSet/>
      <dgm:spPr/>
      <dgm:t>
        <a:bodyPr/>
        <a:lstStyle/>
        <a:p>
          <a:r>
            <a:rPr lang="en-US" b="1" dirty="0">
              <a:solidFill>
                <a:schemeClr val="tx1">
                  <a:alpha val="80000"/>
                </a:schemeClr>
              </a:solidFill>
            </a:rPr>
            <a:t>Prefer non-medical person &amp; need to be 18</a:t>
          </a:r>
        </a:p>
      </dgm:t>
    </dgm:pt>
    <dgm:pt modelId="{BA9E83C5-49E7-46C2-BA3B-962F64FC5D7E}" type="parTrans" cxnId="{A79D5E95-E51A-4657-A073-E1285877B2A8}">
      <dgm:prSet/>
      <dgm:spPr/>
      <dgm:t>
        <a:bodyPr/>
        <a:lstStyle/>
        <a:p>
          <a:endParaRPr lang="en-US"/>
        </a:p>
      </dgm:t>
    </dgm:pt>
    <dgm:pt modelId="{E15B9690-64E6-4659-BD78-C7189CE0A8F2}" type="sibTrans" cxnId="{A79D5E95-E51A-4657-A073-E1285877B2A8}">
      <dgm:prSet/>
      <dgm:spPr/>
      <dgm:t>
        <a:bodyPr/>
        <a:lstStyle/>
        <a:p>
          <a:endParaRPr lang="en-US"/>
        </a:p>
      </dgm:t>
    </dgm:pt>
    <dgm:pt modelId="{A2CAB8E5-DB98-4876-9C60-D309B65D5F2B}" type="pres">
      <dgm:prSet presAssocID="{87FCBF01-421F-44F7-ACEE-D511775BEBB5}" presName="Name0" presStyleCnt="0">
        <dgm:presLayoutVars>
          <dgm:dir/>
          <dgm:animLvl val="lvl"/>
          <dgm:resizeHandles val="exact"/>
        </dgm:presLayoutVars>
      </dgm:prSet>
      <dgm:spPr/>
    </dgm:pt>
    <dgm:pt modelId="{CF11CD3E-8B35-4791-A264-40E8D55586A6}" type="pres">
      <dgm:prSet presAssocID="{25281238-BC91-4C7A-9B61-BB4F5C97628B}" presName="boxAndChildren" presStyleCnt="0"/>
      <dgm:spPr/>
    </dgm:pt>
    <dgm:pt modelId="{E2DB7258-E89A-4328-B995-6F685F5C25B7}" type="pres">
      <dgm:prSet presAssocID="{25281238-BC91-4C7A-9B61-BB4F5C97628B}" presName="parentTextBox" presStyleLbl="node1" presStyleIdx="0" presStyleCnt="4"/>
      <dgm:spPr/>
    </dgm:pt>
    <dgm:pt modelId="{C5ADAC30-32C9-4D5D-9686-F219DFE76F8B}" type="pres">
      <dgm:prSet presAssocID="{25281238-BC91-4C7A-9B61-BB4F5C97628B}" presName="entireBox" presStyleLbl="node1" presStyleIdx="0" presStyleCnt="4"/>
      <dgm:spPr/>
    </dgm:pt>
    <dgm:pt modelId="{C7DD5878-BC11-4830-B108-3D143D1487E0}" type="pres">
      <dgm:prSet presAssocID="{25281238-BC91-4C7A-9B61-BB4F5C97628B}" presName="descendantBox" presStyleCnt="0"/>
      <dgm:spPr/>
    </dgm:pt>
    <dgm:pt modelId="{03EE620B-8C0E-4A7E-ACF6-DFAC2EDEA9F2}" type="pres">
      <dgm:prSet presAssocID="{6C878B37-1261-40F1-9000-F23B41B1B8D3}" presName="childTextBox" presStyleLbl="fgAccFollowNode1" presStyleIdx="0" presStyleCnt="7">
        <dgm:presLayoutVars>
          <dgm:bulletEnabled val="1"/>
        </dgm:presLayoutVars>
      </dgm:prSet>
      <dgm:spPr/>
    </dgm:pt>
    <dgm:pt modelId="{5848B009-EAD2-4FE1-8D55-229D224B19BF}" type="pres">
      <dgm:prSet presAssocID="{FAA19302-87FA-49C6-9E53-F7AD364776EA}" presName="childTextBox" presStyleLbl="fgAccFollowNode1" presStyleIdx="1" presStyleCnt="7">
        <dgm:presLayoutVars>
          <dgm:bulletEnabled val="1"/>
        </dgm:presLayoutVars>
      </dgm:prSet>
      <dgm:spPr/>
    </dgm:pt>
    <dgm:pt modelId="{5A270FB1-9285-4445-B997-6138DBADD1CD}" type="pres">
      <dgm:prSet presAssocID="{38D76272-6ABF-4AEA-BFBE-EACEC25CE592}" presName="childTextBox" presStyleLbl="fgAccFollowNode1" presStyleIdx="2" presStyleCnt="7">
        <dgm:presLayoutVars>
          <dgm:bulletEnabled val="1"/>
        </dgm:presLayoutVars>
      </dgm:prSet>
      <dgm:spPr/>
    </dgm:pt>
    <dgm:pt modelId="{EFA0DB01-899D-4B19-83E9-3F03E8045A1D}" type="pres">
      <dgm:prSet presAssocID="{4B5BEA4D-1CAD-467E-8242-75D5A27E0AD8}" presName="childTextBox" presStyleLbl="fgAccFollowNode1" presStyleIdx="3" presStyleCnt="7">
        <dgm:presLayoutVars>
          <dgm:bulletEnabled val="1"/>
        </dgm:presLayoutVars>
      </dgm:prSet>
      <dgm:spPr/>
    </dgm:pt>
    <dgm:pt modelId="{3CDAF3AA-E59D-4C19-B63B-170D3A563D79}" type="pres">
      <dgm:prSet presAssocID="{2DA1CAC7-B014-47E3-8D1B-454A982FF191}" presName="sp" presStyleCnt="0"/>
      <dgm:spPr/>
    </dgm:pt>
    <dgm:pt modelId="{D9164B66-0B24-44AD-ADCF-879FBE5E4CE3}" type="pres">
      <dgm:prSet presAssocID="{07575E2E-8861-44D6-8342-164B9A02A80E}" presName="arrowAndChildren" presStyleCnt="0"/>
      <dgm:spPr/>
    </dgm:pt>
    <dgm:pt modelId="{2F1F69BD-DD50-4F17-B2C3-A7F01F59337E}" type="pres">
      <dgm:prSet presAssocID="{07575E2E-8861-44D6-8342-164B9A02A80E}" presName="parentTextArrow" presStyleLbl="node1" presStyleIdx="1" presStyleCnt="4"/>
      <dgm:spPr/>
    </dgm:pt>
    <dgm:pt modelId="{1FBA76CD-8F55-4501-8618-43EF3457E7B6}" type="pres">
      <dgm:prSet presAssocID="{7604D3B7-6E82-442E-BEEC-CC4B275DA60B}" presName="sp" presStyleCnt="0"/>
      <dgm:spPr/>
    </dgm:pt>
    <dgm:pt modelId="{017DAC9A-A10C-45C6-8650-A4F46D4100A1}" type="pres">
      <dgm:prSet presAssocID="{0202602E-B2D2-427A-91FA-A82B9C862993}" presName="arrowAndChildren" presStyleCnt="0"/>
      <dgm:spPr/>
    </dgm:pt>
    <dgm:pt modelId="{61FE0E2B-5A20-49B5-8D70-C10B9B0A1095}" type="pres">
      <dgm:prSet presAssocID="{0202602E-B2D2-427A-91FA-A82B9C862993}" presName="parentTextArrow" presStyleLbl="node1" presStyleIdx="2" presStyleCnt="4"/>
      <dgm:spPr/>
    </dgm:pt>
    <dgm:pt modelId="{7470B371-5208-4393-856D-4DFA4D2D7B92}" type="pres">
      <dgm:prSet presAssocID="{4A55EB62-964D-471F-ACC4-1CA129D23F1E}" presName="sp" presStyleCnt="0"/>
      <dgm:spPr/>
    </dgm:pt>
    <dgm:pt modelId="{D94D9CC9-6D05-4F59-86FF-3954F270D11C}" type="pres">
      <dgm:prSet presAssocID="{AD18060D-977D-45D5-8CD7-FE7D5856637A}" presName="arrowAndChildren" presStyleCnt="0"/>
      <dgm:spPr/>
    </dgm:pt>
    <dgm:pt modelId="{8A0C910E-8571-4CCF-B5A7-DB1220B9EEEF}" type="pres">
      <dgm:prSet presAssocID="{AD18060D-977D-45D5-8CD7-FE7D5856637A}" presName="parentTextArrow" presStyleLbl="node1" presStyleIdx="2" presStyleCnt="4"/>
      <dgm:spPr/>
    </dgm:pt>
    <dgm:pt modelId="{E8642306-E3FE-4456-86D0-60AC440681B8}" type="pres">
      <dgm:prSet presAssocID="{AD18060D-977D-45D5-8CD7-FE7D5856637A}" presName="arrow" presStyleLbl="node1" presStyleIdx="3" presStyleCnt="4"/>
      <dgm:spPr/>
    </dgm:pt>
    <dgm:pt modelId="{722AF759-4F77-4E60-ABCC-D1CC9CF26649}" type="pres">
      <dgm:prSet presAssocID="{AD18060D-977D-45D5-8CD7-FE7D5856637A}" presName="descendantArrow" presStyleCnt="0"/>
      <dgm:spPr/>
    </dgm:pt>
    <dgm:pt modelId="{A82E2D5A-27D4-4BF8-91FC-DF5A7F2928AD}" type="pres">
      <dgm:prSet presAssocID="{96CDF94A-77A2-4480-ADCF-61BB7254FE62}" presName="childTextArrow" presStyleLbl="fgAccFollowNode1" presStyleIdx="4" presStyleCnt="7">
        <dgm:presLayoutVars>
          <dgm:bulletEnabled val="1"/>
        </dgm:presLayoutVars>
      </dgm:prSet>
      <dgm:spPr/>
    </dgm:pt>
    <dgm:pt modelId="{A3998EF9-26EC-43AD-B824-2A221CD6EEA3}" type="pres">
      <dgm:prSet presAssocID="{0C5301EF-DF09-4491-954B-A712C4BB0A37}" presName="childTextArrow" presStyleLbl="fgAccFollowNode1" presStyleIdx="5" presStyleCnt="7">
        <dgm:presLayoutVars>
          <dgm:bulletEnabled val="1"/>
        </dgm:presLayoutVars>
      </dgm:prSet>
      <dgm:spPr/>
    </dgm:pt>
    <dgm:pt modelId="{1A0BC255-5A64-4C1A-87D1-39DD19C0D575}" type="pres">
      <dgm:prSet presAssocID="{ADE69CB5-7E83-41B4-8666-F47C933BD616}" presName="childTextArrow" presStyleLbl="fgAccFollowNode1" presStyleIdx="6" presStyleCnt="7">
        <dgm:presLayoutVars>
          <dgm:bulletEnabled val="1"/>
        </dgm:presLayoutVars>
      </dgm:prSet>
      <dgm:spPr/>
    </dgm:pt>
  </dgm:ptLst>
  <dgm:cxnLst>
    <dgm:cxn modelId="{3C4B8D15-500E-42AC-B36D-BF63933D0C91}" type="presOf" srcId="{FAA19302-87FA-49C6-9E53-F7AD364776EA}" destId="{5848B009-EAD2-4FE1-8D55-229D224B19BF}" srcOrd="0" destOrd="0" presId="urn:microsoft.com/office/officeart/2005/8/layout/process4"/>
    <dgm:cxn modelId="{52640338-BE8A-4E43-BF0F-D3EFCA234FB8}" srcId="{25281238-BC91-4C7A-9B61-BB4F5C97628B}" destId="{6C878B37-1261-40F1-9000-F23B41B1B8D3}" srcOrd="0" destOrd="0" parTransId="{AFEB9481-8EE9-4975-B039-19F5C3ED8505}" sibTransId="{D6A7A501-FE68-40F6-BE22-ECA73BBC599F}"/>
    <dgm:cxn modelId="{0740A664-BDBB-4883-B711-1AD1378DC709}" type="presOf" srcId="{07575E2E-8861-44D6-8342-164B9A02A80E}" destId="{2F1F69BD-DD50-4F17-B2C3-A7F01F59337E}" srcOrd="0" destOrd="0" presId="urn:microsoft.com/office/officeart/2005/8/layout/process4"/>
    <dgm:cxn modelId="{C4D6F144-5707-4842-9448-340CBF39A4B9}" type="presOf" srcId="{87FCBF01-421F-44F7-ACEE-D511775BEBB5}" destId="{A2CAB8E5-DB98-4876-9C60-D309B65D5F2B}" srcOrd="0" destOrd="0" presId="urn:microsoft.com/office/officeart/2005/8/layout/process4"/>
    <dgm:cxn modelId="{BFDCCD68-06A8-48B6-A416-1B747159E734}" type="presOf" srcId="{AD18060D-977D-45D5-8CD7-FE7D5856637A}" destId="{E8642306-E3FE-4456-86D0-60AC440681B8}" srcOrd="1" destOrd="0" presId="urn:microsoft.com/office/officeart/2005/8/layout/process4"/>
    <dgm:cxn modelId="{AE44CC4B-91BB-4503-8938-5DC642191DC2}" srcId="{87FCBF01-421F-44F7-ACEE-D511775BEBB5}" destId="{07575E2E-8861-44D6-8342-164B9A02A80E}" srcOrd="2" destOrd="0" parTransId="{B7B13150-3527-4C87-B2D6-19F2E0AE48E0}" sibTransId="{2DA1CAC7-B014-47E3-8D1B-454A982FF191}"/>
    <dgm:cxn modelId="{A188D54C-905E-486A-A0A4-7A3357CF66DB}" type="presOf" srcId="{ADE69CB5-7E83-41B4-8666-F47C933BD616}" destId="{1A0BC255-5A64-4C1A-87D1-39DD19C0D575}" srcOrd="0" destOrd="0" presId="urn:microsoft.com/office/officeart/2005/8/layout/process4"/>
    <dgm:cxn modelId="{2F09A050-F76F-4149-9BBE-099A5075AA84}" type="presOf" srcId="{96CDF94A-77A2-4480-ADCF-61BB7254FE62}" destId="{A82E2D5A-27D4-4BF8-91FC-DF5A7F2928AD}" srcOrd="0" destOrd="0" presId="urn:microsoft.com/office/officeart/2005/8/layout/process4"/>
    <dgm:cxn modelId="{DCABDD72-6250-450A-A02F-36E6D1E42F42}" srcId="{87FCBF01-421F-44F7-ACEE-D511775BEBB5}" destId="{0202602E-B2D2-427A-91FA-A82B9C862993}" srcOrd="1" destOrd="0" parTransId="{3D34A49D-B760-4CB0-9428-83FAE36BBA9A}" sibTransId="{7604D3B7-6E82-442E-BEEC-CC4B275DA60B}"/>
    <dgm:cxn modelId="{EE90E275-00DE-45CB-8C12-12AF012D43D8}" type="presOf" srcId="{25281238-BC91-4C7A-9B61-BB4F5C97628B}" destId="{C5ADAC30-32C9-4D5D-9686-F219DFE76F8B}" srcOrd="1" destOrd="0" presId="urn:microsoft.com/office/officeart/2005/8/layout/process4"/>
    <dgm:cxn modelId="{3A192179-5D90-427D-8634-EF32C2FB5356}" srcId="{AD18060D-977D-45D5-8CD7-FE7D5856637A}" destId="{96CDF94A-77A2-4480-ADCF-61BB7254FE62}" srcOrd="0" destOrd="0" parTransId="{7E39FDC9-D25E-486E-967F-72E98481C16F}" sibTransId="{59E32543-006D-49CA-8D1C-3267B7EA927D}"/>
    <dgm:cxn modelId="{0555BE7D-F8EB-49BB-93D0-8EE6B3E073F2}" type="presOf" srcId="{38D76272-6ABF-4AEA-BFBE-EACEC25CE592}" destId="{5A270FB1-9285-4445-B997-6138DBADD1CD}" srcOrd="0" destOrd="0" presId="urn:microsoft.com/office/officeart/2005/8/layout/process4"/>
    <dgm:cxn modelId="{299C9885-EFFA-4507-803D-00D3C2189306}" srcId="{87FCBF01-421F-44F7-ACEE-D511775BEBB5}" destId="{AD18060D-977D-45D5-8CD7-FE7D5856637A}" srcOrd="0" destOrd="0" parTransId="{CF7A7335-D4E3-4BCF-8F41-75F01AD387A4}" sibTransId="{4A55EB62-964D-471F-ACC4-1CA129D23F1E}"/>
    <dgm:cxn modelId="{0F59A086-3D19-47D1-A16C-39CA460623FC}" srcId="{25281238-BC91-4C7A-9B61-BB4F5C97628B}" destId="{FAA19302-87FA-49C6-9E53-F7AD364776EA}" srcOrd="1" destOrd="0" parTransId="{DEE50D87-6537-4B3B-84A1-40DD6A994E11}" sibTransId="{1B466D54-E15D-4E82-B877-00FE57C60E8B}"/>
    <dgm:cxn modelId="{5656E18B-597F-4777-AEAD-558712AA74DB}" type="presOf" srcId="{0202602E-B2D2-427A-91FA-A82B9C862993}" destId="{61FE0E2B-5A20-49B5-8D70-C10B9B0A1095}" srcOrd="0" destOrd="0" presId="urn:microsoft.com/office/officeart/2005/8/layout/process4"/>
    <dgm:cxn modelId="{DE3D2090-A4AF-4453-9AB7-8075288696C8}" type="presOf" srcId="{4B5BEA4D-1CAD-467E-8242-75D5A27E0AD8}" destId="{EFA0DB01-899D-4B19-83E9-3F03E8045A1D}" srcOrd="0" destOrd="0" presId="urn:microsoft.com/office/officeart/2005/8/layout/process4"/>
    <dgm:cxn modelId="{A79D5E95-E51A-4657-A073-E1285877B2A8}" srcId="{25281238-BC91-4C7A-9B61-BB4F5C97628B}" destId="{4B5BEA4D-1CAD-467E-8242-75D5A27E0AD8}" srcOrd="3" destOrd="0" parTransId="{BA9E83C5-49E7-46C2-BA3B-962F64FC5D7E}" sibTransId="{E15B9690-64E6-4659-BD78-C7189CE0A8F2}"/>
    <dgm:cxn modelId="{61B8BE96-259C-4855-BA8B-1CD521A206B5}" type="presOf" srcId="{6C878B37-1261-40F1-9000-F23B41B1B8D3}" destId="{03EE620B-8C0E-4A7E-ACF6-DFAC2EDEA9F2}" srcOrd="0" destOrd="0" presId="urn:microsoft.com/office/officeart/2005/8/layout/process4"/>
    <dgm:cxn modelId="{0D0E0D9B-B641-4294-A9B6-632B5706CF72}" type="presOf" srcId="{25281238-BC91-4C7A-9B61-BB4F5C97628B}" destId="{E2DB7258-E89A-4328-B995-6F685F5C25B7}" srcOrd="0" destOrd="0" presId="urn:microsoft.com/office/officeart/2005/8/layout/process4"/>
    <dgm:cxn modelId="{6A4D6CCE-7583-428D-A685-C2067215119D}" srcId="{25281238-BC91-4C7A-9B61-BB4F5C97628B}" destId="{38D76272-6ABF-4AEA-BFBE-EACEC25CE592}" srcOrd="2" destOrd="0" parTransId="{6CDF5D15-D0EC-4C23-B7D8-35EB00975FE1}" sibTransId="{00F6C60D-E790-457B-90B4-C48DC468FCB2}"/>
    <dgm:cxn modelId="{2E38A2D9-FA63-49D9-ACA8-C2FF0C9D29AB}" srcId="{87FCBF01-421F-44F7-ACEE-D511775BEBB5}" destId="{25281238-BC91-4C7A-9B61-BB4F5C97628B}" srcOrd="3" destOrd="0" parTransId="{B77845C3-4D88-448A-857E-D36A4E3B4DDB}" sibTransId="{3419858E-2060-455C-9D5B-6E4E7DC45515}"/>
    <dgm:cxn modelId="{FC7C56E6-A3DE-4C21-B9C7-FBE595A3129B}" srcId="{AD18060D-977D-45D5-8CD7-FE7D5856637A}" destId="{0C5301EF-DF09-4491-954B-A712C4BB0A37}" srcOrd="1" destOrd="0" parTransId="{8B5D2999-E2FC-4FF0-9572-05381424045F}" sibTransId="{0D29BCAA-B8CD-4947-82C3-73619E73FCE4}"/>
    <dgm:cxn modelId="{33A89CEA-766F-4A68-BB47-45AEA7FA4FC6}" type="presOf" srcId="{0C5301EF-DF09-4491-954B-A712C4BB0A37}" destId="{A3998EF9-26EC-43AD-B824-2A221CD6EEA3}" srcOrd="0" destOrd="0" presId="urn:microsoft.com/office/officeart/2005/8/layout/process4"/>
    <dgm:cxn modelId="{0D67B9FA-3BB5-4694-9182-BA64CF7B72A2}" srcId="{AD18060D-977D-45D5-8CD7-FE7D5856637A}" destId="{ADE69CB5-7E83-41B4-8666-F47C933BD616}" srcOrd="2" destOrd="0" parTransId="{37FB040D-6DD1-471B-94FA-8D77DC42DF92}" sibTransId="{11567F7D-BC93-409E-9460-8D1BF8FFBB68}"/>
    <dgm:cxn modelId="{497FD2FD-1067-4009-8EF5-74CCC1322F0D}" type="presOf" srcId="{AD18060D-977D-45D5-8CD7-FE7D5856637A}" destId="{8A0C910E-8571-4CCF-B5A7-DB1220B9EEEF}" srcOrd="0" destOrd="0" presId="urn:microsoft.com/office/officeart/2005/8/layout/process4"/>
    <dgm:cxn modelId="{8B251227-41AC-4782-B677-6383F7A65EE7}" type="presParOf" srcId="{A2CAB8E5-DB98-4876-9C60-D309B65D5F2B}" destId="{CF11CD3E-8B35-4791-A264-40E8D55586A6}" srcOrd="0" destOrd="0" presId="urn:microsoft.com/office/officeart/2005/8/layout/process4"/>
    <dgm:cxn modelId="{487E94B7-F8FE-47F7-AB7E-020503459308}" type="presParOf" srcId="{CF11CD3E-8B35-4791-A264-40E8D55586A6}" destId="{E2DB7258-E89A-4328-B995-6F685F5C25B7}" srcOrd="0" destOrd="0" presId="urn:microsoft.com/office/officeart/2005/8/layout/process4"/>
    <dgm:cxn modelId="{8887CE44-CA2E-459C-8DA6-53A915F8DF3D}" type="presParOf" srcId="{CF11CD3E-8B35-4791-A264-40E8D55586A6}" destId="{C5ADAC30-32C9-4D5D-9686-F219DFE76F8B}" srcOrd="1" destOrd="0" presId="urn:microsoft.com/office/officeart/2005/8/layout/process4"/>
    <dgm:cxn modelId="{D21325DA-6BB4-4D70-BA75-CD082C9B8D7E}" type="presParOf" srcId="{CF11CD3E-8B35-4791-A264-40E8D55586A6}" destId="{C7DD5878-BC11-4830-B108-3D143D1487E0}" srcOrd="2" destOrd="0" presId="urn:microsoft.com/office/officeart/2005/8/layout/process4"/>
    <dgm:cxn modelId="{098EE799-DB52-4D80-8AC9-275D43B92AA2}" type="presParOf" srcId="{C7DD5878-BC11-4830-B108-3D143D1487E0}" destId="{03EE620B-8C0E-4A7E-ACF6-DFAC2EDEA9F2}" srcOrd="0" destOrd="0" presId="urn:microsoft.com/office/officeart/2005/8/layout/process4"/>
    <dgm:cxn modelId="{356AC0A9-39DE-46AC-B04D-0E0173902718}" type="presParOf" srcId="{C7DD5878-BC11-4830-B108-3D143D1487E0}" destId="{5848B009-EAD2-4FE1-8D55-229D224B19BF}" srcOrd="1" destOrd="0" presId="urn:microsoft.com/office/officeart/2005/8/layout/process4"/>
    <dgm:cxn modelId="{E6E73E8C-8C17-4A8C-B473-9D21B2EC6B2B}" type="presParOf" srcId="{C7DD5878-BC11-4830-B108-3D143D1487E0}" destId="{5A270FB1-9285-4445-B997-6138DBADD1CD}" srcOrd="2" destOrd="0" presId="urn:microsoft.com/office/officeart/2005/8/layout/process4"/>
    <dgm:cxn modelId="{E6A10FA9-B328-4F4F-92D8-CA0AC2F6A3C0}" type="presParOf" srcId="{C7DD5878-BC11-4830-B108-3D143D1487E0}" destId="{EFA0DB01-899D-4B19-83E9-3F03E8045A1D}" srcOrd="3" destOrd="0" presId="urn:microsoft.com/office/officeart/2005/8/layout/process4"/>
    <dgm:cxn modelId="{31B2C136-A154-405B-BE61-8882CE571ECD}" type="presParOf" srcId="{A2CAB8E5-DB98-4876-9C60-D309B65D5F2B}" destId="{3CDAF3AA-E59D-4C19-B63B-170D3A563D79}" srcOrd="1" destOrd="0" presId="urn:microsoft.com/office/officeart/2005/8/layout/process4"/>
    <dgm:cxn modelId="{7140F1CF-A17B-4114-968C-5528915666F2}" type="presParOf" srcId="{A2CAB8E5-DB98-4876-9C60-D309B65D5F2B}" destId="{D9164B66-0B24-44AD-ADCF-879FBE5E4CE3}" srcOrd="2" destOrd="0" presId="urn:microsoft.com/office/officeart/2005/8/layout/process4"/>
    <dgm:cxn modelId="{8A738443-25FC-42E3-8253-C4341EEDFA27}" type="presParOf" srcId="{D9164B66-0B24-44AD-ADCF-879FBE5E4CE3}" destId="{2F1F69BD-DD50-4F17-B2C3-A7F01F59337E}" srcOrd="0" destOrd="0" presId="urn:microsoft.com/office/officeart/2005/8/layout/process4"/>
    <dgm:cxn modelId="{A6F954AE-851C-43A7-B0B7-7940157C37CE}" type="presParOf" srcId="{A2CAB8E5-DB98-4876-9C60-D309B65D5F2B}" destId="{1FBA76CD-8F55-4501-8618-43EF3457E7B6}" srcOrd="3" destOrd="0" presId="urn:microsoft.com/office/officeart/2005/8/layout/process4"/>
    <dgm:cxn modelId="{91B5CAF3-F5BA-4A94-BADA-B71B701560A9}" type="presParOf" srcId="{A2CAB8E5-DB98-4876-9C60-D309B65D5F2B}" destId="{017DAC9A-A10C-45C6-8650-A4F46D4100A1}" srcOrd="4" destOrd="0" presId="urn:microsoft.com/office/officeart/2005/8/layout/process4"/>
    <dgm:cxn modelId="{096511A3-A986-458E-8902-1863FDB7FC2E}" type="presParOf" srcId="{017DAC9A-A10C-45C6-8650-A4F46D4100A1}" destId="{61FE0E2B-5A20-49B5-8D70-C10B9B0A1095}" srcOrd="0" destOrd="0" presId="urn:microsoft.com/office/officeart/2005/8/layout/process4"/>
    <dgm:cxn modelId="{90B631E2-883E-4350-91BA-4106429B2D42}" type="presParOf" srcId="{A2CAB8E5-DB98-4876-9C60-D309B65D5F2B}" destId="{7470B371-5208-4393-856D-4DFA4D2D7B92}" srcOrd="5" destOrd="0" presId="urn:microsoft.com/office/officeart/2005/8/layout/process4"/>
    <dgm:cxn modelId="{6D3587A0-9C21-454A-86D2-4073DB7EB5A0}" type="presParOf" srcId="{A2CAB8E5-DB98-4876-9C60-D309B65D5F2B}" destId="{D94D9CC9-6D05-4F59-86FF-3954F270D11C}" srcOrd="6" destOrd="0" presId="urn:microsoft.com/office/officeart/2005/8/layout/process4"/>
    <dgm:cxn modelId="{FBA78A2A-82F6-42EB-8B87-AAA9C1401D50}" type="presParOf" srcId="{D94D9CC9-6D05-4F59-86FF-3954F270D11C}" destId="{8A0C910E-8571-4CCF-B5A7-DB1220B9EEEF}" srcOrd="0" destOrd="0" presId="urn:microsoft.com/office/officeart/2005/8/layout/process4"/>
    <dgm:cxn modelId="{3D299D9F-972E-4618-ACD6-0A94FF8BE4E3}" type="presParOf" srcId="{D94D9CC9-6D05-4F59-86FF-3954F270D11C}" destId="{E8642306-E3FE-4456-86D0-60AC440681B8}" srcOrd="1" destOrd="0" presId="urn:microsoft.com/office/officeart/2005/8/layout/process4"/>
    <dgm:cxn modelId="{C3E1F8BE-DC77-4332-B4C7-C57ABBAEF77A}" type="presParOf" srcId="{D94D9CC9-6D05-4F59-86FF-3954F270D11C}" destId="{722AF759-4F77-4E60-ABCC-D1CC9CF26649}" srcOrd="2" destOrd="0" presId="urn:microsoft.com/office/officeart/2005/8/layout/process4"/>
    <dgm:cxn modelId="{40DA4777-4A9F-4B9D-BC7E-B9B47E24C25A}" type="presParOf" srcId="{722AF759-4F77-4E60-ABCC-D1CC9CF26649}" destId="{A82E2D5A-27D4-4BF8-91FC-DF5A7F2928AD}" srcOrd="0" destOrd="0" presId="urn:microsoft.com/office/officeart/2005/8/layout/process4"/>
    <dgm:cxn modelId="{E31D5051-9307-471F-80E5-373D11A65993}" type="presParOf" srcId="{722AF759-4F77-4E60-ABCC-D1CC9CF26649}" destId="{A3998EF9-26EC-43AD-B824-2A221CD6EEA3}" srcOrd="1" destOrd="0" presId="urn:microsoft.com/office/officeart/2005/8/layout/process4"/>
    <dgm:cxn modelId="{EA9F43EE-F48E-473E-B1E1-D75465D4D315}" type="presParOf" srcId="{722AF759-4F77-4E60-ABCC-D1CC9CF26649}" destId="{1A0BC255-5A64-4C1A-87D1-39DD19C0D575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7FCBF01-421F-44F7-ACEE-D511775BEBB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18060D-977D-45D5-8CD7-FE7D5856637A}">
      <dgm:prSet phldrT="[Text]" custT="1"/>
      <dgm:spPr>
        <a:solidFill>
          <a:srgbClr val="7B6EC8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1" dirty="0">
              <a:solidFill>
                <a:schemeClr val="bg1"/>
              </a:solidFill>
            </a:rPr>
            <a:t>Scenarios include both critical, non-critical tasks, and vitals (nurse aide only)</a:t>
          </a:r>
        </a:p>
      </dgm:t>
    </dgm:pt>
    <dgm:pt modelId="{CF7A7335-D4E3-4BCF-8F41-75F01AD387A4}" type="parTrans" cxnId="{299C9885-EFFA-4507-803D-00D3C2189306}">
      <dgm:prSet/>
      <dgm:spPr/>
      <dgm:t>
        <a:bodyPr/>
        <a:lstStyle/>
        <a:p>
          <a:endParaRPr lang="en-US"/>
        </a:p>
      </dgm:t>
    </dgm:pt>
    <dgm:pt modelId="{4A55EB62-964D-471F-ACC4-1CA129D23F1E}" type="sibTrans" cxnId="{299C9885-EFFA-4507-803D-00D3C2189306}">
      <dgm:prSet/>
      <dgm:spPr/>
      <dgm:t>
        <a:bodyPr/>
        <a:lstStyle/>
        <a:p>
          <a:endParaRPr lang="en-US"/>
        </a:p>
      </dgm:t>
    </dgm:pt>
    <dgm:pt modelId="{0202602E-B2D2-427A-91FA-A82B9C862993}">
      <dgm:prSet phldrT="[Text]" custT="1"/>
      <dgm:spPr>
        <a:solidFill>
          <a:srgbClr val="CD91E5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1" dirty="0">
              <a:solidFill>
                <a:schemeClr val="bg1"/>
              </a:solidFill>
            </a:rPr>
            <a:t>Scenario consists of: - </a:t>
          </a:r>
          <a:r>
            <a:rPr lang="en-US" sz="1400" b="1" i="1" dirty="0">
              <a:solidFill>
                <a:schemeClr val="bg1"/>
              </a:solidFill>
            </a:rPr>
            <a:t>some sites color code sections – volunteer, candidate, </a:t>
          </a:r>
          <a:r>
            <a:rPr lang="en-US" sz="1400" b="1" i="1" dirty="0" err="1">
              <a:solidFill>
                <a:schemeClr val="bg1"/>
              </a:solidFill>
            </a:rPr>
            <a:t>etc</a:t>
          </a:r>
          <a:endParaRPr lang="en-US" sz="1400" b="1" dirty="0">
            <a:solidFill>
              <a:schemeClr val="bg1"/>
            </a:solidFill>
          </a:endParaRPr>
        </a:p>
      </dgm:t>
    </dgm:pt>
    <dgm:pt modelId="{3D34A49D-B760-4CB0-9428-83FAE36BBA9A}" type="parTrans" cxnId="{DCABDD72-6250-450A-A02F-36E6D1E42F42}">
      <dgm:prSet/>
      <dgm:spPr/>
      <dgm:t>
        <a:bodyPr/>
        <a:lstStyle/>
        <a:p>
          <a:endParaRPr lang="en-US"/>
        </a:p>
      </dgm:t>
    </dgm:pt>
    <dgm:pt modelId="{7604D3B7-6E82-442E-BEEC-CC4B275DA60B}" type="sibTrans" cxnId="{DCABDD72-6250-450A-A02F-36E6D1E42F42}">
      <dgm:prSet/>
      <dgm:spPr/>
      <dgm:t>
        <a:bodyPr/>
        <a:lstStyle/>
        <a:p>
          <a:endParaRPr lang="en-US"/>
        </a:p>
      </dgm:t>
    </dgm:pt>
    <dgm:pt modelId="{07575E2E-8861-44D6-8342-164B9A02A80E}">
      <dgm:prSet phldrT="[Text]" custT="1"/>
      <dgm:spPr>
        <a:solidFill>
          <a:srgbClr val="CD91E5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1" dirty="0">
              <a:solidFill>
                <a:schemeClr val="bg1"/>
              </a:solidFill>
            </a:rPr>
            <a:t>Scenario consists of: - </a:t>
          </a:r>
          <a:r>
            <a:rPr lang="en-US" sz="1400" b="1" i="1" dirty="0">
              <a:solidFill>
                <a:schemeClr val="bg1"/>
              </a:solidFill>
            </a:rPr>
            <a:t>some sites color code sections – volunteer, candidate, </a:t>
          </a:r>
          <a:r>
            <a:rPr lang="en-US" sz="1400" b="1" i="1" dirty="0" err="1">
              <a:solidFill>
                <a:schemeClr val="bg1"/>
              </a:solidFill>
            </a:rPr>
            <a:t>etc</a:t>
          </a:r>
          <a:endParaRPr lang="en-US" sz="1400" b="1" dirty="0">
            <a:solidFill>
              <a:schemeClr val="bg1"/>
            </a:solidFill>
          </a:endParaRPr>
        </a:p>
      </dgm:t>
    </dgm:pt>
    <dgm:pt modelId="{B7B13150-3527-4C87-B2D6-19F2E0AE48E0}" type="parTrans" cxnId="{AE44CC4B-91BB-4503-8938-5DC642191DC2}">
      <dgm:prSet/>
      <dgm:spPr/>
      <dgm:t>
        <a:bodyPr/>
        <a:lstStyle/>
        <a:p>
          <a:endParaRPr lang="en-US"/>
        </a:p>
      </dgm:t>
    </dgm:pt>
    <dgm:pt modelId="{2DA1CAC7-B014-47E3-8D1B-454A982FF191}" type="sibTrans" cxnId="{AE44CC4B-91BB-4503-8938-5DC642191DC2}">
      <dgm:prSet/>
      <dgm:spPr/>
      <dgm:t>
        <a:bodyPr/>
        <a:lstStyle/>
        <a:p>
          <a:endParaRPr lang="en-US"/>
        </a:p>
      </dgm:t>
    </dgm:pt>
    <dgm:pt modelId="{B5129E1E-C1BA-40AA-A90F-A7128D2B23F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>
              <a:solidFill>
                <a:schemeClr val="tx1">
                  <a:alpha val="80000"/>
                </a:schemeClr>
              </a:solidFill>
            </a:rPr>
            <a:t>Critical tasks – usually deal with safety &amp; infection control – must perform all with 100% accuracy</a:t>
          </a:r>
        </a:p>
      </dgm:t>
    </dgm:pt>
    <dgm:pt modelId="{10FBF1AC-A734-4CAF-9DBC-C2D802212B7A}" type="parTrans" cxnId="{2FDE8A66-B0D9-477D-A68E-E2CF76C5C6E6}">
      <dgm:prSet/>
      <dgm:spPr/>
      <dgm:t>
        <a:bodyPr/>
        <a:lstStyle/>
        <a:p>
          <a:endParaRPr lang="en-US"/>
        </a:p>
      </dgm:t>
    </dgm:pt>
    <dgm:pt modelId="{0E9C5CDF-4703-47BE-BCC4-CF5B68CB1566}" type="sibTrans" cxnId="{2FDE8A66-B0D9-477D-A68E-E2CF76C5C6E6}">
      <dgm:prSet/>
      <dgm:spPr/>
      <dgm:t>
        <a:bodyPr/>
        <a:lstStyle/>
        <a:p>
          <a:endParaRPr lang="en-US"/>
        </a:p>
      </dgm:t>
    </dgm:pt>
    <dgm:pt modelId="{368D613D-CD6C-468C-996B-27D5501681F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>
              <a:solidFill>
                <a:schemeClr val="tx1">
                  <a:alpha val="80000"/>
                </a:schemeClr>
              </a:solidFill>
            </a:rPr>
            <a:t>Non-Critical tasks – associated with performing tasks correctly – 80%</a:t>
          </a:r>
        </a:p>
      </dgm:t>
    </dgm:pt>
    <dgm:pt modelId="{7A466037-7853-4122-95A0-43249095BCA2}" type="parTrans" cxnId="{2DBDED71-11C3-474D-8864-88117393DEF0}">
      <dgm:prSet/>
      <dgm:spPr/>
      <dgm:t>
        <a:bodyPr/>
        <a:lstStyle/>
        <a:p>
          <a:endParaRPr lang="en-US"/>
        </a:p>
      </dgm:t>
    </dgm:pt>
    <dgm:pt modelId="{E08B9760-4B2F-46E6-8648-3507ED286110}" type="sibTrans" cxnId="{2DBDED71-11C3-474D-8864-88117393DEF0}">
      <dgm:prSet/>
      <dgm:spPr/>
      <dgm:t>
        <a:bodyPr/>
        <a:lstStyle/>
        <a:p>
          <a:endParaRPr lang="en-US"/>
        </a:p>
      </dgm:t>
    </dgm:pt>
    <dgm:pt modelId="{98F8E98E-6205-421A-AAC1-989DB240913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>
              <a:solidFill>
                <a:schemeClr val="tx1">
                  <a:alpha val="80000"/>
                </a:schemeClr>
              </a:solidFill>
            </a:rPr>
            <a:t>Vitals, Input/Output – measure w/in acceptable limits – see scoring sheet</a:t>
          </a:r>
        </a:p>
      </dgm:t>
    </dgm:pt>
    <dgm:pt modelId="{8FF48320-9572-46C2-8BF5-FE69273AE204}" type="parTrans" cxnId="{97C67882-7A90-4AA5-B459-BA9ECEB80294}">
      <dgm:prSet/>
      <dgm:spPr/>
      <dgm:t>
        <a:bodyPr/>
        <a:lstStyle/>
        <a:p>
          <a:endParaRPr lang="en-US"/>
        </a:p>
      </dgm:t>
    </dgm:pt>
    <dgm:pt modelId="{AF77D209-5683-4F91-A21D-A03EACBC28F7}" type="sibTrans" cxnId="{97C67882-7A90-4AA5-B459-BA9ECEB80294}">
      <dgm:prSet/>
      <dgm:spPr/>
      <dgm:t>
        <a:bodyPr/>
        <a:lstStyle/>
        <a:p>
          <a:endParaRPr lang="en-US"/>
        </a:p>
      </dgm:t>
    </dgm:pt>
    <dgm:pt modelId="{7042BCE6-90D6-417C-8A8F-4F7AA6EC941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>
              <a:solidFill>
                <a:schemeClr val="tx1">
                  <a:alpha val="80000"/>
                </a:schemeClr>
              </a:solidFill>
            </a:rPr>
            <a:t>Cover Sheet – Candidate Info to be completed by Coordinator prior to the exam</a:t>
          </a:r>
        </a:p>
      </dgm:t>
    </dgm:pt>
    <dgm:pt modelId="{D25C9E0D-02C2-4371-B570-522845D7B663}" type="parTrans" cxnId="{35E29B22-F63D-4F23-AF7C-4527D7FF75EA}">
      <dgm:prSet/>
      <dgm:spPr/>
      <dgm:t>
        <a:bodyPr/>
        <a:lstStyle/>
        <a:p>
          <a:endParaRPr lang="en-US"/>
        </a:p>
      </dgm:t>
    </dgm:pt>
    <dgm:pt modelId="{3325A3F8-1B9F-4536-BA3B-6A2DBC318E68}" type="sibTrans" cxnId="{35E29B22-F63D-4F23-AF7C-4527D7FF75EA}">
      <dgm:prSet/>
      <dgm:spPr/>
      <dgm:t>
        <a:bodyPr/>
        <a:lstStyle/>
        <a:p>
          <a:endParaRPr lang="en-US"/>
        </a:p>
      </dgm:t>
    </dgm:pt>
    <dgm:pt modelId="{EDA04166-EB92-4BC2-9AF3-9277C1CCDF9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>
              <a:solidFill>
                <a:schemeClr val="tx1">
                  <a:alpha val="80000"/>
                </a:schemeClr>
              </a:solidFill>
            </a:rPr>
            <a:t>Candidate Information – Scenario, Instructions, Document Sheet</a:t>
          </a:r>
        </a:p>
      </dgm:t>
    </dgm:pt>
    <dgm:pt modelId="{3D0546C5-5BF1-4802-811F-9E88185C7A27}" type="parTrans" cxnId="{8FA98DBC-FA9A-44AC-AD98-8ECBBDB1B432}">
      <dgm:prSet/>
      <dgm:spPr/>
      <dgm:t>
        <a:bodyPr/>
        <a:lstStyle/>
        <a:p>
          <a:endParaRPr lang="en-US"/>
        </a:p>
      </dgm:t>
    </dgm:pt>
    <dgm:pt modelId="{1F412765-874D-40CE-8A1C-23C91CE4CBA0}" type="sibTrans" cxnId="{8FA98DBC-FA9A-44AC-AD98-8ECBBDB1B432}">
      <dgm:prSet/>
      <dgm:spPr/>
      <dgm:t>
        <a:bodyPr/>
        <a:lstStyle/>
        <a:p>
          <a:endParaRPr lang="en-US"/>
        </a:p>
      </dgm:t>
    </dgm:pt>
    <dgm:pt modelId="{733A5472-85BE-49E5-BB17-41CDECA7A0D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>
              <a:solidFill>
                <a:schemeClr val="tx1">
                  <a:alpha val="80000"/>
                </a:schemeClr>
              </a:solidFill>
            </a:rPr>
            <a:t>Volunteer/Resident Info – instructions, consent form</a:t>
          </a:r>
        </a:p>
      </dgm:t>
    </dgm:pt>
    <dgm:pt modelId="{7239259D-A7DD-4625-AD5E-5CEB8A608F98}" type="parTrans" cxnId="{C6CAA4F6-2C7E-42C1-8B3A-AB3F3B1C6DB1}">
      <dgm:prSet/>
      <dgm:spPr/>
      <dgm:t>
        <a:bodyPr/>
        <a:lstStyle/>
        <a:p>
          <a:endParaRPr lang="en-US"/>
        </a:p>
      </dgm:t>
    </dgm:pt>
    <dgm:pt modelId="{EEE0DD23-014D-46BE-89A1-F06FA2DC6E07}" type="sibTrans" cxnId="{C6CAA4F6-2C7E-42C1-8B3A-AB3F3B1C6DB1}">
      <dgm:prSet/>
      <dgm:spPr/>
      <dgm:t>
        <a:bodyPr/>
        <a:lstStyle/>
        <a:p>
          <a:endParaRPr lang="en-US"/>
        </a:p>
      </dgm:t>
    </dgm:pt>
    <dgm:pt modelId="{13E473AF-C09F-46FA-8C0C-2205FC53154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>
              <a:solidFill>
                <a:schemeClr val="tx1">
                  <a:alpha val="80000"/>
                </a:schemeClr>
              </a:solidFill>
            </a:rPr>
            <a:t>CSO Information – equipment list, CSO Instructions, Scenario, Candidate Instructions, Documentation Sheet</a:t>
          </a:r>
        </a:p>
      </dgm:t>
    </dgm:pt>
    <dgm:pt modelId="{8795BAA1-4FBB-4CB8-9561-FBF749EA4458}" type="parTrans" cxnId="{028B7A17-3151-4E08-B50F-22E8539E8D8E}">
      <dgm:prSet/>
      <dgm:spPr/>
      <dgm:t>
        <a:bodyPr/>
        <a:lstStyle/>
        <a:p>
          <a:endParaRPr lang="en-US"/>
        </a:p>
      </dgm:t>
    </dgm:pt>
    <dgm:pt modelId="{C20D1B3B-5C72-43CA-A4C9-9B89309C5F4D}" type="sibTrans" cxnId="{028B7A17-3151-4E08-B50F-22E8539E8D8E}">
      <dgm:prSet/>
      <dgm:spPr/>
      <dgm:t>
        <a:bodyPr/>
        <a:lstStyle/>
        <a:p>
          <a:endParaRPr lang="en-US"/>
        </a:p>
      </dgm:t>
    </dgm:pt>
    <dgm:pt modelId="{A0998834-AFE4-4CB2-8725-A158F641EC1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>
              <a:solidFill>
                <a:schemeClr val="tx1">
                  <a:alpha val="80000"/>
                </a:schemeClr>
              </a:solidFill>
            </a:rPr>
            <a:t>Evaluation Grid – marked by CSO as the candidate performs task</a:t>
          </a:r>
        </a:p>
      </dgm:t>
    </dgm:pt>
    <dgm:pt modelId="{40B9E591-3971-47CC-983D-D849951F419E}" type="parTrans" cxnId="{10204073-9250-4FFF-8213-627B79A2736D}">
      <dgm:prSet/>
      <dgm:spPr/>
      <dgm:t>
        <a:bodyPr/>
        <a:lstStyle/>
        <a:p>
          <a:endParaRPr lang="en-US"/>
        </a:p>
      </dgm:t>
    </dgm:pt>
    <dgm:pt modelId="{4B6A5C83-BA04-47BE-BB7A-2F446D15C11A}" type="sibTrans" cxnId="{10204073-9250-4FFF-8213-627B79A2736D}">
      <dgm:prSet/>
      <dgm:spPr/>
      <dgm:t>
        <a:bodyPr/>
        <a:lstStyle/>
        <a:p>
          <a:endParaRPr lang="en-US"/>
        </a:p>
      </dgm:t>
    </dgm:pt>
    <dgm:pt modelId="{36630B00-FDB0-46F2-9AA3-8E41215A1C2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>
              <a:solidFill>
                <a:schemeClr val="tx1">
                  <a:alpha val="80000"/>
                </a:schemeClr>
              </a:solidFill>
            </a:rPr>
            <a:t>Score Sheet – completed by Coordinator (or designee) – nurse aide only</a:t>
          </a:r>
        </a:p>
      </dgm:t>
    </dgm:pt>
    <dgm:pt modelId="{67F29C29-C7D9-4F6A-85DC-97CA0B6EF0B5}" type="parTrans" cxnId="{9C3488E8-58AB-44E1-80A1-84CA4E814F14}">
      <dgm:prSet/>
      <dgm:spPr/>
      <dgm:t>
        <a:bodyPr/>
        <a:lstStyle/>
        <a:p>
          <a:endParaRPr lang="en-US"/>
        </a:p>
      </dgm:t>
    </dgm:pt>
    <dgm:pt modelId="{ACA36FAC-03B5-4A63-8447-B811A89A6ACB}" type="sibTrans" cxnId="{9C3488E8-58AB-44E1-80A1-84CA4E814F14}">
      <dgm:prSet/>
      <dgm:spPr/>
      <dgm:t>
        <a:bodyPr/>
        <a:lstStyle/>
        <a:p>
          <a:endParaRPr lang="en-US"/>
        </a:p>
      </dgm:t>
    </dgm:pt>
    <dgm:pt modelId="{A2CAB8E5-DB98-4876-9C60-D309B65D5F2B}" type="pres">
      <dgm:prSet presAssocID="{87FCBF01-421F-44F7-ACEE-D511775BEBB5}" presName="Name0" presStyleCnt="0">
        <dgm:presLayoutVars>
          <dgm:dir/>
          <dgm:animLvl val="lvl"/>
          <dgm:resizeHandles val="exact"/>
        </dgm:presLayoutVars>
      </dgm:prSet>
      <dgm:spPr/>
    </dgm:pt>
    <dgm:pt modelId="{68B21216-9EDD-42BE-AD15-C7D8572C24C4}" type="pres">
      <dgm:prSet presAssocID="{07575E2E-8861-44D6-8342-164B9A02A80E}" presName="boxAndChildren" presStyleCnt="0"/>
      <dgm:spPr/>
    </dgm:pt>
    <dgm:pt modelId="{3B5B7677-953D-4133-9A40-C05DD23B4DD8}" type="pres">
      <dgm:prSet presAssocID="{07575E2E-8861-44D6-8342-164B9A02A80E}" presName="parentTextBox" presStyleLbl="node1" presStyleIdx="0" presStyleCnt="3"/>
      <dgm:spPr/>
    </dgm:pt>
    <dgm:pt modelId="{1CB816FC-135A-423D-94EE-F193014A2BBC}" type="pres">
      <dgm:prSet presAssocID="{07575E2E-8861-44D6-8342-164B9A02A80E}" presName="entireBox" presStyleLbl="node1" presStyleIdx="0" presStyleCnt="3"/>
      <dgm:spPr/>
    </dgm:pt>
    <dgm:pt modelId="{7DD3F181-F1F4-41B2-B581-1BA2A048B07A}" type="pres">
      <dgm:prSet presAssocID="{07575E2E-8861-44D6-8342-164B9A02A80E}" presName="descendantBox" presStyleCnt="0"/>
      <dgm:spPr/>
    </dgm:pt>
    <dgm:pt modelId="{207148B7-EAF4-4586-BCDF-43E2D3BB7F21}" type="pres">
      <dgm:prSet presAssocID="{13E473AF-C09F-46FA-8C0C-2205FC531546}" presName="childTextBox" presStyleLbl="fgAccFollowNode1" presStyleIdx="0" presStyleCnt="9">
        <dgm:presLayoutVars>
          <dgm:bulletEnabled val="1"/>
        </dgm:presLayoutVars>
      </dgm:prSet>
      <dgm:spPr/>
    </dgm:pt>
    <dgm:pt modelId="{81BF6FB0-4D04-455C-95E4-5CEB9CD43FBB}" type="pres">
      <dgm:prSet presAssocID="{A0998834-AFE4-4CB2-8725-A158F641EC1A}" presName="childTextBox" presStyleLbl="fgAccFollowNode1" presStyleIdx="1" presStyleCnt="9">
        <dgm:presLayoutVars>
          <dgm:bulletEnabled val="1"/>
        </dgm:presLayoutVars>
      </dgm:prSet>
      <dgm:spPr/>
    </dgm:pt>
    <dgm:pt modelId="{D06B55AE-7585-4122-A704-EC13A311BC77}" type="pres">
      <dgm:prSet presAssocID="{36630B00-FDB0-46F2-9AA3-8E41215A1C2A}" presName="childTextBox" presStyleLbl="fgAccFollowNode1" presStyleIdx="2" presStyleCnt="9">
        <dgm:presLayoutVars>
          <dgm:bulletEnabled val="1"/>
        </dgm:presLayoutVars>
      </dgm:prSet>
      <dgm:spPr/>
    </dgm:pt>
    <dgm:pt modelId="{1FBA76CD-8F55-4501-8618-43EF3457E7B6}" type="pres">
      <dgm:prSet presAssocID="{7604D3B7-6E82-442E-BEEC-CC4B275DA60B}" presName="sp" presStyleCnt="0"/>
      <dgm:spPr/>
    </dgm:pt>
    <dgm:pt modelId="{017DAC9A-A10C-45C6-8650-A4F46D4100A1}" type="pres">
      <dgm:prSet presAssocID="{0202602E-B2D2-427A-91FA-A82B9C862993}" presName="arrowAndChildren" presStyleCnt="0"/>
      <dgm:spPr/>
    </dgm:pt>
    <dgm:pt modelId="{61FE0E2B-5A20-49B5-8D70-C10B9B0A1095}" type="pres">
      <dgm:prSet presAssocID="{0202602E-B2D2-427A-91FA-A82B9C862993}" presName="parentTextArrow" presStyleLbl="node1" presStyleIdx="0" presStyleCnt="3"/>
      <dgm:spPr/>
    </dgm:pt>
    <dgm:pt modelId="{9520A962-4FA9-4EE0-8A78-933227906A43}" type="pres">
      <dgm:prSet presAssocID="{0202602E-B2D2-427A-91FA-A82B9C862993}" presName="arrow" presStyleLbl="node1" presStyleIdx="1" presStyleCnt="3"/>
      <dgm:spPr/>
    </dgm:pt>
    <dgm:pt modelId="{F578A9AC-2DAF-4009-B755-E80E05FB142E}" type="pres">
      <dgm:prSet presAssocID="{0202602E-B2D2-427A-91FA-A82B9C862993}" presName="descendantArrow" presStyleCnt="0"/>
      <dgm:spPr/>
    </dgm:pt>
    <dgm:pt modelId="{54D5AED4-D6FB-4B2A-8927-3E90CD598398}" type="pres">
      <dgm:prSet presAssocID="{7042BCE6-90D6-417C-8A8F-4F7AA6EC941D}" presName="childTextArrow" presStyleLbl="fgAccFollowNode1" presStyleIdx="3" presStyleCnt="9">
        <dgm:presLayoutVars>
          <dgm:bulletEnabled val="1"/>
        </dgm:presLayoutVars>
      </dgm:prSet>
      <dgm:spPr/>
    </dgm:pt>
    <dgm:pt modelId="{03FDA154-5740-4020-B8A9-53A81D699F2E}" type="pres">
      <dgm:prSet presAssocID="{EDA04166-EB92-4BC2-9AF3-9277C1CCDF90}" presName="childTextArrow" presStyleLbl="fgAccFollowNode1" presStyleIdx="4" presStyleCnt="9">
        <dgm:presLayoutVars>
          <dgm:bulletEnabled val="1"/>
        </dgm:presLayoutVars>
      </dgm:prSet>
      <dgm:spPr/>
    </dgm:pt>
    <dgm:pt modelId="{66D5DE77-6CE7-4C22-AA9B-10736E13C627}" type="pres">
      <dgm:prSet presAssocID="{733A5472-85BE-49E5-BB17-41CDECA7A0D8}" presName="childTextArrow" presStyleLbl="fgAccFollowNode1" presStyleIdx="5" presStyleCnt="9">
        <dgm:presLayoutVars>
          <dgm:bulletEnabled val="1"/>
        </dgm:presLayoutVars>
      </dgm:prSet>
      <dgm:spPr/>
    </dgm:pt>
    <dgm:pt modelId="{7470B371-5208-4393-856D-4DFA4D2D7B92}" type="pres">
      <dgm:prSet presAssocID="{4A55EB62-964D-471F-ACC4-1CA129D23F1E}" presName="sp" presStyleCnt="0"/>
      <dgm:spPr/>
    </dgm:pt>
    <dgm:pt modelId="{D94D9CC9-6D05-4F59-86FF-3954F270D11C}" type="pres">
      <dgm:prSet presAssocID="{AD18060D-977D-45D5-8CD7-FE7D5856637A}" presName="arrowAndChildren" presStyleCnt="0"/>
      <dgm:spPr/>
    </dgm:pt>
    <dgm:pt modelId="{8A0C910E-8571-4CCF-B5A7-DB1220B9EEEF}" type="pres">
      <dgm:prSet presAssocID="{AD18060D-977D-45D5-8CD7-FE7D5856637A}" presName="parentTextArrow" presStyleLbl="node1" presStyleIdx="1" presStyleCnt="3"/>
      <dgm:spPr/>
    </dgm:pt>
    <dgm:pt modelId="{E8642306-E3FE-4456-86D0-60AC440681B8}" type="pres">
      <dgm:prSet presAssocID="{AD18060D-977D-45D5-8CD7-FE7D5856637A}" presName="arrow" presStyleLbl="node1" presStyleIdx="2" presStyleCnt="3"/>
      <dgm:spPr/>
    </dgm:pt>
    <dgm:pt modelId="{722AF759-4F77-4E60-ABCC-D1CC9CF26649}" type="pres">
      <dgm:prSet presAssocID="{AD18060D-977D-45D5-8CD7-FE7D5856637A}" presName="descendantArrow" presStyleCnt="0"/>
      <dgm:spPr/>
    </dgm:pt>
    <dgm:pt modelId="{502275CB-8C65-42D0-B44A-302E7681E004}" type="pres">
      <dgm:prSet presAssocID="{B5129E1E-C1BA-40AA-A90F-A7128D2B23F5}" presName="childTextArrow" presStyleLbl="fgAccFollowNode1" presStyleIdx="6" presStyleCnt="9">
        <dgm:presLayoutVars>
          <dgm:bulletEnabled val="1"/>
        </dgm:presLayoutVars>
      </dgm:prSet>
      <dgm:spPr/>
    </dgm:pt>
    <dgm:pt modelId="{DE5F8F6F-E865-4B7C-AD57-7DEA159948FF}" type="pres">
      <dgm:prSet presAssocID="{368D613D-CD6C-468C-996B-27D5501681F3}" presName="childTextArrow" presStyleLbl="fgAccFollowNode1" presStyleIdx="7" presStyleCnt="9">
        <dgm:presLayoutVars>
          <dgm:bulletEnabled val="1"/>
        </dgm:presLayoutVars>
      </dgm:prSet>
      <dgm:spPr/>
    </dgm:pt>
    <dgm:pt modelId="{7C014861-9B79-4A96-8B5C-A50BD9ACB48C}" type="pres">
      <dgm:prSet presAssocID="{98F8E98E-6205-421A-AAC1-989DB2409134}" presName="childTextArrow" presStyleLbl="fgAccFollowNode1" presStyleIdx="8" presStyleCnt="9">
        <dgm:presLayoutVars>
          <dgm:bulletEnabled val="1"/>
        </dgm:presLayoutVars>
      </dgm:prSet>
      <dgm:spPr/>
    </dgm:pt>
  </dgm:ptLst>
  <dgm:cxnLst>
    <dgm:cxn modelId="{028B7A17-3151-4E08-B50F-22E8539E8D8E}" srcId="{07575E2E-8861-44D6-8342-164B9A02A80E}" destId="{13E473AF-C09F-46FA-8C0C-2205FC531546}" srcOrd="0" destOrd="0" parTransId="{8795BAA1-4FBB-4CB8-9561-FBF749EA4458}" sibTransId="{C20D1B3B-5C72-43CA-A4C9-9B89309C5F4D}"/>
    <dgm:cxn modelId="{9CF1CB1D-CC80-4517-A960-0776F355399A}" type="presOf" srcId="{EDA04166-EB92-4BC2-9AF3-9277C1CCDF90}" destId="{03FDA154-5740-4020-B8A9-53A81D699F2E}" srcOrd="0" destOrd="0" presId="urn:microsoft.com/office/officeart/2005/8/layout/process4"/>
    <dgm:cxn modelId="{4F450A1E-554E-4857-9B2B-C70F3C81CC3E}" type="presOf" srcId="{368D613D-CD6C-468C-996B-27D5501681F3}" destId="{DE5F8F6F-E865-4B7C-AD57-7DEA159948FF}" srcOrd="0" destOrd="0" presId="urn:microsoft.com/office/officeart/2005/8/layout/process4"/>
    <dgm:cxn modelId="{35E29B22-F63D-4F23-AF7C-4527D7FF75EA}" srcId="{0202602E-B2D2-427A-91FA-A82B9C862993}" destId="{7042BCE6-90D6-417C-8A8F-4F7AA6EC941D}" srcOrd="0" destOrd="0" parTransId="{D25C9E0D-02C2-4371-B570-522845D7B663}" sibTransId="{3325A3F8-1B9F-4536-BA3B-6A2DBC318E68}"/>
    <dgm:cxn modelId="{617E1837-0E3F-46D7-8384-9657969CB57C}" type="presOf" srcId="{B5129E1E-C1BA-40AA-A90F-A7128D2B23F5}" destId="{502275CB-8C65-42D0-B44A-302E7681E004}" srcOrd="0" destOrd="0" presId="urn:microsoft.com/office/officeart/2005/8/layout/process4"/>
    <dgm:cxn modelId="{AF7C8344-F22B-482F-9F90-5435DCAE3145}" type="presOf" srcId="{7042BCE6-90D6-417C-8A8F-4F7AA6EC941D}" destId="{54D5AED4-D6FB-4B2A-8927-3E90CD598398}" srcOrd="0" destOrd="0" presId="urn:microsoft.com/office/officeart/2005/8/layout/process4"/>
    <dgm:cxn modelId="{C4D6F144-5707-4842-9448-340CBF39A4B9}" type="presOf" srcId="{87FCBF01-421F-44F7-ACEE-D511775BEBB5}" destId="{A2CAB8E5-DB98-4876-9C60-D309B65D5F2B}" srcOrd="0" destOrd="0" presId="urn:microsoft.com/office/officeart/2005/8/layout/process4"/>
    <dgm:cxn modelId="{2FDE8A66-B0D9-477D-A68E-E2CF76C5C6E6}" srcId="{AD18060D-977D-45D5-8CD7-FE7D5856637A}" destId="{B5129E1E-C1BA-40AA-A90F-A7128D2B23F5}" srcOrd="0" destOrd="0" parTransId="{10FBF1AC-A734-4CAF-9DBC-C2D802212B7A}" sibTransId="{0E9C5CDF-4703-47BE-BCC4-CF5B68CB1566}"/>
    <dgm:cxn modelId="{BFDCCD68-06A8-48B6-A416-1B747159E734}" type="presOf" srcId="{AD18060D-977D-45D5-8CD7-FE7D5856637A}" destId="{E8642306-E3FE-4456-86D0-60AC440681B8}" srcOrd="1" destOrd="0" presId="urn:microsoft.com/office/officeart/2005/8/layout/process4"/>
    <dgm:cxn modelId="{AE44CC4B-91BB-4503-8938-5DC642191DC2}" srcId="{87FCBF01-421F-44F7-ACEE-D511775BEBB5}" destId="{07575E2E-8861-44D6-8342-164B9A02A80E}" srcOrd="2" destOrd="0" parTransId="{B7B13150-3527-4C87-B2D6-19F2E0AE48E0}" sibTransId="{2DA1CAC7-B014-47E3-8D1B-454A982FF191}"/>
    <dgm:cxn modelId="{8D1E1A6D-D465-44A2-8C06-1057EC6D106B}" type="presOf" srcId="{07575E2E-8861-44D6-8342-164B9A02A80E}" destId="{3B5B7677-953D-4133-9A40-C05DD23B4DD8}" srcOrd="0" destOrd="0" presId="urn:microsoft.com/office/officeart/2005/8/layout/process4"/>
    <dgm:cxn modelId="{2DBDED71-11C3-474D-8864-88117393DEF0}" srcId="{AD18060D-977D-45D5-8CD7-FE7D5856637A}" destId="{368D613D-CD6C-468C-996B-27D5501681F3}" srcOrd="1" destOrd="0" parTransId="{7A466037-7853-4122-95A0-43249095BCA2}" sibTransId="{E08B9760-4B2F-46E6-8648-3507ED286110}"/>
    <dgm:cxn modelId="{DCABDD72-6250-450A-A02F-36E6D1E42F42}" srcId="{87FCBF01-421F-44F7-ACEE-D511775BEBB5}" destId="{0202602E-B2D2-427A-91FA-A82B9C862993}" srcOrd="1" destOrd="0" parTransId="{3D34A49D-B760-4CB0-9428-83FAE36BBA9A}" sibTransId="{7604D3B7-6E82-442E-BEEC-CC4B275DA60B}"/>
    <dgm:cxn modelId="{10204073-9250-4FFF-8213-627B79A2736D}" srcId="{07575E2E-8861-44D6-8342-164B9A02A80E}" destId="{A0998834-AFE4-4CB2-8725-A158F641EC1A}" srcOrd="1" destOrd="0" parTransId="{40B9E591-3971-47CC-983D-D849951F419E}" sibTransId="{4B6A5C83-BA04-47BE-BB7A-2F446D15C11A}"/>
    <dgm:cxn modelId="{97C67882-7A90-4AA5-B459-BA9ECEB80294}" srcId="{AD18060D-977D-45D5-8CD7-FE7D5856637A}" destId="{98F8E98E-6205-421A-AAC1-989DB2409134}" srcOrd="2" destOrd="0" parTransId="{8FF48320-9572-46C2-8BF5-FE69273AE204}" sibTransId="{AF77D209-5683-4F91-A21D-A03EACBC28F7}"/>
    <dgm:cxn modelId="{299C9885-EFFA-4507-803D-00D3C2189306}" srcId="{87FCBF01-421F-44F7-ACEE-D511775BEBB5}" destId="{AD18060D-977D-45D5-8CD7-FE7D5856637A}" srcOrd="0" destOrd="0" parTransId="{CF7A7335-D4E3-4BCF-8F41-75F01AD387A4}" sibTransId="{4A55EB62-964D-471F-ACC4-1CA129D23F1E}"/>
    <dgm:cxn modelId="{F3743C8A-FF69-443A-A90B-1C0458BD8E56}" type="presOf" srcId="{13E473AF-C09F-46FA-8C0C-2205FC531546}" destId="{207148B7-EAF4-4586-BCDF-43E2D3BB7F21}" srcOrd="0" destOrd="0" presId="urn:microsoft.com/office/officeart/2005/8/layout/process4"/>
    <dgm:cxn modelId="{5656E18B-597F-4777-AEAD-558712AA74DB}" type="presOf" srcId="{0202602E-B2D2-427A-91FA-A82B9C862993}" destId="{61FE0E2B-5A20-49B5-8D70-C10B9B0A1095}" srcOrd="0" destOrd="0" presId="urn:microsoft.com/office/officeart/2005/8/layout/process4"/>
    <dgm:cxn modelId="{40AF7099-AD32-4FB5-812B-EF34EEE331F9}" type="presOf" srcId="{A0998834-AFE4-4CB2-8725-A158F641EC1A}" destId="{81BF6FB0-4D04-455C-95E4-5CEB9CD43FBB}" srcOrd="0" destOrd="0" presId="urn:microsoft.com/office/officeart/2005/8/layout/process4"/>
    <dgm:cxn modelId="{D89BCE99-A28A-44DC-B487-15CBCEB3FD06}" type="presOf" srcId="{0202602E-B2D2-427A-91FA-A82B9C862993}" destId="{9520A962-4FA9-4EE0-8A78-933227906A43}" srcOrd="1" destOrd="0" presId="urn:microsoft.com/office/officeart/2005/8/layout/process4"/>
    <dgm:cxn modelId="{887B5EA6-BA9D-49A8-A4A6-6E7B44A8B340}" type="presOf" srcId="{36630B00-FDB0-46F2-9AA3-8E41215A1C2A}" destId="{D06B55AE-7585-4122-A704-EC13A311BC77}" srcOrd="0" destOrd="0" presId="urn:microsoft.com/office/officeart/2005/8/layout/process4"/>
    <dgm:cxn modelId="{8FA98DBC-FA9A-44AC-AD98-8ECBBDB1B432}" srcId="{0202602E-B2D2-427A-91FA-A82B9C862993}" destId="{EDA04166-EB92-4BC2-9AF3-9277C1CCDF90}" srcOrd="1" destOrd="0" parTransId="{3D0546C5-5BF1-4802-811F-9E88185C7A27}" sibTransId="{1F412765-874D-40CE-8A1C-23C91CE4CBA0}"/>
    <dgm:cxn modelId="{5EC086CF-BD39-491E-9377-55812F781D90}" type="presOf" srcId="{98F8E98E-6205-421A-AAC1-989DB2409134}" destId="{7C014861-9B79-4A96-8B5C-A50BD9ACB48C}" srcOrd="0" destOrd="0" presId="urn:microsoft.com/office/officeart/2005/8/layout/process4"/>
    <dgm:cxn modelId="{9B8121E7-0EBE-44D7-8425-ED2BF5808582}" type="presOf" srcId="{733A5472-85BE-49E5-BB17-41CDECA7A0D8}" destId="{66D5DE77-6CE7-4C22-AA9B-10736E13C627}" srcOrd="0" destOrd="0" presId="urn:microsoft.com/office/officeart/2005/8/layout/process4"/>
    <dgm:cxn modelId="{9C3488E8-58AB-44E1-80A1-84CA4E814F14}" srcId="{07575E2E-8861-44D6-8342-164B9A02A80E}" destId="{36630B00-FDB0-46F2-9AA3-8E41215A1C2A}" srcOrd="2" destOrd="0" parTransId="{67F29C29-C7D9-4F6A-85DC-97CA0B6EF0B5}" sibTransId="{ACA36FAC-03B5-4A63-8447-B811A89A6ACB}"/>
    <dgm:cxn modelId="{E97074EB-1E73-4789-87AC-3A8780D1581E}" type="presOf" srcId="{07575E2E-8861-44D6-8342-164B9A02A80E}" destId="{1CB816FC-135A-423D-94EE-F193014A2BBC}" srcOrd="1" destOrd="0" presId="urn:microsoft.com/office/officeart/2005/8/layout/process4"/>
    <dgm:cxn modelId="{C6CAA4F6-2C7E-42C1-8B3A-AB3F3B1C6DB1}" srcId="{0202602E-B2D2-427A-91FA-A82B9C862993}" destId="{733A5472-85BE-49E5-BB17-41CDECA7A0D8}" srcOrd="2" destOrd="0" parTransId="{7239259D-A7DD-4625-AD5E-5CEB8A608F98}" sibTransId="{EEE0DD23-014D-46BE-89A1-F06FA2DC6E07}"/>
    <dgm:cxn modelId="{497FD2FD-1067-4009-8EF5-74CCC1322F0D}" type="presOf" srcId="{AD18060D-977D-45D5-8CD7-FE7D5856637A}" destId="{8A0C910E-8571-4CCF-B5A7-DB1220B9EEEF}" srcOrd="0" destOrd="0" presId="urn:microsoft.com/office/officeart/2005/8/layout/process4"/>
    <dgm:cxn modelId="{3DF8DBB5-B8F3-4A99-BCF1-91E0ACCA3E90}" type="presParOf" srcId="{A2CAB8E5-DB98-4876-9C60-D309B65D5F2B}" destId="{68B21216-9EDD-42BE-AD15-C7D8572C24C4}" srcOrd="0" destOrd="0" presId="urn:microsoft.com/office/officeart/2005/8/layout/process4"/>
    <dgm:cxn modelId="{D1862EC5-9DB9-47AA-A3A3-7F0486A571CB}" type="presParOf" srcId="{68B21216-9EDD-42BE-AD15-C7D8572C24C4}" destId="{3B5B7677-953D-4133-9A40-C05DD23B4DD8}" srcOrd="0" destOrd="0" presId="urn:microsoft.com/office/officeart/2005/8/layout/process4"/>
    <dgm:cxn modelId="{4E6F5D4E-B593-473B-847A-E45578DDC530}" type="presParOf" srcId="{68B21216-9EDD-42BE-AD15-C7D8572C24C4}" destId="{1CB816FC-135A-423D-94EE-F193014A2BBC}" srcOrd="1" destOrd="0" presId="urn:microsoft.com/office/officeart/2005/8/layout/process4"/>
    <dgm:cxn modelId="{972E79E8-80E7-4D72-B7AC-4C0F81F5FFA9}" type="presParOf" srcId="{68B21216-9EDD-42BE-AD15-C7D8572C24C4}" destId="{7DD3F181-F1F4-41B2-B581-1BA2A048B07A}" srcOrd="2" destOrd="0" presId="urn:microsoft.com/office/officeart/2005/8/layout/process4"/>
    <dgm:cxn modelId="{8CCFF8D9-0367-4538-BD56-FC94EAE9B06C}" type="presParOf" srcId="{7DD3F181-F1F4-41B2-B581-1BA2A048B07A}" destId="{207148B7-EAF4-4586-BCDF-43E2D3BB7F21}" srcOrd="0" destOrd="0" presId="urn:microsoft.com/office/officeart/2005/8/layout/process4"/>
    <dgm:cxn modelId="{4D2C6653-03DF-45B9-8DE8-3FEF54C6A6CA}" type="presParOf" srcId="{7DD3F181-F1F4-41B2-B581-1BA2A048B07A}" destId="{81BF6FB0-4D04-455C-95E4-5CEB9CD43FBB}" srcOrd="1" destOrd="0" presId="urn:microsoft.com/office/officeart/2005/8/layout/process4"/>
    <dgm:cxn modelId="{293D0AE4-E39F-4E78-A2C2-7B3F2A91376D}" type="presParOf" srcId="{7DD3F181-F1F4-41B2-B581-1BA2A048B07A}" destId="{D06B55AE-7585-4122-A704-EC13A311BC77}" srcOrd="2" destOrd="0" presId="urn:microsoft.com/office/officeart/2005/8/layout/process4"/>
    <dgm:cxn modelId="{A6F954AE-851C-43A7-B0B7-7940157C37CE}" type="presParOf" srcId="{A2CAB8E5-DB98-4876-9C60-D309B65D5F2B}" destId="{1FBA76CD-8F55-4501-8618-43EF3457E7B6}" srcOrd="1" destOrd="0" presId="urn:microsoft.com/office/officeart/2005/8/layout/process4"/>
    <dgm:cxn modelId="{91B5CAF3-F5BA-4A94-BADA-B71B701560A9}" type="presParOf" srcId="{A2CAB8E5-DB98-4876-9C60-D309B65D5F2B}" destId="{017DAC9A-A10C-45C6-8650-A4F46D4100A1}" srcOrd="2" destOrd="0" presId="urn:microsoft.com/office/officeart/2005/8/layout/process4"/>
    <dgm:cxn modelId="{096511A3-A986-458E-8902-1863FDB7FC2E}" type="presParOf" srcId="{017DAC9A-A10C-45C6-8650-A4F46D4100A1}" destId="{61FE0E2B-5A20-49B5-8D70-C10B9B0A1095}" srcOrd="0" destOrd="0" presId="urn:microsoft.com/office/officeart/2005/8/layout/process4"/>
    <dgm:cxn modelId="{42C326B8-99E8-44CB-A53E-F0E25DDBF608}" type="presParOf" srcId="{017DAC9A-A10C-45C6-8650-A4F46D4100A1}" destId="{9520A962-4FA9-4EE0-8A78-933227906A43}" srcOrd="1" destOrd="0" presId="urn:microsoft.com/office/officeart/2005/8/layout/process4"/>
    <dgm:cxn modelId="{F4A6B472-587C-4D4D-A55C-B08A8AF82B7F}" type="presParOf" srcId="{017DAC9A-A10C-45C6-8650-A4F46D4100A1}" destId="{F578A9AC-2DAF-4009-B755-E80E05FB142E}" srcOrd="2" destOrd="0" presId="urn:microsoft.com/office/officeart/2005/8/layout/process4"/>
    <dgm:cxn modelId="{4A313C28-FAFC-4EC6-A230-4C19F24D2F22}" type="presParOf" srcId="{F578A9AC-2DAF-4009-B755-E80E05FB142E}" destId="{54D5AED4-D6FB-4B2A-8927-3E90CD598398}" srcOrd="0" destOrd="0" presId="urn:microsoft.com/office/officeart/2005/8/layout/process4"/>
    <dgm:cxn modelId="{D6DCE70D-A5F6-4622-A807-7A3567BAB724}" type="presParOf" srcId="{F578A9AC-2DAF-4009-B755-E80E05FB142E}" destId="{03FDA154-5740-4020-B8A9-53A81D699F2E}" srcOrd="1" destOrd="0" presId="urn:microsoft.com/office/officeart/2005/8/layout/process4"/>
    <dgm:cxn modelId="{6FB1C798-9171-472C-8136-94A076149D23}" type="presParOf" srcId="{F578A9AC-2DAF-4009-B755-E80E05FB142E}" destId="{66D5DE77-6CE7-4C22-AA9B-10736E13C627}" srcOrd="2" destOrd="0" presId="urn:microsoft.com/office/officeart/2005/8/layout/process4"/>
    <dgm:cxn modelId="{90B631E2-883E-4350-91BA-4106429B2D42}" type="presParOf" srcId="{A2CAB8E5-DB98-4876-9C60-D309B65D5F2B}" destId="{7470B371-5208-4393-856D-4DFA4D2D7B92}" srcOrd="3" destOrd="0" presId="urn:microsoft.com/office/officeart/2005/8/layout/process4"/>
    <dgm:cxn modelId="{6D3587A0-9C21-454A-86D2-4073DB7EB5A0}" type="presParOf" srcId="{A2CAB8E5-DB98-4876-9C60-D309B65D5F2B}" destId="{D94D9CC9-6D05-4F59-86FF-3954F270D11C}" srcOrd="4" destOrd="0" presId="urn:microsoft.com/office/officeart/2005/8/layout/process4"/>
    <dgm:cxn modelId="{FBA78A2A-82F6-42EB-8B87-AAA9C1401D50}" type="presParOf" srcId="{D94D9CC9-6D05-4F59-86FF-3954F270D11C}" destId="{8A0C910E-8571-4CCF-B5A7-DB1220B9EEEF}" srcOrd="0" destOrd="0" presId="urn:microsoft.com/office/officeart/2005/8/layout/process4"/>
    <dgm:cxn modelId="{3D299D9F-972E-4618-ACD6-0A94FF8BE4E3}" type="presParOf" srcId="{D94D9CC9-6D05-4F59-86FF-3954F270D11C}" destId="{E8642306-E3FE-4456-86D0-60AC440681B8}" srcOrd="1" destOrd="0" presId="urn:microsoft.com/office/officeart/2005/8/layout/process4"/>
    <dgm:cxn modelId="{C3E1F8BE-DC77-4332-B4C7-C57ABBAEF77A}" type="presParOf" srcId="{D94D9CC9-6D05-4F59-86FF-3954F270D11C}" destId="{722AF759-4F77-4E60-ABCC-D1CC9CF26649}" srcOrd="2" destOrd="0" presId="urn:microsoft.com/office/officeart/2005/8/layout/process4"/>
    <dgm:cxn modelId="{3B2FF3FF-51A1-4B54-B1CB-9DD15FB5BA20}" type="presParOf" srcId="{722AF759-4F77-4E60-ABCC-D1CC9CF26649}" destId="{502275CB-8C65-42D0-B44A-302E7681E004}" srcOrd="0" destOrd="0" presId="urn:microsoft.com/office/officeart/2005/8/layout/process4"/>
    <dgm:cxn modelId="{CCE01307-1AA9-49EF-B53E-0DB2DE23F07B}" type="presParOf" srcId="{722AF759-4F77-4E60-ABCC-D1CC9CF26649}" destId="{DE5F8F6F-E865-4B7C-AD57-7DEA159948FF}" srcOrd="1" destOrd="0" presId="urn:microsoft.com/office/officeart/2005/8/layout/process4"/>
    <dgm:cxn modelId="{BC172FFD-B0AB-452A-8FB1-445C2F512EAE}" type="presParOf" srcId="{722AF759-4F77-4E60-ABCC-D1CC9CF26649}" destId="{7C014861-9B79-4A96-8B5C-A50BD9ACB48C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E13176-E8FD-4B2B-82B3-DDCB3F2A994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50A5EE-36F6-49B2-9792-44FFB01CE681}">
      <dgm:prSet phldrT="[Text]"/>
      <dgm:spPr>
        <a:solidFill>
          <a:srgbClr val="AC87EF"/>
        </a:solidFill>
      </dgm:spPr>
      <dgm:t>
        <a:bodyPr/>
        <a:lstStyle/>
        <a:p>
          <a:pPr>
            <a:buNone/>
          </a:pPr>
          <a:r>
            <a:rPr lang="en-US" b="1" dirty="0">
              <a:solidFill>
                <a:schemeClr val="tx1">
                  <a:alpha val="80000"/>
                </a:schemeClr>
              </a:solidFill>
            </a:rPr>
            <a:t>All test site personnel associated w/ the HPCP certification process:</a:t>
          </a:r>
          <a:endParaRPr lang="en-US" b="1"/>
        </a:p>
      </dgm:t>
    </dgm:pt>
    <dgm:pt modelId="{A619C356-239A-46B8-B98E-04C594873AED}" type="parTrans" cxnId="{8CBF8555-51D5-4CE1-B280-7A1AB3899DDD}">
      <dgm:prSet/>
      <dgm:spPr/>
      <dgm:t>
        <a:bodyPr/>
        <a:lstStyle/>
        <a:p>
          <a:endParaRPr lang="en-US"/>
        </a:p>
      </dgm:t>
    </dgm:pt>
    <dgm:pt modelId="{2193A883-F9E5-46DD-A9E9-4CC950894BDA}" type="sibTrans" cxnId="{8CBF8555-51D5-4CE1-B280-7A1AB3899DDD}">
      <dgm:prSet/>
      <dgm:spPr/>
      <dgm:t>
        <a:bodyPr/>
        <a:lstStyle/>
        <a:p>
          <a:endParaRPr lang="en-US"/>
        </a:p>
      </dgm:t>
    </dgm:pt>
    <dgm:pt modelId="{561774B5-D8F1-4618-9B42-59BA3AA3D6E8}">
      <dgm:prSet phldrT="[Text]" custT="1"/>
      <dgm:spPr>
        <a:solidFill>
          <a:srgbClr val="C4A7CF">
            <a:alpha val="90000"/>
          </a:srgbClr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400" b="1" dirty="0">
              <a:solidFill>
                <a:schemeClr val="tx1">
                  <a:alpha val="80000"/>
                </a:schemeClr>
              </a:solidFill>
            </a:rPr>
            <a:t>Must be listed on the HPCP Test Site Directory</a:t>
          </a:r>
          <a:endParaRPr lang="en-US" sz="1400" b="1"/>
        </a:p>
      </dgm:t>
    </dgm:pt>
    <dgm:pt modelId="{CCCF3D78-EB45-49CD-9264-BDAE7EC351E8}" type="parTrans" cxnId="{D00350C2-A627-4129-933A-F12253B2FD41}">
      <dgm:prSet/>
      <dgm:spPr/>
      <dgm:t>
        <a:bodyPr/>
        <a:lstStyle/>
        <a:p>
          <a:endParaRPr lang="en-US"/>
        </a:p>
      </dgm:t>
    </dgm:pt>
    <dgm:pt modelId="{1E9533C8-F060-424B-9ED1-FD6F57AE2F6F}" type="sibTrans" cxnId="{D00350C2-A627-4129-933A-F12253B2FD41}">
      <dgm:prSet/>
      <dgm:spPr/>
      <dgm:t>
        <a:bodyPr/>
        <a:lstStyle/>
        <a:p>
          <a:endParaRPr lang="en-US"/>
        </a:p>
      </dgm:t>
    </dgm:pt>
    <dgm:pt modelId="{C93C5BFA-D9A2-4DF4-A3F4-E0AF4241F5AA}">
      <dgm:prSet phldrT="[Text]" custT="1"/>
      <dgm:spPr>
        <a:solidFill>
          <a:srgbClr val="C4A7CF">
            <a:alpha val="90000"/>
          </a:srgbClr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400" b="1" dirty="0">
              <a:solidFill>
                <a:schemeClr val="tx1">
                  <a:alpha val="80000"/>
                </a:schemeClr>
              </a:solidFill>
            </a:rPr>
            <a:t>Attend training on HPCP processes and procedures</a:t>
          </a:r>
          <a:endParaRPr lang="en-US" sz="1400" b="1"/>
        </a:p>
      </dgm:t>
    </dgm:pt>
    <dgm:pt modelId="{9C5A6DD0-08E4-4884-A9D2-BA42A80B981F}" type="parTrans" cxnId="{485922CD-C5AC-4B3D-AC5B-D33D3622964D}">
      <dgm:prSet/>
      <dgm:spPr/>
      <dgm:t>
        <a:bodyPr/>
        <a:lstStyle/>
        <a:p>
          <a:endParaRPr lang="en-US"/>
        </a:p>
      </dgm:t>
    </dgm:pt>
    <dgm:pt modelId="{68DF05ED-13B1-4BB2-B4FE-CA1D3F251B9C}" type="sibTrans" cxnId="{485922CD-C5AC-4B3D-AC5B-D33D3622964D}">
      <dgm:prSet/>
      <dgm:spPr/>
      <dgm:t>
        <a:bodyPr/>
        <a:lstStyle/>
        <a:p>
          <a:endParaRPr lang="en-US"/>
        </a:p>
      </dgm:t>
    </dgm:pt>
    <dgm:pt modelId="{8C3E1357-1BA5-4299-958F-2928E0FF19AB}">
      <dgm:prSet phldrT="[Text]"/>
      <dgm:spPr>
        <a:solidFill>
          <a:srgbClr val="D67878"/>
        </a:solidFill>
      </dgm:spPr>
      <dgm:t>
        <a:bodyPr/>
        <a:lstStyle/>
        <a:p>
          <a:pPr>
            <a:buNone/>
          </a:pPr>
          <a:r>
            <a:rPr lang="en-US" b="1" dirty="0">
              <a:solidFill>
                <a:schemeClr val="tx1">
                  <a:alpha val="80000"/>
                </a:schemeClr>
              </a:solidFill>
            </a:rPr>
            <a:t>New Process – complete all new paperwork with FY MOU agreement</a:t>
          </a:r>
          <a:endParaRPr lang="en-US" b="1" dirty="0"/>
        </a:p>
      </dgm:t>
    </dgm:pt>
    <dgm:pt modelId="{B82EBE16-2F7F-43AD-839B-4AC77F5B0335}" type="parTrans" cxnId="{4476508D-3D1F-4798-9C56-BCBFD34501C0}">
      <dgm:prSet/>
      <dgm:spPr/>
      <dgm:t>
        <a:bodyPr/>
        <a:lstStyle/>
        <a:p>
          <a:endParaRPr lang="en-US"/>
        </a:p>
      </dgm:t>
    </dgm:pt>
    <dgm:pt modelId="{F92BB457-8E84-44F7-8CD9-888935644DBE}" type="sibTrans" cxnId="{4476508D-3D1F-4798-9C56-BCBFD34501C0}">
      <dgm:prSet/>
      <dgm:spPr/>
      <dgm:t>
        <a:bodyPr/>
        <a:lstStyle/>
        <a:p>
          <a:endParaRPr lang="en-US"/>
        </a:p>
      </dgm:t>
    </dgm:pt>
    <dgm:pt modelId="{0D066E6E-B9C7-4945-A974-5BD8D744662F}">
      <dgm:prSet phldrT="[Text]" custT="1"/>
      <dgm:spPr>
        <a:solidFill>
          <a:srgbClr val="DF9797">
            <a:alpha val="89804"/>
          </a:srgbClr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400" b="1" dirty="0">
              <a:solidFill>
                <a:schemeClr val="tx1">
                  <a:alpha val="80000"/>
                </a:schemeClr>
              </a:solidFill>
            </a:rPr>
            <a:t>Only need to be updated when new staff added</a:t>
          </a:r>
          <a:endParaRPr lang="en-US" sz="1400" b="1"/>
        </a:p>
      </dgm:t>
    </dgm:pt>
    <dgm:pt modelId="{54587EA4-87FA-4010-8DFF-8FF0CD3E52FC}" type="parTrans" cxnId="{1C5BEAE5-889F-4955-9381-75BE7FC6D905}">
      <dgm:prSet/>
      <dgm:spPr/>
      <dgm:t>
        <a:bodyPr/>
        <a:lstStyle/>
        <a:p>
          <a:endParaRPr lang="en-US"/>
        </a:p>
      </dgm:t>
    </dgm:pt>
    <dgm:pt modelId="{CA4E1BC4-8446-42D6-AD71-10D8B5736B19}" type="sibTrans" cxnId="{1C5BEAE5-889F-4955-9381-75BE7FC6D905}">
      <dgm:prSet/>
      <dgm:spPr/>
      <dgm:t>
        <a:bodyPr/>
        <a:lstStyle/>
        <a:p>
          <a:endParaRPr lang="en-US"/>
        </a:p>
      </dgm:t>
    </dgm:pt>
    <dgm:pt modelId="{2148CC19-0B59-4C57-94E9-3BD7C97EB66D}">
      <dgm:prSet phldrT="[Text]" custT="1"/>
      <dgm:spPr>
        <a:solidFill>
          <a:srgbClr val="DF9797">
            <a:alpha val="89804"/>
          </a:srgbClr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400" b="1" dirty="0">
              <a:solidFill>
                <a:schemeClr val="tx1">
                  <a:alpha val="80000"/>
                </a:schemeClr>
              </a:solidFill>
            </a:rPr>
            <a:t>Can send an email to remove staff w/out completing new forms</a:t>
          </a:r>
          <a:endParaRPr lang="en-US" sz="1400" b="1"/>
        </a:p>
      </dgm:t>
    </dgm:pt>
    <dgm:pt modelId="{1A4B2071-7EAA-4F18-9DDF-5E6B94A6431F}" type="parTrans" cxnId="{E17FB43B-F50B-402F-A0BB-F0B05D16A1EA}">
      <dgm:prSet/>
      <dgm:spPr/>
      <dgm:t>
        <a:bodyPr/>
        <a:lstStyle/>
        <a:p>
          <a:endParaRPr lang="en-US"/>
        </a:p>
      </dgm:t>
    </dgm:pt>
    <dgm:pt modelId="{97CF721E-46D3-4A7D-BD28-1238D384EA0F}" type="sibTrans" cxnId="{E17FB43B-F50B-402F-A0BB-F0B05D16A1EA}">
      <dgm:prSet/>
      <dgm:spPr/>
      <dgm:t>
        <a:bodyPr/>
        <a:lstStyle/>
        <a:p>
          <a:endParaRPr lang="en-US"/>
        </a:p>
      </dgm:t>
    </dgm:pt>
    <dgm:pt modelId="{7F3747FE-6B7B-4AFF-8521-9C04CEAA734B}">
      <dgm:prSet phldrT="[Text]" custT="1"/>
      <dgm:spPr>
        <a:solidFill>
          <a:srgbClr val="C4A7CF">
            <a:alpha val="90000"/>
          </a:srgbClr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400" b="1" dirty="0">
              <a:solidFill>
                <a:schemeClr val="tx1">
                  <a:alpha val="80000"/>
                </a:schemeClr>
              </a:solidFill>
            </a:rPr>
            <a:t>Complete a Testing Personnel Training Requirement Form</a:t>
          </a:r>
          <a:endParaRPr lang="en-US" sz="1400" b="1"/>
        </a:p>
      </dgm:t>
    </dgm:pt>
    <dgm:pt modelId="{99DA444B-24B2-45A5-9AEF-B1DE7C223B47}" type="parTrans" cxnId="{6F272E36-2B3B-4046-8FF7-7A98D53F6462}">
      <dgm:prSet/>
      <dgm:spPr/>
      <dgm:t>
        <a:bodyPr/>
        <a:lstStyle/>
        <a:p>
          <a:endParaRPr lang="en-US"/>
        </a:p>
      </dgm:t>
    </dgm:pt>
    <dgm:pt modelId="{FD09B423-BAD0-45E8-A7DF-D7B4778FE569}" type="sibTrans" cxnId="{6F272E36-2B3B-4046-8FF7-7A98D53F6462}">
      <dgm:prSet/>
      <dgm:spPr/>
      <dgm:t>
        <a:bodyPr/>
        <a:lstStyle/>
        <a:p>
          <a:endParaRPr lang="en-US"/>
        </a:p>
      </dgm:t>
    </dgm:pt>
    <dgm:pt modelId="{D2220646-2313-4AC3-B6B8-11306CEC7F45}">
      <dgm:prSet phldrT="[Text]" custT="1"/>
      <dgm:spPr>
        <a:solidFill>
          <a:srgbClr val="C4A7CF">
            <a:alpha val="90000"/>
          </a:srgbClr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400" b="1" dirty="0">
              <a:solidFill>
                <a:schemeClr val="tx1">
                  <a:alpha val="80000"/>
                </a:schemeClr>
              </a:solidFill>
            </a:rPr>
            <a:t>Sign a Confidentiality Agreement </a:t>
          </a:r>
          <a:r>
            <a:rPr lang="en-US" sz="1400" b="1" i="1" dirty="0">
              <a:solidFill>
                <a:schemeClr val="tx1">
                  <a:alpha val="80000"/>
                </a:schemeClr>
              </a:solidFill>
            </a:rPr>
            <a:t>(not required for CSOs – agreement is part of request form)</a:t>
          </a:r>
          <a:endParaRPr lang="en-US" sz="1400" b="1"/>
        </a:p>
      </dgm:t>
    </dgm:pt>
    <dgm:pt modelId="{D7DB39CD-65FB-45F5-AC37-AA03C306AEC6}" type="parTrans" cxnId="{93AB81F0-9475-4409-AF2A-2F8FF6BFBE6D}">
      <dgm:prSet/>
      <dgm:spPr/>
      <dgm:t>
        <a:bodyPr/>
        <a:lstStyle/>
        <a:p>
          <a:endParaRPr lang="en-US"/>
        </a:p>
      </dgm:t>
    </dgm:pt>
    <dgm:pt modelId="{4E89FAE7-03FE-4449-B540-B82F71D8D966}" type="sibTrans" cxnId="{93AB81F0-9475-4409-AF2A-2F8FF6BFBE6D}">
      <dgm:prSet/>
      <dgm:spPr/>
      <dgm:t>
        <a:bodyPr/>
        <a:lstStyle/>
        <a:p>
          <a:endParaRPr lang="en-US"/>
        </a:p>
      </dgm:t>
    </dgm:pt>
    <dgm:pt modelId="{7E28BA77-C50C-4854-8B31-EA578396F71B}" type="pres">
      <dgm:prSet presAssocID="{98E13176-E8FD-4B2B-82B3-DDCB3F2A994F}" presName="Name0" presStyleCnt="0">
        <dgm:presLayoutVars>
          <dgm:dir/>
          <dgm:animLvl val="lvl"/>
          <dgm:resizeHandles/>
        </dgm:presLayoutVars>
      </dgm:prSet>
      <dgm:spPr/>
    </dgm:pt>
    <dgm:pt modelId="{F17C3ACF-FAD0-475F-9B61-C00180982963}" type="pres">
      <dgm:prSet presAssocID="{3250A5EE-36F6-49B2-9792-44FFB01CE681}" presName="linNode" presStyleCnt="0"/>
      <dgm:spPr/>
    </dgm:pt>
    <dgm:pt modelId="{DE4AAC21-FB9A-4784-B995-8F3293ECCC6F}" type="pres">
      <dgm:prSet presAssocID="{3250A5EE-36F6-49B2-9792-44FFB01CE681}" presName="parentShp" presStyleLbl="node1" presStyleIdx="0" presStyleCnt="2" custScaleY="186282">
        <dgm:presLayoutVars>
          <dgm:bulletEnabled val="1"/>
        </dgm:presLayoutVars>
      </dgm:prSet>
      <dgm:spPr/>
    </dgm:pt>
    <dgm:pt modelId="{8B4767B3-A03A-4FFB-87CF-3AD77BBD1B4A}" type="pres">
      <dgm:prSet presAssocID="{3250A5EE-36F6-49B2-9792-44FFB01CE681}" presName="childShp" presStyleLbl="bgAccFollowNode1" presStyleIdx="0" presStyleCnt="2" custScaleY="172356">
        <dgm:presLayoutVars>
          <dgm:bulletEnabled val="1"/>
        </dgm:presLayoutVars>
      </dgm:prSet>
      <dgm:spPr/>
    </dgm:pt>
    <dgm:pt modelId="{2EEF3639-9FE9-4755-8267-57B8A60E5A1E}" type="pres">
      <dgm:prSet presAssocID="{2193A883-F9E5-46DD-A9E9-4CC950894BDA}" presName="spacing" presStyleCnt="0"/>
      <dgm:spPr/>
    </dgm:pt>
    <dgm:pt modelId="{9B0AEF56-E3BB-4176-A887-2C155504D3A0}" type="pres">
      <dgm:prSet presAssocID="{8C3E1357-1BA5-4299-958F-2928E0FF19AB}" presName="linNode" presStyleCnt="0"/>
      <dgm:spPr/>
    </dgm:pt>
    <dgm:pt modelId="{51C01137-48FF-4ECC-A178-6A9600D1264F}" type="pres">
      <dgm:prSet presAssocID="{8C3E1357-1BA5-4299-958F-2928E0FF19AB}" presName="parentShp" presStyleLbl="node1" presStyleIdx="1" presStyleCnt="2">
        <dgm:presLayoutVars>
          <dgm:bulletEnabled val="1"/>
        </dgm:presLayoutVars>
      </dgm:prSet>
      <dgm:spPr/>
    </dgm:pt>
    <dgm:pt modelId="{18C168B6-D5E6-477D-B1C0-2A250D90CFAB}" type="pres">
      <dgm:prSet presAssocID="{8C3E1357-1BA5-4299-958F-2928E0FF19AB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00723204-BE57-4054-BBA5-32342DFA536A}" type="presOf" srcId="{98E13176-E8FD-4B2B-82B3-DDCB3F2A994F}" destId="{7E28BA77-C50C-4854-8B31-EA578396F71B}" srcOrd="0" destOrd="0" presId="urn:microsoft.com/office/officeart/2005/8/layout/vList6"/>
    <dgm:cxn modelId="{7D8FC516-CF54-4610-A332-9E8EBB5CB5B7}" type="presOf" srcId="{0D066E6E-B9C7-4945-A974-5BD8D744662F}" destId="{18C168B6-D5E6-477D-B1C0-2A250D90CFAB}" srcOrd="0" destOrd="0" presId="urn:microsoft.com/office/officeart/2005/8/layout/vList6"/>
    <dgm:cxn modelId="{1F69831A-9D35-42CA-9DDE-E4F3CF77CB6B}" type="presOf" srcId="{C93C5BFA-D9A2-4DF4-A3F4-E0AF4241F5AA}" destId="{8B4767B3-A03A-4FFB-87CF-3AD77BBD1B4A}" srcOrd="0" destOrd="1" presId="urn:microsoft.com/office/officeart/2005/8/layout/vList6"/>
    <dgm:cxn modelId="{6F272E36-2B3B-4046-8FF7-7A98D53F6462}" srcId="{3250A5EE-36F6-49B2-9792-44FFB01CE681}" destId="{7F3747FE-6B7B-4AFF-8521-9C04CEAA734B}" srcOrd="2" destOrd="0" parTransId="{99DA444B-24B2-45A5-9AEF-B1DE7C223B47}" sibTransId="{FD09B423-BAD0-45E8-A7DF-D7B4778FE569}"/>
    <dgm:cxn modelId="{E17FB43B-F50B-402F-A0BB-F0B05D16A1EA}" srcId="{8C3E1357-1BA5-4299-958F-2928E0FF19AB}" destId="{2148CC19-0B59-4C57-94E9-3BD7C97EB66D}" srcOrd="1" destOrd="0" parTransId="{1A4B2071-7EAA-4F18-9DDF-5E6B94A6431F}" sibTransId="{97CF721E-46D3-4A7D-BD28-1238D384EA0F}"/>
    <dgm:cxn modelId="{5E08794B-5C1D-4EE8-9D8E-B3423A2F3DA4}" type="presOf" srcId="{8C3E1357-1BA5-4299-958F-2928E0FF19AB}" destId="{51C01137-48FF-4ECC-A178-6A9600D1264F}" srcOrd="0" destOrd="0" presId="urn:microsoft.com/office/officeart/2005/8/layout/vList6"/>
    <dgm:cxn modelId="{8CBF8555-51D5-4CE1-B280-7A1AB3899DDD}" srcId="{98E13176-E8FD-4B2B-82B3-DDCB3F2A994F}" destId="{3250A5EE-36F6-49B2-9792-44FFB01CE681}" srcOrd="0" destOrd="0" parTransId="{A619C356-239A-46B8-B98E-04C594873AED}" sibTransId="{2193A883-F9E5-46DD-A9E9-4CC950894BDA}"/>
    <dgm:cxn modelId="{F453C95A-62CF-4CFA-B6FD-0A3642169286}" type="presOf" srcId="{3250A5EE-36F6-49B2-9792-44FFB01CE681}" destId="{DE4AAC21-FB9A-4784-B995-8F3293ECCC6F}" srcOrd="0" destOrd="0" presId="urn:microsoft.com/office/officeart/2005/8/layout/vList6"/>
    <dgm:cxn modelId="{EB7F4C89-5941-4380-B745-8069F7830BD1}" type="presOf" srcId="{2148CC19-0B59-4C57-94E9-3BD7C97EB66D}" destId="{18C168B6-D5E6-477D-B1C0-2A250D90CFAB}" srcOrd="0" destOrd="1" presId="urn:microsoft.com/office/officeart/2005/8/layout/vList6"/>
    <dgm:cxn modelId="{A9E4178D-382A-42B6-9917-B3D4372CF09F}" type="presOf" srcId="{D2220646-2313-4AC3-B6B8-11306CEC7F45}" destId="{8B4767B3-A03A-4FFB-87CF-3AD77BBD1B4A}" srcOrd="0" destOrd="3" presId="urn:microsoft.com/office/officeart/2005/8/layout/vList6"/>
    <dgm:cxn modelId="{4476508D-3D1F-4798-9C56-BCBFD34501C0}" srcId="{98E13176-E8FD-4B2B-82B3-DDCB3F2A994F}" destId="{8C3E1357-1BA5-4299-958F-2928E0FF19AB}" srcOrd="1" destOrd="0" parTransId="{B82EBE16-2F7F-43AD-839B-4AC77F5B0335}" sibTransId="{F92BB457-8E84-44F7-8CD9-888935644DBE}"/>
    <dgm:cxn modelId="{D00350C2-A627-4129-933A-F12253B2FD41}" srcId="{3250A5EE-36F6-49B2-9792-44FFB01CE681}" destId="{561774B5-D8F1-4618-9B42-59BA3AA3D6E8}" srcOrd="0" destOrd="0" parTransId="{CCCF3D78-EB45-49CD-9264-BDAE7EC351E8}" sibTransId="{1E9533C8-F060-424B-9ED1-FD6F57AE2F6F}"/>
    <dgm:cxn modelId="{485922CD-C5AC-4B3D-AC5B-D33D3622964D}" srcId="{3250A5EE-36F6-49B2-9792-44FFB01CE681}" destId="{C93C5BFA-D9A2-4DF4-A3F4-E0AF4241F5AA}" srcOrd="1" destOrd="0" parTransId="{9C5A6DD0-08E4-4884-A9D2-BA42A80B981F}" sibTransId="{68DF05ED-13B1-4BB2-B4FE-CA1D3F251B9C}"/>
    <dgm:cxn modelId="{1C5BEAE5-889F-4955-9381-75BE7FC6D905}" srcId="{8C3E1357-1BA5-4299-958F-2928E0FF19AB}" destId="{0D066E6E-B9C7-4945-A974-5BD8D744662F}" srcOrd="0" destOrd="0" parTransId="{54587EA4-87FA-4010-8DFF-8FF0CD3E52FC}" sibTransId="{CA4E1BC4-8446-42D6-AD71-10D8B5736B19}"/>
    <dgm:cxn modelId="{DF8A47E9-4BAB-4D10-BA38-7CE97EE23736}" type="presOf" srcId="{7F3747FE-6B7B-4AFF-8521-9C04CEAA734B}" destId="{8B4767B3-A03A-4FFB-87CF-3AD77BBD1B4A}" srcOrd="0" destOrd="2" presId="urn:microsoft.com/office/officeart/2005/8/layout/vList6"/>
    <dgm:cxn modelId="{93AB81F0-9475-4409-AF2A-2F8FF6BFBE6D}" srcId="{3250A5EE-36F6-49B2-9792-44FFB01CE681}" destId="{D2220646-2313-4AC3-B6B8-11306CEC7F45}" srcOrd="3" destOrd="0" parTransId="{D7DB39CD-65FB-45F5-AC37-AA03C306AEC6}" sibTransId="{4E89FAE7-03FE-4449-B540-B82F71D8D966}"/>
    <dgm:cxn modelId="{E1DACFFC-1F17-4670-8296-443E783D60B3}" type="presOf" srcId="{561774B5-D8F1-4618-9B42-59BA3AA3D6E8}" destId="{8B4767B3-A03A-4FFB-87CF-3AD77BBD1B4A}" srcOrd="0" destOrd="0" presId="urn:microsoft.com/office/officeart/2005/8/layout/vList6"/>
    <dgm:cxn modelId="{12F720C4-8912-482E-AD7C-3933F83F696A}" type="presParOf" srcId="{7E28BA77-C50C-4854-8B31-EA578396F71B}" destId="{F17C3ACF-FAD0-475F-9B61-C00180982963}" srcOrd="0" destOrd="0" presId="urn:microsoft.com/office/officeart/2005/8/layout/vList6"/>
    <dgm:cxn modelId="{47DAD8A3-1644-48A2-91FF-2A55A25F1D51}" type="presParOf" srcId="{F17C3ACF-FAD0-475F-9B61-C00180982963}" destId="{DE4AAC21-FB9A-4784-B995-8F3293ECCC6F}" srcOrd="0" destOrd="0" presId="urn:microsoft.com/office/officeart/2005/8/layout/vList6"/>
    <dgm:cxn modelId="{63FFC6F0-3F80-4825-B2C9-9E370B53AA94}" type="presParOf" srcId="{F17C3ACF-FAD0-475F-9B61-C00180982963}" destId="{8B4767B3-A03A-4FFB-87CF-3AD77BBD1B4A}" srcOrd="1" destOrd="0" presId="urn:microsoft.com/office/officeart/2005/8/layout/vList6"/>
    <dgm:cxn modelId="{A6FBF81E-DCE3-4EA3-8D3F-D0D9569E1063}" type="presParOf" srcId="{7E28BA77-C50C-4854-8B31-EA578396F71B}" destId="{2EEF3639-9FE9-4755-8267-57B8A60E5A1E}" srcOrd="1" destOrd="0" presId="urn:microsoft.com/office/officeart/2005/8/layout/vList6"/>
    <dgm:cxn modelId="{F3BE355D-BAA1-4E6B-A800-0EEB0313F260}" type="presParOf" srcId="{7E28BA77-C50C-4854-8B31-EA578396F71B}" destId="{9B0AEF56-E3BB-4176-A887-2C155504D3A0}" srcOrd="2" destOrd="0" presId="urn:microsoft.com/office/officeart/2005/8/layout/vList6"/>
    <dgm:cxn modelId="{DB9081FF-0E4A-4AEC-9BE9-EA036EA882DB}" type="presParOf" srcId="{9B0AEF56-E3BB-4176-A887-2C155504D3A0}" destId="{51C01137-48FF-4ECC-A178-6A9600D1264F}" srcOrd="0" destOrd="0" presId="urn:microsoft.com/office/officeart/2005/8/layout/vList6"/>
    <dgm:cxn modelId="{75BFCEE8-8B1C-4A57-B474-F1CE52D443BC}" type="presParOf" srcId="{9B0AEF56-E3BB-4176-A887-2C155504D3A0}" destId="{18C168B6-D5E6-477D-B1C0-2A250D90CFA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5EDA07-C4D7-488A-ACEA-AE8362D82A1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016DDC-8146-43D1-B285-BE80EA2C5B23}">
      <dgm:prSet phldrT="[Text]"/>
      <dgm:spPr>
        <a:solidFill>
          <a:srgbClr val="7B6EC8"/>
        </a:solidFill>
      </dgm:spPr>
      <dgm:t>
        <a:bodyPr/>
        <a:lstStyle/>
        <a:p>
          <a:pPr>
            <a:buNone/>
          </a:pPr>
          <a:r>
            <a:rPr lang="en-US" dirty="0">
              <a:solidFill>
                <a:schemeClr val="bg1"/>
              </a:solidFill>
            </a:rPr>
            <a:t>Clinical Skills Observers (CSOs)</a:t>
          </a:r>
          <a:endParaRPr lang="en-US"/>
        </a:p>
      </dgm:t>
    </dgm:pt>
    <dgm:pt modelId="{94A975BB-FFB5-4C16-9FE7-CDCB7EBC9742}" type="parTrans" cxnId="{AC0F7ED1-3F5B-4BC5-BA27-BEF99FC82C6F}">
      <dgm:prSet/>
      <dgm:spPr/>
      <dgm:t>
        <a:bodyPr/>
        <a:lstStyle/>
        <a:p>
          <a:endParaRPr lang="en-US"/>
        </a:p>
      </dgm:t>
    </dgm:pt>
    <dgm:pt modelId="{698F83F3-69B8-4F71-A15C-B16E74EDD4F4}" type="sibTrans" cxnId="{AC0F7ED1-3F5B-4BC5-BA27-BEF99FC82C6F}">
      <dgm:prSet/>
      <dgm:spPr/>
      <dgm:t>
        <a:bodyPr/>
        <a:lstStyle/>
        <a:p>
          <a:endParaRPr lang="en-US"/>
        </a:p>
      </dgm:t>
    </dgm:pt>
    <dgm:pt modelId="{44483968-9C34-489C-ACBE-6198AF3B15F2}">
      <dgm:prSet/>
      <dgm:spPr>
        <a:solidFill>
          <a:srgbClr val="DF9797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Prefer CSOs not be instructors – if so, cannot observe own students</a:t>
          </a:r>
          <a:endParaRPr lang="en-US" b="1">
            <a:solidFill>
              <a:schemeClr val="bg1"/>
            </a:solidFill>
          </a:endParaRPr>
        </a:p>
      </dgm:t>
    </dgm:pt>
    <dgm:pt modelId="{B6391764-2F8F-4B84-BC44-E02D010963D9}" type="parTrans" cxnId="{304E25A7-B5A3-4612-BC57-44B7A9980675}">
      <dgm:prSet/>
      <dgm:spPr/>
      <dgm:t>
        <a:bodyPr/>
        <a:lstStyle/>
        <a:p>
          <a:endParaRPr lang="en-US"/>
        </a:p>
      </dgm:t>
    </dgm:pt>
    <dgm:pt modelId="{D393BD05-46FD-4351-9EF2-A5D00F896A91}" type="sibTrans" cxnId="{304E25A7-B5A3-4612-BC57-44B7A9980675}">
      <dgm:prSet/>
      <dgm:spPr/>
      <dgm:t>
        <a:bodyPr/>
        <a:lstStyle/>
        <a:p>
          <a:endParaRPr lang="en-US"/>
        </a:p>
      </dgm:t>
    </dgm:pt>
    <dgm:pt modelId="{A46F58E6-510B-48C4-892E-75C2F3329804}">
      <dgm:prSet/>
      <dgm:spPr>
        <a:solidFill>
          <a:srgbClr val="DF9797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Must administer 2 clinical skills exams per Fiscal Year</a:t>
          </a:r>
          <a:endParaRPr lang="en-US" b="1">
            <a:solidFill>
              <a:schemeClr val="bg1"/>
            </a:solidFill>
          </a:endParaRPr>
        </a:p>
      </dgm:t>
    </dgm:pt>
    <dgm:pt modelId="{2F723B2B-64D2-4E4F-929C-FA24BE4B40F9}" type="parTrans" cxnId="{BEF4ED3F-760F-4FD9-8EA7-FD2F2FFC7A26}">
      <dgm:prSet/>
      <dgm:spPr/>
      <dgm:t>
        <a:bodyPr/>
        <a:lstStyle/>
        <a:p>
          <a:endParaRPr lang="en-US"/>
        </a:p>
      </dgm:t>
    </dgm:pt>
    <dgm:pt modelId="{020703EC-7FEA-4F72-BAD3-A509EE68922E}" type="sibTrans" cxnId="{BEF4ED3F-760F-4FD9-8EA7-FD2F2FFC7A26}">
      <dgm:prSet/>
      <dgm:spPr/>
      <dgm:t>
        <a:bodyPr/>
        <a:lstStyle/>
        <a:p>
          <a:endParaRPr lang="en-US"/>
        </a:p>
      </dgm:t>
    </dgm:pt>
    <dgm:pt modelId="{10C98127-FA75-47A6-B127-42C931CA8838}">
      <dgm:prSet/>
      <dgm:spPr>
        <a:solidFill>
          <a:srgbClr val="DF9797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CSO Qualifications – verified on OK Bd of Nursing &amp; Multi-state compact</a:t>
          </a:r>
        </a:p>
      </dgm:t>
    </dgm:pt>
    <dgm:pt modelId="{3826821F-B52B-437A-BB87-740B2A6BE3F2}" type="parTrans" cxnId="{500934F5-D5BB-4CF9-B662-D158E5D3EB64}">
      <dgm:prSet/>
      <dgm:spPr/>
      <dgm:t>
        <a:bodyPr/>
        <a:lstStyle/>
        <a:p>
          <a:endParaRPr lang="en-US"/>
        </a:p>
      </dgm:t>
    </dgm:pt>
    <dgm:pt modelId="{7B3A563C-A924-40A1-AEE3-E634F7F2E15B}" type="sibTrans" cxnId="{500934F5-D5BB-4CF9-B662-D158E5D3EB64}">
      <dgm:prSet/>
      <dgm:spPr/>
      <dgm:t>
        <a:bodyPr/>
        <a:lstStyle/>
        <a:p>
          <a:endParaRPr lang="en-US"/>
        </a:p>
      </dgm:t>
    </dgm:pt>
    <dgm:pt modelId="{7FA1125B-8925-461A-B792-9A2D456B0987}" type="pres">
      <dgm:prSet presAssocID="{E05EDA07-C4D7-488A-ACEA-AE8362D82A17}" presName="linearFlow" presStyleCnt="0">
        <dgm:presLayoutVars>
          <dgm:dir/>
          <dgm:animLvl val="lvl"/>
          <dgm:resizeHandles val="exact"/>
        </dgm:presLayoutVars>
      </dgm:prSet>
      <dgm:spPr/>
    </dgm:pt>
    <dgm:pt modelId="{C7D8CECD-21D6-4F9C-811F-7EF6B769AD7A}" type="pres">
      <dgm:prSet presAssocID="{EF016DDC-8146-43D1-B285-BE80EA2C5B23}" presName="composite" presStyleCnt="0"/>
      <dgm:spPr/>
    </dgm:pt>
    <dgm:pt modelId="{02E122DB-1C62-4C62-820E-29FDB94B31AC}" type="pres">
      <dgm:prSet presAssocID="{EF016DDC-8146-43D1-B285-BE80EA2C5B23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2135137D-F9A3-4864-92D6-952577C703C0}" type="pres">
      <dgm:prSet presAssocID="{EF016DDC-8146-43D1-B285-BE80EA2C5B23}" presName="descendantText" presStyleLbl="alignAcc1" presStyleIdx="0" presStyleCnt="1" custLinFactNeighborX="1632" custLinFactNeighborY="0">
        <dgm:presLayoutVars>
          <dgm:bulletEnabled val="1"/>
        </dgm:presLayoutVars>
      </dgm:prSet>
      <dgm:spPr/>
    </dgm:pt>
  </dgm:ptLst>
  <dgm:cxnLst>
    <dgm:cxn modelId="{BEF4ED3F-760F-4FD9-8EA7-FD2F2FFC7A26}" srcId="{EF016DDC-8146-43D1-B285-BE80EA2C5B23}" destId="{A46F58E6-510B-48C4-892E-75C2F3329804}" srcOrd="2" destOrd="0" parTransId="{2F723B2B-64D2-4E4F-929C-FA24BE4B40F9}" sibTransId="{020703EC-7FEA-4F72-BAD3-A509EE68922E}"/>
    <dgm:cxn modelId="{CEFB856E-A566-457E-AD00-E33B27F9A5F2}" type="presOf" srcId="{10C98127-FA75-47A6-B127-42C931CA8838}" destId="{2135137D-F9A3-4864-92D6-952577C703C0}" srcOrd="0" destOrd="0" presId="urn:microsoft.com/office/officeart/2005/8/layout/chevron2"/>
    <dgm:cxn modelId="{C9991773-AC7D-44A5-B4EA-B5D1E5E588D0}" type="presOf" srcId="{EF016DDC-8146-43D1-B285-BE80EA2C5B23}" destId="{02E122DB-1C62-4C62-820E-29FDB94B31AC}" srcOrd="0" destOrd="0" presId="urn:microsoft.com/office/officeart/2005/8/layout/chevron2"/>
    <dgm:cxn modelId="{58664E9E-5012-422A-8E3C-5C05291378A5}" type="presOf" srcId="{A46F58E6-510B-48C4-892E-75C2F3329804}" destId="{2135137D-F9A3-4864-92D6-952577C703C0}" srcOrd="0" destOrd="2" presId="urn:microsoft.com/office/officeart/2005/8/layout/chevron2"/>
    <dgm:cxn modelId="{304E25A7-B5A3-4612-BC57-44B7A9980675}" srcId="{EF016DDC-8146-43D1-B285-BE80EA2C5B23}" destId="{44483968-9C34-489C-ACBE-6198AF3B15F2}" srcOrd="1" destOrd="0" parTransId="{B6391764-2F8F-4B84-BC44-E02D010963D9}" sibTransId="{D393BD05-46FD-4351-9EF2-A5D00F896A91}"/>
    <dgm:cxn modelId="{AC0F7ED1-3F5B-4BC5-BA27-BEF99FC82C6F}" srcId="{E05EDA07-C4D7-488A-ACEA-AE8362D82A17}" destId="{EF016DDC-8146-43D1-B285-BE80EA2C5B23}" srcOrd="0" destOrd="0" parTransId="{94A975BB-FFB5-4C16-9FE7-CDCB7EBC9742}" sibTransId="{698F83F3-69B8-4F71-A15C-B16E74EDD4F4}"/>
    <dgm:cxn modelId="{03EFC7D3-AD60-4EB8-A484-605116739A76}" type="presOf" srcId="{44483968-9C34-489C-ACBE-6198AF3B15F2}" destId="{2135137D-F9A3-4864-92D6-952577C703C0}" srcOrd="0" destOrd="1" presId="urn:microsoft.com/office/officeart/2005/8/layout/chevron2"/>
    <dgm:cxn modelId="{807F2DE1-ACC0-430C-9D84-972FE0C7E901}" type="presOf" srcId="{E05EDA07-C4D7-488A-ACEA-AE8362D82A17}" destId="{7FA1125B-8925-461A-B792-9A2D456B0987}" srcOrd="0" destOrd="0" presId="urn:microsoft.com/office/officeart/2005/8/layout/chevron2"/>
    <dgm:cxn modelId="{500934F5-D5BB-4CF9-B662-D158E5D3EB64}" srcId="{EF016DDC-8146-43D1-B285-BE80EA2C5B23}" destId="{10C98127-FA75-47A6-B127-42C931CA8838}" srcOrd="0" destOrd="0" parTransId="{3826821F-B52B-437A-BB87-740B2A6BE3F2}" sibTransId="{7B3A563C-A924-40A1-AEE3-E634F7F2E15B}"/>
    <dgm:cxn modelId="{6CE1AB8B-499F-4A3E-8C5E-DFDE8E57EF86}" type="presParOf" srcId="{7FA1125B-8925-461A-B792-9A2D456B0987}" destId="{C7D8CECD-21D6-4F9C-811F-7EF6B769AD7A}" srcOrd="0" destOrd="0" presId="urn:microsoft.com/office/officeart/2005/8/layout/chevron2"/>
    <dgm:cxn modelId="{540078DE-8C5A-4156-BEE1-501991FFCC37}" type="presParOf" srcId="{C7D8CECD-21D6-4F9C-811F-7EF6B769AD7A}" destId="{02E122DB-1C62-4C62-820E-29FDB94B31AC}" srcOrd="0" destOrd="0" presId="urn:microsoft.com/office/officeart/2005/8/layout/chevron2"/>
    <dgm:cxn modelId="{748E0E09-C72E-4286-979B-F8325BB7910B}" type="presParOf" srcId="{C7D8CECD-21D6-4F9C-811F-7EF6B769AD7A}" destId="{2135137D-F9A3-4864-92D6-952577C703C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70BE44-CEA0-4469-AC62-03114F4E23F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F0D5A3-2826-4089-9DD3-25C3C2E98BCC}">
      <dgm:prSet phldrT="[Text]" custT="1"/>
      <dgm:spPr>
        <a:solidFill>
          <a:srgbClr val="AC87EF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400" b="1" dirty="0">
              <a:solidFill>
                <a:schemeClr val="bg1"/>
              </a:solidFill>
            </a:rPr>
            <a:t>Test Site Coordinator is responsible for requesting/training CSOs</a:t>
          </a:r>
        </a:p>
      </dgm:t>
    </dgm:pt>
    <dgm:pt modelId="{479BB7BE-2377-4D60-A932-ABCF915A2ACB}" type="parTrans" cxnId="{90A837FD-DA5E-44D2-8FD6-CC23C3177ECF}">
      <dgm:prSet/>
      <dgm:spPr/>
      <dgm:t>
        <a:bodyPr/>
        <a:lstStyle/>
        <a:p>
          <a:endParaRPr lang="en-US"/>
        </a:p>
      </dgm:t>
    </dgm:pt>
    <dgm:pt modelId="{24BEAB91-28D8-4469-AC9A-AA7EF83A680B}" type="sibTrans" cxnId="{90A837FD-DA5E-44D2-8FD6-CC23C3177ECF}">
      <dgm:prSet/>
      <dgm:spPr/>
      <dgm:t>
        <a:bodyPr/>
        <a:lstStyle/>
        <a:p>
          <a:endParaRPr lang="en-US"/>
        </a:p>
      </dgm:t>
    </dgm:pt>
    <dgm:pt modelId="{74EA9847-AA15-4846-9769-9F12CC23B091}">
      <dgm:prSet phldrT="[Text]" custT="1"/>
      <dgm:spPr>
        <a:solidFill>
          <a:srgbClr val="CD91E5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400" b="1" dirty="0">
              <a:solidFill>
                <a:schemeClr val="bg1"/>
              </a:solidFill>
            </a:rPr>
            <a:t>CSO must complete: (manual on website)</a:t>
          </a:r>
        </a:p>
      </dgm:t>
    </dgm:pt>
    <dgm:pt modelId="{CEA77DAC-1BC7-40C6-8BB5-846BD7D4420D}" type="parTrans" cxnId="{68B9ADE0-F3F4-4A54-87C5-DA76D3E71039}">
      <dgm:prSet/>
      <dgm:spPr/>
      <dgm:t>
        <a:bodyPr/>
        <a:lstStyle/>
        <a:p>
          <a:endParaRPr lang="en-US"/>
        </a:p>
      </dgm:t>
    </dgm:pt>
    <dgm:pt modelId="{7FA940B5-DA4B-44BE-A268-C745BD2C7509}" type="sibTrans" cxnId="{68B9ADE0-F3F4-4A54-87C5-DA76D3E71039}">
      <dgm:prSet/>
      <dgm:spPr/>
      <dgm:t>
        <a:bodyPr/>
        <a:lstStyle/>
        <a:p>
          <a:endParaRPr lang="en-US"/>
        </a:p>
      </dgm:t>
    </dgm:pt>
    <dgm:pt modelId="{22E9EC7D-8D64-4482-B691-11A0819785EC}">
      <dgm:prSet phldrT="[Text]" custT="1"/>
      <dgm:spPr>
        <a:solidFill>
          <a:srgbClr val="C4A7CF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400" b="1" dirty="0">
              <a:solidFill>
                <a:schemeClr val="bg1"/>
              </a:solidFill>
            </a:rPr>
            <a:t>Current list on </a:t>
          </a:r>
          <a:r>
            <a:rPr lang="en-US" sz="1400" b="1" dirty="0" err="1">
              <a:solidFill>
                <a:schemeClr val="bg1"/>
              </a:solidFill>
            </a:rPr>
            <a:t>sFTP</a:t>
          </a:r>
          <a:r>
            <a:rPr lang="en-US" sz="1400" b="1" dirty="0">
              <a:solidFill>
                <a:schemeClr val="bg1"/>
              </a:solidFill>
            </a:rPr>
            <a:t> system showing test sites approved for each CSO.  CSO must have a request form and be issued a certificate/letter for each approved test site.</a:t>
          </a:r>
        </a:p>
      </dgm:t>
    </dgm:pt>
    <dgm:pt modelId="{BDF4FA83-3C50-4D3D-A7D3-F462C99CB407}" type="parTrans" cxnId="{C1006882-CC83-48EE-8E14-A477D3994468}">
      <dgm:prSet/>
      <dgm:spPr/>
      <dgm:t>
        <a:bodyPr/>
        <a:lstStyle/>
        <a:p>
          <a:endParaRPr lang="en-US"/>
        </a:p>
      </dgm:t>
    </dgm:pt>
    <dgm:pt modelId="{C1D6F51A-DF7E-4687-98C5-F79F8DAF4009}" type="sibTrans" cxnId="{C1006882-CC83-48EE-8E14-A477D3994468}">
      <dgm:prSet/>
      <dgm:spPr/>
      <dgm:t>
        <a:bodyPr/>
        <a:lstStyle/>
        <a:p>
          <a:endParaRPr lang="en-US"/>
        </a:p>
      </dgm:t>
    </dgm:pt>
    <dgm:pt modelId="{4CECAE8C-8C14-4975-928C-78DBA3564C14}">
      <dgm:prSet phldrT="[Text]" custT="1"/>
      <dgm:spPr>
        <a:solidFill>
          <a:srgbClr val="DF9797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400" b="1" dirty="0">
              <a:solidFill>
                <a:schemeClr val="bg1"/>
              </a:solidFill>
            </a:rPr>
            <a:t>Request form on website - must include resume </a:t>
          </a:r>
        </a:p>
      </dgm:t>
    </dgm:pt>
    <dgm:pt modelId="{3C2378BC-B563-4299-9C1E-67C16F0A0847}" type="parTrans" cxnId="{B47185E0-0CB6-46BB-8A58-EA8569CA4084}">
      <dgm:prSet/>
      <dgm:spPr/>
      <dgm:t>
        <a:bodyPr/>
        <a:lstStyle/>
        <a:p>
          <a:endParaRPr lang="en-US"/>
        </a:p>
      </dgm:t>
    </dgm:pt>
    <dgm:pt modelId="{1631EAC3-5FA9-4D0B-A50E-C57047B67795}" type="sibTrans" cxnId="{B47185E0-0CB6-46BB-8A58-EA8569CA4084}">
      <dgm:prSet/>
      <dgm:spPr/>
      <dgm:t>
        <a:bodyPr/>
        <a:lstStyle/>
        <a:p>
          <a:endParaRPr lang="en-US"/>
        </a:p>
      </dgm:t>
    </dgm:pt>
    <dgm:pt modelId="{55EE01AF-C53E-43F9-97FC-E53BF10B7107}">
      <dgm:prSet phldrT="[Text]" custT="1"/>
      <dgm:spPr>
        <a:solidFill>
          <a:srgbClr val="CD91E5"/>
        </a:solidFill>
      </dgm:spPr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Orientation on administering scenarios</a:t>
          </a:r>
        </a:p>
      </dgm:t>
    </dgm:pt>
    <dgm:pt modelId="{4A677C10-7D86-4F5D-BA23-DB30FEB4EE23}" type="parTrans" cxnId="{34EAEF74-A351-41E5-B392-F0F3B310293F}">
      <dgm:prSet/>
      <dgm:spPr/>
      <dgm:t>
        <a:bodyPr/>
        <a:lstStyle/>
        <a:p>
          <a:endParaRPr lang="en-US"/>
        </a:p>
      </dgm:t>
    </dgm:pt>
    <dgm:pt modelId="{B17AA727-954E-4CCD-944E-B66E5808EA10}" type="sibTrans" cxnId="{34EAEF74-A351-41E5-B392-F0F3B310293F}">
      <dgm:prSet/>
      <dgm:spPr/>
      <dgm:t>
        <a:bodyPr/>
        <a:lstStyle/>
        <a:p>
          <a:endParaRPr lang="en-US"/>
        </a:p>
      </dgm:t>
    </dgm:pt>
    <dgm:pt modelId="{35D41174-1B88-42D0-8F80-3BC5AE476A7C}">
      <dgm:prSet phldrT="[Text]" custT="1"/>
      <dgm:spPr>
        <a:solidFill>
          <a:srgbClr val="CD91E5"/>
        </a:solidFill>
      </dgm:spPr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Review CSO Manual</a:t>
          </a:r>
        </a:p>
      </dgm:t>
    </dgm:pt>
    <dgm:pt modelId="{18F10052-6A63-4CF5-8ABD-C3D96031EF64}" type="parTrans" cxnId="{CFAAFB4D-FA78-4402-8FDA-D3397381B8C8}">
      <dgm:prSet/>
      <dgm:spPr/>
      <dgm:t>
        <a:bodyPr/>
        <a:lstStyle/>
        <a:p>
          <a:endParaRPr lang="en-US"/>
        </a:p>
      </dgm:t>
    </dgm:pt>
    <dgm:pt modelId="{5F38D219-6CFA-499A-8BB6-7D84FB50CF8E}" type="sibTrans" cxnId="{CFAAFB4D-FA78-4402-8FDA-D3397381B8C8}">
      <dgm:prSet/>
      <dgm:spPr/>
      <dgm:t>
        <a:bodyPr/>
        <a:lstStyle/>
        <a:p>
          <a:endParaRPr lang="en-US"/>
        </a:p>
      </dgm:t>
    </dgm:pt>
    <dgm:pt modelId="{D16C7FA5-0979-49C8-9EB1-871F0EF75AC0}">
      <dgm:prSet phldrT="[Text]" custT="1"/>
      <dgm:spPr>
        <a:solidFill>
          <a:srgbClr val="CD91E5"/>
        </a:solidFill>
      </dgm:spPr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Complete 2 shadowing experiences with approved CSO</a:t>
          </a:r>
        </a:p>
      </dgm:t>
    </dgm:pt>
    <dgm:pt modelId="{85534252-B875-48FC-91AA-079F75836BF5}" type="parTrans" cxnId="{3BAE08D2-36E1-421B-B990-6F853CD1BEB9}">
      <dgm:prSet/>
      <dgm:spPr/>
      <dgm:t>
        <a:bodyPr/>
        <a:lstStyle/>
        <a:p>
          <a:endParaRPr lang="en-US"/>
        </a:p>
      </dgm:t>
    </dgm:pt>
    <dgm:pt modelId="{E49C33EF-1C3F-4250-AAA3-3685F776FC36}" type="sibTrans" cxnId="{3BAE08D2-36E1-421B-B990-6F853CD1BEB9}">
      <dgm:prSet/>
      <dgm:spPr/>
      <dgm:t>
        <a:bodyPr/>
        <a:lstStyle/>
        <a:p>
          <a:endParaRPr lang="en-US"/>
        </a:p>
      </dgm:t>
    </dgm:pt>
    <dgm:pt modelId="{1AC2EE0A-8246-4477-ABCE-999323D08818}" type="pres">
      <dgm:prSet presAssocID="{E370BE44-CEA0-4469-AC62-03114F4E23F4}" presName="outerComposite" presStyleCnt="0">
        <dgm:presLayoutVars>
          <dgm:chMax val="5"/>
          <dgm:dir/>
          <dgm:resizeHandles val="exact"/>
        </dgm:presLayoutVars>
      </dgm:prSet>
      <dgm:spPr/>
    </dgm:pt>
    <dgm:pt modelId="{40A24938-98FD-40EE-9A42-5AFA52095951}" type="pres">
      <dgm:prSet presAssocID="{E370BE44-CEA0-4469-AC62-03114F4E23F4}" presName="dummyMaxCanvas" presStyleCnt="0">
        <dgm:presLayoutVars/>
      </dgm:prSet>
      <dgm:spPr/>
    </dgm:pt>
    <dgm:pt modelId="{36E16DFA-0EF9-4D0A-8F10-EB1EDAE416DD}" type="pres">
      <dgm:prSet presAssocID="{E370BE44-CEA0-4469-AC62-03114F4E23F4}" presName="FourNodes_1" presStyleLbl="node1" presStyleIdx="0" presStyleCnt="4">
        <dgm:presLayoutVars>
          <dgm:bulletEnabled val="1"/>
        </dgm:presLayoutVars>
      </dgm:prSet>
      <dgm:spPr/>
    </dgm:pt>
    <dgm:pt modelId="{A0D59366-8358-4BDB-B93E-2AA5F17DA3FE}" type="pres">
      <dgm:prSet presAssocID="{E370BE44-CEA0-4469-AC62-03114F4E23F4}" presName="FourNodes_2" presStyleLbl="node1" presStyleIdx="1" presStyleCnt="4">
        <dgm:presLayoutVars>
          <dgm:bulletEnabled val="1"/>
        </dgm:presLayoutVars>
      </dgm:prSet>
      <dgm:spPr/>
    </dgm:pt>
    <dgm:pt modelId="{69227189-230E-4DB2-A493-4999F486FCCD}" type="pres">
      <dgm:prSet presAssocID="{E370BE44-CEA0-4469-AC62-03114F4E23F4}" presName="FourNodes_3" presStyleLbl="node1" presStyleIdx="2" presStyleCnt="4">
        <dgm:presLayoutVars>
          <dgm:bulletEnabled val="1"/>
        </dgm:presLayoutVars>
      </dgm:prSet>
      <dgm:spPr/>
    </dgm:pt>
    <dgm:pt modelId="{420AB585-665E-4424-A9FD-E1077E747BB8}" type="pres">
      <dgm:prSet presAssocID="{E370BE44-CEA0-4469-AC62-03114F4E23F4}" presName="FourNodes_4" presStyleLbl="node1" presStyleIdx="3" presStyleCnt="4">
        <dgm:presLayoutVars>
          <dgm:bulletEnabled val="1"/>
        </dgm:presLayoutVars>
      </dgm:prSet>
      <dgm:spPr/>
    </dgm:pt>
    <dgm:pt modelId="{2A1A6AFA-8604-47BA-B195-67E90ABC0C29}" type="pres">
      <dgm:prSet presAssocID="{E370BE44-CEA0-4469-AC62-03114F4E23F4}" presName="FourConn_1-2" presStyleLbl="fgAccFollowNode1" presStyleIdx="0" presStyleCnt="3">
        <dgm:presLayoutVars>
          <dgm:bulletEnabled val="1"/>
        </dgm:presLayoutVars>
      </dgm:prSet>
      <dgm:spPr/>
    </dgm:pt>
    <dgm:pt modelId="{FAB4620B-79BE-423C-91D3-606E0C753F52}" type="pres">
      <dgm:prSet presAssocID="{E370BE44-CEA0-4469-AC62-03114F4E23F4}" presName="FourConn_2-3" presStyleLbl="fgAccFollowNode1" presStyleIdx="1" presStyleCnt="3">
        <dgm:presLayoutVars>
          <dgm:bulletEnabled val="1"/>
        </dgm:presLayoutVars>
      </dgm:prSet>
      <dgm:spPr/>
    </dgm:pt>
    <dgm:pt modelId="{80FC2630-9AA6-41EF-B0E3-94640A81954B}" type="pres">
      <dgm:prSet presAssocID="{E370BE44-CEA0-4469-AC62-03114F4E23F4}" presName="FourConn_3-4" presStyleLbl="fgAccFollowNode1" presStyleIdx="2" presStyleCnt="3">
        <dgm:presLayoutVars>
          <dgm:bulletEnabled val="1"/>
        </dgm:presLayoutVars>
      </dgm:prSet>
      <dgm:spPr/>
    </dgm:pt>
    <dgm:pt modelId="{2DECE93C-F37A-4CE7-8D75-99DEE58804EF}" type="pres">
      <dgm:prSet presAssocID="{E370BE44-CEA0-4469-AC62-03114F4E23F4}" presName="FourNodes_1_text" presStyleLbl="node1" presStyleIdx="3" presStyleCnt="4">
        <dgm:presLayoutVars>
          <dgm:bulletEnabled val="1"/>
        </dgm:presLayoutVars>
      </dgm:prSet>
      <dgm:spPr/>
    </dgm:pt>
    <dgm:pt modelId="{889D1216-0FB6-459F-BCFD-ABE373F44B47}" type="pres">
      <dgm:prSet presAssocID="{E370BE44-CEA0-4469-AC62-03114F4E23F4}" presName="FourNodes_2_text" presStyleLbl="node1" presStyleIdx="3" presStyleCnt="4">
        <dgm:presLayoutVars>
          <dgm:bulletEnabled val="1"/>
        </dgm:presLayoutVars>
      </dgm:prSet>
      <dgm:spPr/>
    </dgm:pt>
    <dgm:pt modelId="{24F91D6E-BA5B-4BA0-91D9-AFB8C699DE16}" type="pres">
      <dgm:prSet presAssocID="{E370BE44-CEA0-4469-AC62-03114F4E23F4}" presName="FourNodes_3_text" presStyleLbl="node1" presStyleIdx="3" presStyleCnt="4">
        <dgm:presLayoutVars>
          <dgm:bulletEnabled val="1"/>
        </dgm:presLayoutVars>
      </dgm:prSet>
      <dgm:spPr/>
    </dgm:pt>
    <dgm:pt modelId="{F72AB75C-DA0A-406A-8D02-54CD7AB9F5F9}" type="pres">
      <dgm:prSet presAssocID="{E370BE44-CEA0-4469-AC62-03114F4E23F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B05A9B05-C7D1-412E-8311-C5C6682EE305}" type="presOf" srcId="{24BEAB91-28D8-4469-AC9A-AA7EF83A680B}" destId="{2A1A6AFA-8604-47BA-B195-67E90ABC0C29}" srcOrd="0" destOrd="0" presId="urn:microsoft.com/office/officeart/2005/8/layout/vProcess5"/>
    <dgm:cxn modelId="{51214906-5D73-44CF-BC9F-455BE0BD9FC5}" type="presOf" srcId="{35D41174-1B88-42D0-8F80-3BC5AE476A7C}" destId="{A0D59366-8358-4BDB-B93E-2AA5F17DA3FE}" srcOrd="0" destOrd="2" presId="urn:microsoft.com/office/officeart/2005/8/layout/vProcess5"/>
    <dgm:cxn modelId="{D0F64707-F47A-43EA-887E-2BB6391A4B00}" type="presOf" srcId="{4CECAE8C-8C14-4975-928C-78DBA3564C14}" destId="{420AB585-665E-4424-A9FD-E1077E747BB8}" srcOrd="0" destOrd="0" presId="urn:microsoft.com/office/officeart/2005/8/layout/vProcess5"/>
    <dgm:cxn modelId="{1D701A0C-68EA-4D56-8371-04F915C19A27}" type="presOf" srcId="{D16C7FA5-0979-49C8-9EB1-871F0EF75AC0}" destId="{889D1216-0FB6-459F-BCFD-ABE373F44B47}" srcOrd="1" destOrd="3" presId="urn:microsoft.com/office/officeart/2005/8/layout/vProcess5"/>
    <dgm:cxn modelId="{689EA911-2788-4601-984C-49B1E82AA4AF}" type="presOf" srcId="{74EA9847-AA15-4846-9769-9F12CC23B091}" destId="{A0D59366-8358-4BDB-B93E-2AA5F17DA3FE}" srcOrd="0" destOrd="0" presId="urn:microsoft.com/office/officeart/2005/8/layout/vProcess5"/>
    <dgm:cxn modelId="{F17D0717-1D14-4BFD-BFE5-1CB62807F57B}" type="presOf" srcId="{22E9EC7D-8D64-4482-B691-11A0819785EC}" destId="{69227189-230E-4DB2-A493-4999F486FCCD}" srcOrd="0" destOrd="0" presId="urn:microsoft.com/office/officeart/2005/8/layout/vProcess5"/>
    <dgm:cxn modelId="{CD92EE20-06FA-45B5-BDDF-429B9BFABFDC}" type="presOf" srcId="{7FA940B5-DA4B-44BE-A268-C745BD2C7509}" destId="{FAB4620B-79BE-423C-91D3-606E0C753F52}" srcOrd="0" destOrd="0" presId="urn:microsoft.com/office/officeart/2005/8/layout/vProcess5"/>
    <dgm:cxn modelId="{AFAB1024-94A1-4368-94AD-71D3172CE834}" type="presOf" srcId="{55EE01AF-C53E-43F9-97FC-E53BF10B7107}" destId="{A0D59366-8358-4BDB-B93E-2AA5F17DA3FE}" srcOrd="0" destOrd="1" presId="urn:microsoft.com/office/officeart/2005/8/layout/vProcess5"/>
    <dgm:cxn modelId="{CB9D7C39-C8A6-4BDA-A25A-ECED5785C934}" type="presOf" srcId="{8EF0D5A3-2826-4089-9DD3-25C3C2E98BCC}" destId="{36E16DFA-0EF9-4D0A-8F10-EB1EDAE416DD}" srcOrd="0" destOrd="0" presId="urn:microsoft.com/office/officeart/2005/8/layout/vProcess5"/>
    <dgm:cxn modelId="{D4740D3F-2C66-4FF5-B6E6-A14B68F77479}" type="presOf" srcId="{22E9EC7D-8D64-4482-B691-11A0819785EC}" destId="{24F91D6E-BA5B-4BA0-91D9-AFB8C699DE16}" srcOrd="1" destOrd="0" presId="urn:microsoft.com/office/officeart/2005/8/layout/vProcess5"/>
    <dgm:cxn modelId="{CFAAFB4D-FA78-4402-8FDA-D3397381B8C8}" srcId="{74EA9847-AA15-4846-9769-9F12CC23B091}" destId="{35D41174-1B88-42D0-8F80-3BC5AE476A7C}" srcOrd="1" destOrd="0" parTransId="{18F10052-6A63-4CF5-8ABD-C3D96031EF64}" sibTransId="{5F38D219-6CFA-499A-8BB6-7D84FB50CF8E}"/>
    <dgm:cxn modelId="{4B89734E-93B8-4D25-B97D-CBBC8C7909B4}" type="presOf" srcId="{E370BE44-CEA0-4469-AC62-03114F4E23F4}" destId="{1AC2EE0A-8246-4477-ABCE-999323D08818}" srcOrd="0" destOrd="0" presId="urn:microsoft.com/office/officeart/2005/8/layout/vProcess5"/>
    <dgm:cxn modelId="{34EAEF74-A351-41E5-B392-F0F3B310293F}" srcId="{74EA9847-AA15-4846-9769-9F12CC23B091}" destId="{55EE01AF-C53E-43F9-97FC-E53BF10B7107}" srcOrd="0" destOrd="0" parTransId="{4A677C10-7D86-4F5D-BA23-DB30FEB4EE23}" sibTransId="{B17AA727-954E-4CCD-944E-B66E5808EA10}"/>
    <dgm:cxn modelId="{3FA55175-DF00-437E-A49A-CBB1B06AE619}" type="presOf" srcId="{8EF0D5A3-2826-4089-9DD3-25C3C2E98BCC}" destId="{2DECE93C-F37A-4CE7-8D75-99DEE58804EF}" srcOrd="1" destOrd="0" presId="urn:microsoft.com/office/officeart/2005/8/layout/vProcess5"/>
    <dgm:cxn modelId="{387B087D-9472-44A5-94A2-DAA52ADCEA7D}" type="presOf" srcId="{C1D6F51A-DF7E-4687-98C5-F79F8DAF4009}" destId="{80FC2630-9AA6-41EF-B0E3-94640A81954B}" srcOrd="0" destOrd="0" presId="urn:microsoft.com/office/officeart/2005/8/layout/vProcess5"/>
    <dgm:cxn modelId="{C1006882-CC83-48EE-8E14-A477D3994468}" srcId="{E370BE44-CEA0-4469-AC62-03114F4E23F4}" destId="{22E9EC7D-8D64-4482-B691-11A0819785EC}" srcOrd="2" destOrd="0" parTransId="{BDF4FA83-3C50-4D3D-A7D3-F462C99CB407}" sibTransId="{C1D6F51A-DF7E-4687-98C5-F79F8DAF4009}"/>
    <dgm:cxn modelId="{B700DAAD-0F9E-4060-B8C0-9B8F3C058DFB}" type="presOf" srcId="{55EE01AF-C53E-43F9-97FC-E53BF10B7107}" destId="{889D1216-0FB6-459F-BCFD-ABE373F44B47}" srcOrd="1" destOrd="1" presId="urn:microsoft.com/office/officeart/2005/8/layout/vProcess5"/>
    <dgm:cxn modelId="{5ED5A7C8-44E9-4078-9F4E-F1DB11D6EDCC}" type="presOf" srcId="{74EA9847-AA15-4846-9769-9F12CC23B091}" destId="{889D1216-0FB6-459F-BCFD-ABE373F44B47}" srcOrd="1" destOrd="0" presId="urn:microsoft.com/office/officeart/2005/8/layout/vProcess5"/>
    <dgm:cxn modelId="{3BAE08D2-36E1-421B-B990-6F853CD1BEB9}" srcId="{74EA9847-AA15-4846-9769-9F12CC23B091}" destId="{D16C7FA5-0979-49C8-9EB1-871F0EF75AC0}" srcOrd="2" destOrd="0" parTransId="{85534252-B875-48FC-91AA-079F75836BF5}" sibTransId="{E49C33EF-1C3F-4250-AAA3-3685F776FC36}"/>
    <dgm:cxn modelId="{BA4661D6-92C2-42DA-8673-6441F2154E4E}" type="presOf" srcId="{4CECAE8C-8C14-4975-928C-78DBA3564C14}" destId="{F72AB75C-DA0A-406A-8D02-54CD7AB9F5F9}" srcOrd="1" destOrd="0" presId="urn:microsoft.com/office/officeart/2005/8/layout/vProcess5"/>
    <dgm:cxn modelId="{B47185E0-0CB6-46BB-8A58-EA8569CA4084}" srcId="{E370BE44-CEA0-4469-AC62-03114F4E23F4}" destId="{4CECAE8C-8C14-4975-928C-78DBA3564C14}" srcOrd="3" destOrd="0" parTransId="{3C2378BC-B563-4299-9C1E-67C16F0A0847}" sibTransId="{1631EAC3-5FA9-4D0B-A50E-C57047B67795}"/>
    <dgm:cxn modelId="{68B9ADE0-F3F4-4A54-87C5-DA76D3E71039}" srcId="{E370BE44-CEA0-4469-AC62-03114F4E23F4}" destId="{74EA9847-AA15-4846-9769-9F12CC23B091}" srcOrd="1" destOrd="0" parTransId="{CEA77DAC-1BC7-40C6-8BB5-846BD7D4420D}" sibTransId="{7FA940B5-DA4B-44BE-A268-C745BD2C7509}"/>
    <dgm:cxn modelId="{6EE3E5E8-A218-4B71-8A28-0A83ED832E6E}" type="presOf" srcId="{D16C7FA5-0979-49C8-9EB1-871F0EF75AC0}" destId="{A0D59366-8358-4BDB-B93E-2AA5F17DA3FE}" srcOrd="0" destOrd="3" presId="urn:microsoft.com/office/officeart/2005/8/layout/vProcess5"/>
    <dgm:cxn modelId="{D3E99BF2-450C-4817-B9C4-2866A007C350}" type="presOf" srcId="{35D41174-1B88-42D0-8F80-3BC5AE476A7C}" destId="{889D1216-0FB6-459F-BCFD-ABE373F44B47}" srcOrd="1" destOrd="2" presId="urn:microsoft.com/office/officeart/2005/8/layout/vProcess5"/>
    <dgm:cxn modelId="{90A837FD-DA5E-44D2-8FD6-CC23C3177ECF}" srcId="{E370BE44-CEA0-4469-AC62-03114F4E23F4}" destId="{8EF0D5A3-2826-4089-9DD3-25C3C2E98BCC}" srcOrd="0" destOrd="0" parTransId="{479BB7BE-2377-4D60-A932-ABCF915A2ACB}" sibTransId="{24BEAB91-28D8-4469-AC9A-AA7EF83A680B}"/>
    <dgm:cxn modelId="{8369E024-3341-4C33-946A-AECFCD52B9D3}" type="presParOf" srcId="{1AC2EE0A-8246-4477-ABCE-999323D08818}" destId="{40A24938-98FD-40EE-9A42-5AFA52095951}" srcOrd="0" destOrd="0" presId="urn:microsoft.com/office/officeart/2005/8/layout/vProcess5"/>
    <dgm:cxn modelId="{AD3C29F2-FE43-4F63-9A55-0A8640861E69}" type="presParOf" srcId="{1AC2EE0A-8246-4477-ABCE-999323D08818}" destId="{36E16DFA-0EF9-4D0A-8F10-EB1EDAE416DD}" srcOrd="1" destOrd="0" presId="urn:microsoft.com/office/officeart/2005/8/layout/vProcess5"/>
    <dgm:cxn modelId="{93BB9881-9F9C-45A7-BB92-B32D424F7900}" type="presParOf" srcId="{1AC2EE0A-8246-4477-ABCE-999323D08818}" destId="{A0D59366-8358-4BDB-B93E-2AA5F17DA3FE}" srcOrd="2" destOrd="0" presId="urn:microsoft.com/office/officeart/2005/8/layout/vProcess5"/>
    <dgm:cxn modelId="{74F66A29-663E-45D0-828E-59C25D7B4D87}" type="presParOf" srcId="{1AC2EE0A-8246-4477-ABCE-999323D08818}" destId="{69227189-230E-4DB2-A493-4999F486FCCD}" srcOrd="3" destOrd="0" presId="urn:microsoft.com/office/officeart/2005/8/layout/vProcess5"/>
    <dgm:cxn modelId="{1EEB41A1-7CF4-4869-93ED-3B449C4CE7CC}" type="presParOf" srcId="{1AC2EE0A-8246-4477-ABCE-999323D08818}" destId="{420AB585-665E-4424-A9FD-E1077E747BB8}" srcOrd="4" destOrd="0" presId="urn:microsoft.com/office/officeart/2005/8/layout/vProcess5"/>
    <dgm:cxn modelId="{4E118535-99A6-4239-9C37-5EF45B130F54}" type="presParOf" srcId="{1AC2EE0A-8246-4477-ABCE-999323D08818}" destId="{2A1A6AFA-8604-47BA-B195-67E90ABC0C29}" srcOrd="5" destOrd="0" presId="urn:microsoft.com/office/officeart/2005/8/layout/vProcess5"/>
    <dgm:cxn modelId="{25290A20-DB29-4C5E-81ED-DAA0593D2E60}" type="presParOf" srcId="{1AC2EE0A-8246-4477-ABCE-999323D08818}" destId="{FAB4620B-79BE-423C-91D3-606E0C753F52}" srcOrd="6" destOrd="0" presId="urn:microsoft.com/office/officeart/2005/8/layout/vProcess5"/>
    <dgm:cxn modelId="{AD5D0FA6-9A50-4FDC-A46F-C21080613369}" type="presParOf" srcId="{1AC2EE0A-8246-4477-ABCE-999323D08818}" destId="{80FC2630-9AA6-41EF-B0E3-94640A81954B}" srcOrd="7" destOrd="0" presId="urn:microsoft.com/office/officeart/2005/8/layout/vProcess5"/>
    <dgm:cxn modelId="{CA99515A-3D77-4C37-BA80-AA3F8B106E9E}" type="presParOf" srcId="{1AC2EE0A-8246-4477-ABCE-999323D08818}" destId="{2DECE93C-F37A-4CE7-8D75-99DEE58804EF}" srcOrd="8" destOrd="0" presId="urn:microsoft.com/office/officeart/2005/8/layout/vProcess5"/>
    <dgm:cxn modelId="{FA8A990D-E04F-4916-ABDE-C6623EB445C0}" type="presParOf" srcId="{1AC2EE0A-8246-4477-ABCE-999323D08818}" destId="{889D1216-0FB6-459F-BCFD-ABE373F44B47}" srcOrd="9" destOrd="0" presId="urn:microsoft.com/office/officeart/2005/8/layout/vProcess5"/>
    <dgm:cxn modelId="{C9CED076-7BF6-4FB5-9686-7FE439FFE48E}" type="presParOf" srcId="{1AC2EE0A-8246-4477-ABCE-999323D08818}" destId="{24F91D6E-BA5B-4BA0-91D9-AFB8C699DE16}" srcOrd="10" destOrd="0" presId="urn:microsoft.com/office/officeart/2005/8/layout/vProcess5"/>
    <dgm:cxn modelId="{32AA13BC-5547-4FAC-88B6-8F671F95447F}" type="presParOf" srcId="{1AC2EE0A-8246-4477-ABCE-999323D08818}" destId="{F72AB75C-DA0A-406A-8D02-54CD7AB9F5F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9CC025-4ECA-493C-A025-E1EF6FC0FBD2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4CD7CB6A-7E30-43B4-842F-0C5CCBFEEAAF}">
      <dgm:prSet phldrT="[Text]" custT="1"/>
      <dgm:spPr>
        <a:solidFill>
          <a:srgbClr val="AC87EF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100" b="1" dirty="0">
              <a:solidFill>
                <a:schemeClr val="bg1"/>
              </a:solidFill>
            </a:rPr>
            <a:t>All testing materials must be stored in a secure, locked location only accessible by personnel listed on test site directory</a:t>
          </a:r>
        </a:p>
      </dgm:t>
    </dgm:pt>
    <dgm:pt modelId="{A000E4FE-1D01-4633-AE22-DBDB39D706BB}" type="parTrans" cxnId="{14404A5C-8C74-4AFE-AAC5-1B37CE32B8B0}">
      <dgm:prSet/>
      <dgm:spPr/>
      <dgm:t>
        <a:bodyPr/>
        <a:lstStyle/>
        <a:p>
          <a:endParaRPr lang="en-US"/>
        </a:p>
      </dgm:t>
    </dgm:pt>
    <dgm:pt modelId="{15FDC9FC-1A45-474E-B3D6-4A989A9652CB}" type="sibTrans" cxnId="{14404A5C-8C74-4AFE-AAC5-1B37CE32B8B0}">
      <dgm:prSet/>
      <dgm:spPr/>
      <dgm:t>
        <a:bodyPr/>
        <a:lstStyle/>
        <a:p>
          <a:endParaRPr lang="en-US"/>
        </a:p>
      </dgm:t>
    </dgm:pt>
    <dgm:pt modelId="{9418528B-32CF-460A-AC21-EB3B8ECA5EA5}">
      <dgm:prSet phldrT="[Text]" custT="1"/>
      <dgm:spPr>
        <a:solidFill>
          <a:srgbClr val="DF9797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100" b="1" dirty="0">
              <a:solidFill>
                <a:schemeClr val="bg1"/>
              </a:solidFill>
            </a:rPr>
            <a:t>Coordinator copies/distributes testing materials on “as-needed” basis</a:t>
          </a:r>
        </a:p>
      </dgm:t>
    </dgm:pt>
    <dgm:pt modelId="{808C4AD6-6668-4062-96A2-6E0D33C10603}" type="parTrans" cxnId="{E586E823-EF14-4F91-88B6-9E42A019DF9A}">
      <dgm:prSet/>
      <dgm:spPr/>
      <dgm:t>
        <a:bodyPr/>
        <a:lstStyle/>
        <a:p>
          <a:endParaRPr lang="en-US"/>
        </a:p>
      </dgm:t>
    </dgm:pt>
    <dgm:pt modelId="{1CE81CB0-0B16-430B-8D22-D723DC7BAA29}" type="sibTrans" cxnId="{E586E823-EF14-4F91-88B6-9E42A019DF9A}">
      <dgm:prSet/>
      <dgm:spPr/>
      <dgm:t>
        <a:bodyPr/>
        <a:lstStyle/>
        <a:p>
          <a:endParaRPr lang="en-US"/>
        </a:p>
      </dgm:t>
    </dgm:pt>
    <dgm:pt modelId="{F25E9120-C069-4F07-BBB6-13AE40BCE9BC}">
      <dgm:prSet phldrT="[Text]" custT="1"/>
      <dgm:spPr>
        <a:solidFill>
          <a:srgbClr val="D36F6F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100" b="1" dirty="0">
              <a:solidFill>
                <a:schemeClr val="bg1"/>
              </a:solidFill>
            </a:rPr>
            <a:t>Coordinator must have open access to all testing functions performed in facilities affiliated with his/her test site in order to verify that HPCP tests are being handled/administered to/by qualified individuals &amp; in accordance with state and local HPCP testing policies</a:t>
          </a:r>
        </a:p>
      </dgm:t>
    </dgm:pt>
    <dgm:pt modelId="{149B31A9-0FE2-4D3D-AF48-538C438660FD}" type="parTrans" cxnId="{FD9988EC-6817-4F80-B9F6-403994B81B41}">
      <dgm:prSet/>
      <dgm:spPr/>
      <dgm:t>
        <a:bodyPr/>
        <a:lstStyle/>
        <a:p>
          <a:endParaRPr lang="en-US"/>
        </a:p>
      </dgm:t>
    </dgm:pt>
    <dgm:pt modelId="{FBE8D6E3-A998-4471-B711-3E1C4F18A94B}" type="sibTrans" cxnId="{FD9988EC-6817-4F80-B9F6-403994B81B41}">
      <dgm:prSet/>
      <dgm:spPr/>
      <dgm:t>
        <a:bodyPr/>
        <a:lstStyle/>
        <a:p>
          <a:endParaRPr lang="en-US"/>
        </a:p>
      </dgm:t>
    </dgm:pt>
    <dgm:pt modelId="{C877AA20-CAE4-49B8-A5D7-3B78EE84C23C}" type="pres">
      <dgm:prSet presAssocID="{889CC025-4ECA-493C-A025-E1EF6FC0FBD2}" presName="Name0" presStyleCnt="0">
        <dgm:presLayoutVars>
          <dgm:dir/>
          <dgm:resizeHandles val="exact"/>
        </dgm:presLayoutVars>
      </dgm:prSet>
      <dgm:spPr/>
    </dgm:pt>
    <dgm:pt modelId="{ECC9E4F9-D063-4DCD-B871-BAC02DFBA963}" type="pres">
      <dgm:prSet presAssocID="{889CC025-4ECA-493C-A025-E1EF6FC0FBD2}" presName="fgShape" presStyleLbl="fgShp" presStyleIdx="0" presStyleCnt="1"/>
      <dgm:spPr/>
    </dgm:pt>
    <dgm:pt modelId="{A2C7CC44-1B21-4BF8-A0B6-3020B7F3BC32}" type="pres">
      <dgm:prSet presAssocID="{889CC025-4ECA-493C-A025-E1EF6FC0FBD2}" presName="linComp" presStyleCnt="0"/>
      <dgm:spPr/>
    </dgm:pt>
    <dgm:pt modelId="{4B41B5A9-454F-4891-935E-ED8C7C464D93}" type="pres">
      <dgm:prSet presAssocID="{4CD7CB6A-7E30-43B4-842F-0C5CCBFEEAAF}" presName="compNode" presStyleCnt="0"/>
      <dgm:spPr/>
    </dgm:pt>
    <dgm:pt modelId="{834911C9-178D-4463-8507-6053D3701A2D}" type="pres">
      <dgm:prSet presAssocID="{4CD7CB6A-7E30-43B4-842F-0C5CCBFEEAAF}" presName="bkgdShape" presStyleLbl="node1" presStyleIdx="0" presStyleCnt="3"/>
      <dgm:spPr/>
    </dgm:pt>
    <dgm:pt modelId="{04F87566-013B-4874-BDD8-B9BE76ABA0F0}" type="pres">
      <dgm:prSet presAssocID="{4CD7CB6A-7E30-43B4-842F-0C5CCBFEEAAF}" presName="nodeTx" presStyleLbl="node1" presStyleIdx="0" presStyleCnt="3">
        <dgm:presLayoutVars>
          <dgm:bulletEnabled val="1"/>
        </dgm:presLayoutVars>
      </dgm:prSet>
      <dgm:spPr/>
    </dgm:pt>
    <dgm:pt modelId="{13DA4468-3BE9-42B6-A355-59262D5A08C5}" type="pres">
      <dgm:prSet presAssocID="{4CD7CB6A-7E30-43B4-842F-0C5CCBFEEAAF}" presName="invisiNode" presStyleLbl="node1" presStyleIdx="0" presStyleCnt="3"/>
      <dgm:spPr/>
    </dgm:pt>
    <dgm:pt modelId="{A5FD44A9-9CD4-40E4-89F0-9705EB9AB31F}" type="pres">
      <dgm:prSet presAssocID="{4CD7CB6A-7E30-43B4-842F-0C5CCBFEEAAF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Eye Scan with solid fill"/>
        </a:ext>
      </dgm:extLst>
    </dgm:pt>
    <dgm:pt modelId="{1A34E8DE-4D2A-401A-BE16-BF05E503E883}" type="pres">
      <dgm:prSet presAssocID="{15FDC9FC-1A45-474E-B3D6-4A989A9652CB}" presName="sibTrans" presStyleLbl="sibTrans2D1" presStyleIdx="0" presStyleCnt="0"/>
      <dgm:spPr/>
    </dgm:pt>
    <dgm:pt modelId="{47622856-CD59-4AF6-B475-0052A4D08B97}" type="pres">
      <dgm:prSet presAssocID="{9418528B-32CF-460A-AC21-EB3B8ECA5EA5}" presName="compNode" presStyleCnt="0"/>
      <dgm:spPr/>
    </dgm:pt>
    <dgm:pt modelId="{1E1E51A7-6B9E-4F4D-9EBF-2E53E2B1F234}" type="pres">
      <dgm:prSet presAssocID="{9418528B-32CF-460A-AC21-EB3B8ECA5EA5}" presName="bkgdShape" presStyleLbl="node1" presStyleIdx="1" presStyleCnt="3"/>
      <dgm:spPr/>
    </dgm:pt>
    <dgm:pt modelId="{E4EECB3D-24BA-4F5D-9AC8-5ECD7412FE39}" type="pres">
      <dgm:prSet presAssocID="{9418528B-32CF-460A-AC21-EB3B8ECA5EA5}" presName="nodeTx" presStyleLbl="node1" presStyleIdx="1" presStyleCnt="3">
        <dgm:presLayoutVars>
          <dgm:bulletEnabled val="1"/>
        </dgm:presLayoutVars>
      </dgm:prSet>
      <dgm:spPr/>
    </dgm:pt>
    <dgm:pt modelId="{8FD357C8-F251-48B3-A6FE-D9A0A0890BC7}" type="pres">
      <dgm:prSet presAssocID="{9418528B-32CF-460A-AC21-EB3B8ECA5EA5}" presName="invisiNode" presStyleLbl="node1" presStyleIdx="1" presStyleCnt="3"/>
      <dgm:spPr/>
    </dgm:pt>
    <dgm:pt modelId="{56F4F8E5-2C11-4364-99FB-298F1E26EC32}" type="pres">
      <dgm:prSet presAssocID="{9418528B-32CF-460A-AC21-EB3B8ECA5EA5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inter with solid fill"/>
        </a:ext>
      </dgm:extLst>
    </dgm:pt>
    <dgm:pt modelId="{2C9D952D-04BC-4738-ABA7-1724BDA0F7CA}" type="pres">
      <dgm:prSet presAssocID="{1CE81CB0-0B16-430B-8D22-D723DC7BAA29}" presName="sibTrans" presStyleLbl="sibTrans2D1" presStyleIdx="0" presStyleCnt="0"/>
      <dgm:spPr/>
    </dgm:pt>
    <dgm:pt modelId="{BB8239E2-BEE9-4B2C-A0FE-988188449237}" type="pres">
      <dgm:prSet presAssocID="{F25E9120-C069-4F07-BBB6-13AE40BCE9BC}" presName="compNode" presStyleCnt="0"/>
      <dgm:spPr/>
    </dgm:pt>
    <dgm:pt modelId="{1C309A55-3A2E-4CC2-9372-5A3C3A6F391B}" type="pres">
      <dgm:prSet presAssocID="{F25E9120-C069-4F07-BBB6-13AE40BCE9BC}" presName="bkgdShape" presStyleLbl="node1" presStyleIdx="2" presStyleCnt="3"/>
      <dgm:spPr/>
    </dgm:pt>
    <dgm:pt modelId="{B3393DD7-928F-4C1C-9659-DEC580D7CE87}" type="pres">
      <dgm:prSet presAssocID="{F25E9120-C069-4F07-BBB6-13AE40BCE9BC}" presName="nodeTx" presStyleLbl="node1" presStyleIdx="2" presStyleCnt="3">
        <dgm:presLayoutVars>
          <dgm:bulletEnabled val="1"/>
        </dgm:presLayoutVars>
      </dgm:prSet>
      <dgm:spPr/>
    </dgm:pt>
    <dgm:pt modelId="{EC5F269F-D4C8-4A27-88DC-EB3958E88F4B}" type="pres">
      <dgm:prSet presAssocID="{F25E9120-C069-4F07-BBB6-13AE40BCE9BC}" presName="invisiNode" presStyleLbl="node1" presStyleIdx="2" presStyleCnt="3"/>
      <dgm:spPr/>
    </dgm:pt>
    <dgm:pt modelId="{385C92BC-C384-4A92-B686-584395E94C72}" type="pres">
      <dgm:prSet presAssocID="{F25E9120-C069-4F07-BBB6-13AE40BCE9BC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chitecture with solid fill"/>
        </a:ext>
      </dgm:extLst>
    </dgm:pt>
  </dgm:ptLst>
  <dgm:cxnLst>
    <dgm:cxn modelId="{61A35020-A87D-4589-9464-2B3D23540E6F}" type="presOf" srcId="{1CE81CB0-0B16-430B-8D22-D723DC7BAA29}" destId="{2C9D952D-04BC-4738-ABA7-1724BDA0F7CA}" srcOrd="0" destOrd="0" presId="urn:microsoft.com/office/officeart/2005/8/layout/hList7"/>
    <dgm:cxn modelId="{E586E823-EF14-4F91-88B6-9E42A019DF9A}" srcId="{889CC025-4ECA-493C-A025-E1EF6FC0FBD2}" destId="{9418528B-32CF-460A-AC21-EB3B8ECA5EA5}" srcOrd="1" destOrd="0" parTransId="{808C4AD6-6668-4062-96A2-6E0D33C10603}" sibTransId="{1CE81CB0-0B16-430B-8D22-D723DC7BAA29}"/>
    <dgm:cxn modelId="{14404A5C-8C74-4AFE-AAC5-1B37CE32B8B0}" srcId="{889CC025-4ECA-493C-A025-E1EF6FC0FBD2}" destId="{4CD7CB6A-7E30-43B4-842F-0C5CCBFEEAAF}" srcOrd="0" destOrd="0" parTransId="{A000E4FE-1D01-4633-AE22-DBDB39D706BB}" sibTransId="{15FDC9FC-1A45-474E-B3D6-4A989A9652CB}"/>
    <dgm:cxn modelId="{2DD6285F-258C-4189-A78B-3CA4083A2BBB}" type="presOf" srcId="{F25E9120-C069-4F07-BBB6-13AE40BCE9BC}" destId="{1C309A55-3A2E-4CC2-9372-5A3C3A6F391B}" srcOrd="0" destOrd="0" presId="urn:microsoft.com/office/officeart/2005/8/layout/hList7"/>
    <dgm:cxn modelId="{68E8F047-157E-4831-BCF3-C10BF9AB7ECC}" type="presOf" srcId="{4CD7CB6A-7E30-43B4-842F-0C5CCBFEEAAF}" destId="{834911C9-178D-4463-8507-6053D3701A2D}" srcOrd="0" destOrd="0" presId="urn:microsoft.com/office/officeart/2005/8/layout/hList7"/>
    <dgm:cxn modelId="{B06BC784-B0B7-4482-8103-EB4A38DF77BC}" type="presOf" srcId="{9418528B-32CF-460A-AC21-EB3B8ECA5EA5}" destId="{E4EECB3D-24BA-4F5D-9AC8-5ECD7412FE39}" srcOrd="1" destOrd="0" presId="urn:microsoft.com/office/officeart/2005/8/layout/hList7"/>
    <dgm:cxn modelId="{295C3E9E-7994-48FE-9D6C-C8BB644AAFCF}" type="presOf" srcId="{4CD7CB6A-7E30-43B4-842F-0C5CCBFEEAAF}" destId="{04F87566-013B-4874-BDD8-B9BE76ABA0F0}" srcOrd="1" destOrd="0" presId="urn:microsoft.com/office/officeart/2005/8/layout/hList7"/>
    <dgm:cxn modelId="{D1E0CCAF-819B-48FD-A32E-A0FE2CD0BD2B}" type="presOf" srcId="{15FDC9FC-1A45-474E-B3D6-4A989A9652CB}" destId="{1A34E8DE-4D2A-401A-BE16-BF05E503E883}" srcOrd="0" destOrd="0" presId="urn:microsoft.com/office/officeart/2005/8/layout/hList7"/>
    <dgm:cxn modelId="{EF0F59B4-D495-4036-A797-A9AC08E1FA77}" type="presOf" srcId="{889CC025-4ECA-493C-A025-E1EF6FC0FBD2}" destId="{C877AA20-CAE4-49B8-A5D7-3B78EE84C23C}" srcOrd="0" destOrd="0" presId="urn:microsoft.com/office/officeart/2005/8/layout/hList7"/>
    <dgm:cxn modelId="{C0CC17C2-CF6B-42C5-9B24-6C997DD800EF}" type="presOf" srcId="{9418528B-32CF-460A-AC21-EB3B8ECA5EA5}" destId="{1E1E51A7-6B9E-4F4D-9EBF-2E53E2B1F234}" srcOrd="0" destOrd="0" presId="urn:microsoft.com/office/officeart/2005/8/layout/hList7"/>
    <dgm:cxn modelId="{3B7D98D9-A4F9-4DFA-A4DF-BF15EDD12FA1}" type="presOf" srcId="{F25E9120-C069-4F07-BBB6-13AE40BCE9BC}" destId="{B3393DD7-928F-4C1C-9659-DEC580D7CE87}" srcOrd="1" destOrd="0" presId="urn:microsoft.com/office/officeart/2005/8/layout/hList7"/>
    <dgm:cxn modelId="{FD9988EC-6817-4F80-B9F6-403994B81B41}" srcId="{889CC025-4ECA-493C-A025-E1EF6FC0FBD2}" destId="{F25E9120-C069-4F07-BBB6-13AE40BCE9BC}" srcOrd="2" destOrd="0" parTransId="{149B31A9-0FE2-4D3D-AF48-538C438660FD}" sibTransId="{FBE8D6E3-A998-4471-B711-3E1C4F18A94B}"/>
    <dgm:cxn modelId="{C3022705-DF87-4DC4-8A2F-B1ADBAFE4C51}" type="presParOf" srcId="{C877AA20-CAE4-49B8-A5D7-3B78EE84C23C}" destId="{ECC9E4F9-D063-4DCD-B871-BAC02DFBA963}" srcOrd="0" destOrd="0" presId="urn:microsoft.com/office/officeart/2005/8/layout/hList7"/>
    <dgm:cxn modelId="{EC9FFD36-D45F-4807-8098-C21936125289}" type="presParOf" srcId="{C877AA20-CAE4-49B8-A5D7-3B78EE84C23C}" destId="{A2C7CC44-1B21-4BF8-A0B6-3020B7F3BC32}" srcOrd="1" destOrd="0" presId="urn:microsoft.com/office/officeart/2005/8/layout/hList7"/>
    <dgm:cxn modelId="{1FA450C7-AA32-4959-8C33-C6CDE86992E3}" type="presParOf" srcId="{A2C7CC44-1B21-4BF8-A0B6-3020B7F3BC32}" destId="{4B41B5A9-454F-4891-935E-ED8C7C464D93}" srcOrd="0" destOrd="0" presId="urn:microsoft.com/office/officeart/2005/8/layout/hList7"/>
    <dgm:cxn modelId="{BC58D451-721E-4400-97C9-95010816974C}" type="presParOf" srcId="{4B41B5A9-454F-4891-935E-ED8C7C464D93}" destId="{834911C9-178D-4463-8507-6053D3701A2D}" srcOrd="0" destOrd="0" presId="urn:microsoft.com/office/officeart/2005/8/layout/hList7"/>
    <dgm:cxn modelId="{E103CAFD-41C5-463C-9B02-361023969F9F}" type="presParOf" srcId="{4B41B5A9-454F-4891-935E-ED8C7C464D93}" destId="{04F87566-013B-4874-BDD8-B9BE76ABA0F0}" srcOrd="1" destOrd="0" presId="urn:microsoft.com/office/officeart/2005/8/layout/hList7"/>
    <dgm:cxn modelId="{2AC6BAB0-54D6-4D11-B540-6139DF5D1011}" type="presParOf" srcId="{4B41B5A9-454F-4891-935E-ED8C7C464D93}" destId="{13DA4468-3BE9-42B6-A355-59262D5A08C5}" srcOrd="2" destOrd="0" presId="urn:microsoft.com/office/officeart/2005/8/layout/hList7"/>
    <dgm:cxn modelId="{27FA4965-3D70-4B69-A29F-E7C3EA8DF524}" type="presParOf" srcId="{4B41B5A9-454F-4891-935E-ED8C7C464D93}" destId="{A5FD44A9-9CD4-40E4-89F0-9705EB9AB31F}" srcOrd="3" destOrd="0" presId="urn:microsoft.com/office/officeart/2005/8/layout/hList7"/>
    <dgm:cxn modelId="{52D9A38E-792E-4DE2-BD85-39B8DB92E389}" type="presParOf" srcId="{A2C7CC44-1B21-4BF8-A0B6-3020B7F3BC32}" destId="{1A34E8DE-4D2A-401A-BE16-BF05E503E883}" srcOrd="1" destOrd="0" presId="urn:microsoft.com/office/officeart/2005/8/layout/hList7"/>
    <dgm:cxn modelId="{1F571BD1-4901-41FE-9018-8E2FA3BD0054}" type="presParOf" srcId="{A2C7CC44-1B21-4BF8-A0B6-3020B7F3BC32}" destId="{47622856-CD59-4AF6-B475-0052A4D08B97}" srcOrd="2" destOrd="0" presId="urn:microsoft.com/office/officeart/2005/8/layout/hList7"/>
    <dgm:cxn modelId="{70CDE4F4-CCF1-4DB6-A453-B89FC51F8C75}" type="presParOf" srcId="{47622856-CD59-4AF6-B475-0052A4D08B97}" destId="{1E1E51A7-6B9E-4F4D-9EBF-2E53E2B1F234}" srcOrd="0" destOrd="0" presId="urn:microsoft.com/office/officeart/2005/8/layout/hList7"/>
    <dgm:cxn modelId="{5BCCE59D-FCF5-46C5-9A22-0477442B24C0}" type="presParOf" srcId="{47622856-CD59-4AF6-B475-0052A4D08B97}" destId="{E4EECB3D-24BA-4F5D-9AC8-5ECD7412FE39}" srcOrd="1" destOrd="0" presId="urn:microsoft.com/office/officeart/2005/8/layout/hList7"/>
    <dgm:cxn modelId="{34EF37CD-FBE1-4CA1-8CD1-B8E0182FFAAD}" type="presParOf" srcId="{47622856-CD59-4AF6-B475-0052A4D08B97}" destId="{8FD357C8-F251-48B3-A6FE-D9A0A0890BC7}" srcOrd="2" destOrd="0" presId="urn:microsoft.com/office/officeart/2005/8/layout/hList7"/>
    <dgm:cxn modelId="{8A21684C-B5FC-49B8-947B-FC9950616A87}" type="presParOf" srcId="{47622856-CD59-4AF6-B475-0052A4D08B97}" destId="{56F4F8E5-2C11-4364-99FB-298F1E26EC32}" srcOrd="3" destOrd="0" presId="urn:microsoft.com/office/officeart/2005/8/layout/hList7"/>
    <dgm:cxn modelId="{FC3C9FD1-8AAA-4EF9-9385-74CE6C2BF2FD}" type="presParOf" srcId="{A2C7CC44-1B21-4BF8-A0B6-3020B7F3BC32}" destId="{2C9D952D-04BC-4738-ABA7-1724BDA0F7CA}" srcOrd="3" destOrd="0" presId="urn:microsoft.com/office/officeart/2005/8/layout/hList7"/>
    <dgm:cxn modelId="{395C72A8-B8DF-4520-BAD1-6B4F57AD09E8}" type="presParOf" srcId="{A2C7CC44-1B21-4BF8-A0B6-3020B7F3BC32}" destId="{BB8239E2-BEE9-4B2C-A0FE-988188449237}" srcOrd="4" destOrd="0" presId="urn:microsoft.com/office/officeart/2005/8/layout/hList7"/>
    <dgm:cxn modelId="{C467AE1E-4546-4689-93BB-B72772ED255F}" type="presParOf" srcId="{BB8239E2-BEE9-4B2C-A0FE-988188449237}" destId="{1C309A55-3A2E-4CC2-9372-5A3C3A6F391B}" srcOrd="0" destOrd="0" presId="urn:microsoft.com/office/officeart/2005/8/layout/hList7"/>
    <dgm:cxn modelId="{8B163AB7-CB5B-489E-B677-E03AED477346}" type="presParOf" srcId="{BB8239E2-BEE9-4B2C-A0FE-988188449237}" destId="{B3393DD7-928F-4C1C-9659-DEC580D7CE87}" srcOrd="1" destOrd="0" presId="urn:microsoft.com/office/officeart/2005/8/layout/hList7"/>
    <dgm:cxn modelId="{6E879C7C-07D2-413F-AD0D-8D03353CA0C4}" type="presParOf" srcId="{BB8239E2-BEE9-4B2C-A0FE-988188449237}" destId="{EC5F269F-D4C8-4A27-88DC-EB3958E88F4B}" srcOrd="2" destOrd="0" presId="urn:microsoft.com/office/officeart/2005/8/layout/hList7"/>
    <dgm:cxn modelId="{B9AAE0DF-CA99-41E7-A071-E72E9DD7ACF7}" type="presParOf" srcId="{BB8239E2-BEE9-4B2C-A0FE-988188449237}" destId="{385C92BC-C384-4A92-B686-584395E94C7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34B6C7-E658-46BC-8E66-B7D469735FC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138623B-A44A-4188-BCD8-001727FE11CE}">
      <dgm:prSet phldrT="[Text]" custT="1"/>
      <dgm:spPr>
        <a:solidFill>
          <a:srgbClr val="7B6EC8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400" b="1" dirty="0">
              <a:solidFill>
                <a:schemeClr val="bg1"/>
              </a:solidFill>
            </a:rPr>
            <a:t>Agreements between HPCP office, Test Sites, Partnering Agencies</a:t>
          </a:r>
          <a:endParaRPr lang="en-US" sz="1400" b="1">
            <a:solidFill>
              <a:schemeClr val="bg1"/>
            </a:solidFill>
          </a:endParaRPr>
        </a:p>
        <a:p>
          <a:pPr>
            <a:buFont typeface="Wingdings" panose="05000000000000000000" pitchFamily="2" charset="2"/>
            <a:buChar char="Ø"/>
          </a:pPr>
          <a:r>
            <a:rPr lang="en-US" sz="1400" b="1" dirty="0">
              <a:solidFill>
                <a:schemeClr val="bg1"/>
              </a:solidFill>
            </a:rPr>
            <a:t>Outline the processes for each entities responsibilities</a:t>
          </a:r>
          <a:endParaRPr lang="en-US" sz="1400">
            <a:solidFill>
              <a:schemeClr val="bg1"/>
            </a:solidFill>
          </a:endParaRPr>
        </a:p>
      </dgm:t>
    </dgm:pt>
    <dgm:pt modelId="{274B0E97-E3C8-4D38-8F47-5735516E2F89}" type="parTrans" cxnId="{727C1CD2-C35E-43D1-8AA6-0CFB2216064C}">
      <dgm:prSet/>
      <dgm:spPr/>
      <dgm:t>
        <a:bodyPr/>
        <a:lstStyle/>
        <a:p>
          <a:endParaRPr lang="en-US"/>
        </a:p>
      </dgm:t>
    </dgm:pt>
    <dgm:pt modelId="{29D3BD93-EFA9-4624-B7FB-468718EF1D17}" type="sibTrans" cxnId="{727C1CD2-C35E-43D1-8AA6-0CFB2216064C}">
      <dgm:prSet/>
      <dgm:spPr/>
      <dgm:t>
        <a:bodyPr/>
        <a:lstStyle/>
        <a:p>
          <a:endParaRPr lang="en-US"/>
        </a:p>
      </dgm:t>
    </dgm:pt>
    <dgm:pt modelId="{8B11F3DD-83BC-43C9-B154-50AE245F732D}">
      <dgm:prSet phldrT="[Text]" custT="1"/>
      <dgm:spPr>
        <a:solidFill>
          <a:srgbClr val="DF9797"/>
        </a:solidFill>
      </dgm:spPr>
      <dgm:t>
        <a:bodyPr/>
        <a:lstStyle/>
        <a:p>
          <a:r>
            <a:rPr lang="en-US" sz="1400" b="1" dirty="0">
              <a:solidFill>
                <a:schemeClr val="bg1"/>
              </a:solidFill>
            </a:rPr>
            <a:t>Agreements made between HPCP office &amp; Partnering agencies first</a:t>
          </a:r>
          <a:endParaRPr lang="en-US" sz="1400" b="1">
            <a:solidFill>
              <a:schemeClr val="bg1"/>
            </a:solidFill>
          </a:endParaRPr>
        </a:p>
        <a:p>
          <a:r>
            <a:rPr lang="en-US" sz="1400" b="1" dirty="0">
              <a:solidFill>
                <a:schemeClr val="bg1"/>
              </a:solidFill>
            </a:rPr>
            <a:t>Most pricing set by partnering agencies</a:t>
          </a:r>
          <a:endParaRPr lang="en-US" sz="1400" b="1">
            <a:solidFill>
              <a:schemeClr val="bg1"/>
            </a:solidFill>
          </a:endParaRPr>
        </a:p>
        <a:p>
          <a:r>
            <a:rPr lang="en-US" sz="1400" b="1" dirty="0">
              <a:solidFill>
                <a:schemeClr val="bg1"/>
              </a:solidFill>
            </a:rPr>
            <a:t>Agreements then made with HPCP office &amp; Test Sites</a:t>
          </a:r>
          <a:endParaRPr lang="en-US" sz="1400"/>
        </a:p>
      </dgm:t>
    </dgm:pt>
    <dgm:pt modelId="{738107F4-A757-4F17-80D6-9EC85C621137}" type="parTrans" cxnId="{90CDA669-5E62-40E9-99FA-F0071DDBD52D}">
      <dgm:prSet/>
      <dgm:spPr/>
      <dgm:t>
        <a:bodyPr/>
        <a:lstStyle/>
        <a:p>
          <a:endParaRPr lang="en-US"/>
        </a:p>
      </dgm:t>
    </dgm:pt>
    <dgm:pt modelId="{1618E6F7-B626-4537-94E9-F72039979218}" type="sibTrans" cxnId="{90CDA669-5E62-40E9-99FA-F0071DDBD52D}">
      <dgm:prSet/>
      <dgm:spPr/>
      <dgm:t>
        <a:bodyPr/>
        <a:lstStyle/>
        <a:p>
          <a:endParaRPr lang="en-US"/>
        </a:p>
      </dgm:t>
    </dgm:pt>
    <dgm:pt modelId="{244312FC-2B74-4BEB-B1E5-0D725DACDEAA}">
      <dgm:prSet phldrT="[Text]" custT="1"/>
      <dgm:spPr>
        <a:solidFill>
          <a:srgbClr val="D67878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200" b="1" dirty="0">
              <a:solidFill>
                <a:schemeClr val="bg1"/>
              </a:solidFill>
            </a:rPr>
            <a:t>Per the agreements, the HPCP office needs to be the first place you contact with candidate testing issues, questions on procedures, technical issues</a:t>
          </a:r>
        </a:p>
        <a:p>
          <a:pPr>
            <a:buFont typeface="Wingdings" panose="05000000000000000000" pitchFamily="2" charset="2"/>
            <a:buChar char="Ø"/>
          </a:pPr>
          <a:r>
            <a:rPr lang="en-US" sz="1200" b="1" dirty="0">
              <a:solidFill>
                <a:schemeClr val="bg1"/>
              </a:solidFill>
            </a:rPr>
            <a:t>If a partnering agency needs to be contacted, the HPCP office will do that for you</a:t>
          </a:r>
        </a:p>
        <a:p>
          <a:pPr>
            <a:buFont typeface="Wingdings" panose="05000000000000000000" pitchFamily="2" charset="2"/>
            <a:buChar char="Ø"/>
          </a:pPr>
          <a:r>
            <a:rPr lang="en-US" sz="1200" b="1" dirty="0">
              <a:solidFill>
                <a:schemeClr val="bg1"/>
              </a:solidFill>
            </a:rPr>
            <a:t>We need to be the point of contact – middleman of sorts for any questions</a:t>
          </a:r>
        </a:p>
        <a:p>
          <a:pPr>
            <a:buFont typeface="Wingdings" panose="05000000000000000000" pitchFamily="2" charset="2"/>
            <a:buChar char="Ø"/>
          </a:pPr>
          <a:r>
            <a:rPr lang="en-US" sz="1200" b="1" dirty="0">
              <a:solidFill>
                <a:schemeClr val="bg1"/>
              </a:solidFill>
            </a:rPr>
            <a:t>We need to retain documentation of anything out of the ordinary</a:t>
          </a:r>
        </a:p>
        <a:p>
          <a:pPr>
            <a:buFont typeface="Wingdings" panose="05000000000000000000" pitchFamily="2" charset="2"/>
            <a:buChar char="Ø"/>
          </a:pPr>
          <a:r>
            <a:rPr lang="en-US" sz="1200" b="1" dirty="0">
              <a:solidFill>
                <a:schemeClr val="bg1"/>
              </a:solidFill>
            </a:rPr>
            <a:t>Also, answer we receive may need to be shared with all testing sites and we can then get the info out quickly and update our documentation</a:t>
          </a:r>
        </a:p>
      </dgm:t>
    </dgm:pt>
    <dgm:pt modelId="{C427CF8C-9BB7-4EF3-A214-70E32DCB5A7A}" type="parTrans" cxnId="{426437AD-DC9F-407A-A18D-3518BCB0624A}">
      <dgm:prSet/>
      <dgm:spPr/>
      <dgm:t>
        <a:bodyPr/>
        <a:lstStyle/>
        <a:p>
          <a:endParaRPr lang="en-US"/>
        </a:p>
      </dgm:t>
    </dgm:pt>
    <dgm:pt modelId="{92BED715-E434-4BEB-97F0-AAA2E952F2B9}" type="sibTrans" cxnId="{426437AD-DC9F-407A-A18D-3518BCB0624A}">
      <dgm:prSet/>
      <dgm:spPr/>
      <dgm:t>
        <a:bodyPr/>
        <a:lstStyle/>
        <a:p>
          <a:endParaRPr lang="en-US"/>
        </a:p>
      </dgm:t>
    </dgm:pt>
    <dgm:pt modelId="{37ADEBCC-7497-4917-90D6-9A1F4361BAC9}" type="pres">
      <dgm:prSet presAssocID="{6934B6C7-E658-46BC-8E66-B7D469735FCB}" presName="CompostProcess" presStyleCnt="0">
        <dgm:presLayoutVars>
          <dgm:dir/>
          <dgm:resizeHandles val="exact"/>
        </dgm:presLayoutVars>
      </dgm:prSet>
      <dgm:spPr/>
    </dgm:pt>
    <dgm:pt modelId="{B1224EF0-3487-4317-A5DF-D537040B5DB9}" type="pres">
      <dgm:prSet presAssocID="{6934B6C7-E658-46BC-8E66-B7D469735FCB}" presName="arrow" presStyleLbl="bgShp" presStyleIdx="0" presStyleCnt="1" custScaleX="117647"/>
      <dgm:spPr>
        <a:solidFill>
          <a:schemeClr val="bg1"/>
        </a:solidFill>
      </dgm:spPr>
    </dgm:pt>
    <dgm:pt modelId="{1E33865F-3254-4962-970C-FCA02419AADE}" type="pres">
      <dgm:prSet presAssocID="{6934B6C7-E658-46BC-8E66-B7D469735FCB}" presName="linearProcess" presStyleCnt="0"/>
      <dgm:spPr/>
    </dgm:pt>
    <dgm:pt modelId="{DE727A23-C1F2-4CEC-8A46-81DE123F31C1}" type="pres">
      <dgm:prSet presAssocID="{0138623B-A44A-4188-BCD8-001727FE11CE}" presName="textNode" presStyleLbl="node1" presStyleIdx="0" presStyleCnt="3" custScaleY="194563">
        <dgm:presLayoutVars>
          <dgm:bulletEnabled val="1"/>
        </dgm:presLayoutVars>
      </dgm:prSet>
      <dgm:spPr/>
    </dgm:pt>
    <dgm:pt modelId="{E430022A-C105-4B55-A61B-4FE2D7DAB33A}" type="pres">
      <dgm:prSet presAssocID="{29D3BD93-EFA9-4624-B7FB-468718EF1D17}" presName="sibTrans" presStyleCnt="0"/>
      <dgm:spPr/>
    </dgm:pt>
    <dgm:pt modelId="{8DAE9A60-7DDA-40F2-ABD0-4D5851F762A5}" type="pres">
      <dgm:prSet presAssocID="{8B11F3DD-83BC-43C9-B154-50AE245F732D}" presName="textNode" presStyleLbl="node1" presStyleIdx="1" presStyleCnt="3" custScaleY="187100">
        <dgm:presLayoutVars>
          <dgm:bulletEnabled val="1"/>
        </dgm:presLayoutVars>
      </dgm:prSet>
      <dgm:spPr/>
    </dgm:pt>
    <dgm:pt modelId="{1FF10294-FE32-467B-838A-C59FA87A1FFD}" type="pres">
      <dgm:prSet presAssocID="{1618E6F7-B626-4537-94E9-F72039979218}" presName="sibTrans" presStyleCnt="0"/>
      <dgm:spPr/>
    </dgm:pt>
    <dgm:pt modelId="{32F09D9C-DBC0-473F-9F1A-D4633F3BC323}" type="pres">
      <dgm:prSet presAssocID="{244312FC-2B74-4BEB-B1E5-0D725DACDEAA}" presName="textNode" presStyleLbl="node1" presStyleIdx="2" presStyleCnt="3" custScaleY="187100">
        <dgm:presLayoutVars>
          <dgm:bulletEnabled val="1"/>
        </dgm:presLayoutVars>
      </dgm:prSet>
      <dgm:spPr/>
    </dgm:pt>
  </dgm:ptLst>
  <dgm:cxnLst>
    <dgm:cxn modelId="{54711641-53C5-4DA7-BA75-886A0485D02D}" type="presOf" srcId="{6934B6C7-E658-46BC-8E66-B7D469735FCB}" destId="{37ADEBCC-7497-4917-90D6-9A1F4361BAC9}" srcOrd="0" destOrd="0" presId="urn:microsoft.com/office/officeart/2005/8/layout/hProcess9"/>
    <dgm:cxn modelId="{90CDA669-5E62-40E9-99FA-F0071DDBD52D}" srcId="{6934B6C7-E658-46BC-8E66-B7D469735FCB}" destId="{8B11F3DD-83BC-43C9-B154-50AE245F732D}" srcOrd="1" destOrd="0" parTransId="{738107F4-A757-4F17-80D6-9EC85C621137}" sibTransId="{1618E6F7-B626-4537-94E9-F72039979218}"/>
    <dgm:cxn modelId="{836F434D-80A9-476F-B831-BD58A65D1260}" type="presOf" srcId="{244312FC-2B74-4BEB-B1E5-0D725DACDEAA}" destId="{32F09D9C-DBC0-473F-9F1A-D4633F3BC323}" srcOrd="0" destOrd="0" presId="urn:microsoft.com/office/officeart/2005/8/layout/hProcess9"/>
    <dgm:cxn modelId="{426437AD-DC9F-407A-A18D-3518BCB0624A}" srcId="{6934B6C7-E658-46BC-8E66-B7D469735FCB}" destId="{244312FC-2B74-4BEB-B1E5-0D725DACDEAA}" srcOrd="2" destOrd="0" parTransId="{C427CF8C-9BB7-4EF3-A214-70E32DCB5A7A}" sibTransId="{92BED715-E434-4BEB-97F0-AAA2E952F2B9}"/>
    <dgm:cxn modelId="{6C4CF9C6-3884-4D82-9DD9-30456F439AD9}" type="presOf" srcId="{8B11F3DD-83BC-43C9-B154-50AE245F732D}" destId="{8DAE9A60-7DDA-40F2-ABD0-4D5851F762A5}" srcOrd="0" destOrd="0" presId="urn:microsoft.com/office/officeart/2005/8/layout/hProcess9"/>
    <dgm:cxn modelId="{727C1CD2-C35E-43D1-8AA6-0CFB2216064C}" srcId="{6934B6C7-E658-46BC-8E66-B7D469735FCB}" destId="{0138623B-A44A-4188-BCD8-001727FE11CE}" srcOrd="0" destOrd="0" parTransId="{274B0E97-E3C8-4D38-8F47-5735516E2F89}" sibTransId="{29D3BD93-EFA9-4624-B7FB-468718EF1D17}"/>
    <dgm:cxn modelId="{4CE273DB-D1FF-460A-8D09-F0621E4101B9}" type="presOf" srcId="{0138623B-A44A-4188-BCD8-001727FE11CE}" destId="{DE727A23-C1F2-4CEC-8A46-81DE123F31C1}" srcOrd="0" destOrd="0" presId="urn:microsoft.com/office/officeart/2005/8/layout/hProcess9"/>
    <dgm:cxn modelId="{ACB61253-0872-4964-8403-ABA0C6C6FF36}" type="presParOf" srcId="{37ADEBCC-7497-4917-90D6-9A1F4361BAC9}" destId="{B1224EF0-3487-4317-A5DF-D537040B5DB9}" srcOrd="0" destOrd="0" presId="urn:microsoft.com/office/officeart/2005/8/layout/hProcess9"/>
    <dgm:cxn modelId="{ED34E851-6FDF-42FE-B9A0-EF8C70C9DEB5}" type="presParOf" srcId="{37ADEBCC-7497-4917-90D6-9A1F4361BAC9}" destId="{1E33865F-3254-4962-970C-FCA02419AADE}" srcOrd="1" destOrd="0" presId="urn:microsoft.com/office/officeart/2005/8/layout/hProcess9"/>
    <dgm:cxn modelId="{59DBEBC5-25BF-4899-9056-7DD604A9E547}" type="presParOf" srcId="{1E33865F-3254-4962-970C-FCA02419AADE}" destId="{DE727A23-C1F2-4CEC-8A46-81DE123F31C1}" srcOrd="0" destOrd="0" presId="urn:microsoft.com/office/officeart/2005/8/layout/hProcess9"/>
    <dgm:cxn modelId="{519BCD5E-CEA4-49F8-86B5-156684040187}" type="presParOf" srcId="{1E33865F-3254-4962-970C-FCA02419AADE}" destId="{E430022A-C105-4B55-A61B-4FE2D7DAB33A}" srcOrd="1" destOrd="0" presId="urn:microsoft.com/office/officeart/2005/8/layout/hProcess9"/>
    <dgm:cxn modelId="{A8F6A365-0E18-4E28-A412-543A70F8EAAD}" type="presParOf" srcId="{1E33865F-3254-4962-970C-FCA02419AADE}" destId="{8DAE9A60-7DDA-40F2-ABD0-4D5851F762A5}" srcOrd="2" destOrd="0" presId="urn:microsoft.com/office/officeart/2005/8/layout/hProcess9"/>
    <dgm:cxn modelId="{054E1EE6-1B55-40E6-9A7B-2D4A105B46CD}" type="presParOf" srcId="{1E33865F-3254-4962-970C-FCA02419AADE}" destId="{1FF10294-FE32-467B-838A-C59FA87A1FFD}" srcOrd="3" destOrd="0" presId="urn:microsoft.com/office/officeart/2005/8/layout/hProcess9"/>
    <dgm:cxn modelId="{75A7827C-7C57-4593-9408-37E79E56CC44}" type="presParOf" srcId="{1E33865F-3254-4962-970C-FCA02419AADE}" destId="{32F09D9C-DBC0-473F-9F1A-D4633F3BC32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A53BC0-7D03-40F8-B2EE-CD1A795D029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9E63E6E-6187-4B52-8F8A-19C565080446}">
      <dgm:prSet phldrT="[Text]"/>
      <dgm:spPr>
        <a:solidFill>
          <a:srgbClr val="D36F6F"/>
        </a:solidFill>
      </dgm:spPr>
      <dgm:t>
        <a:bodyPr/>
        <a:lstStyle/>
        <a:p>
          <a:r>
            <a:rPr lang="en-US" dirty="0"/>
            <a:t>Login to Questionmark with Candidate Information</a:t>
          </a:r>
        </a:p>
      </dgm:t>
    </dgm:pt>
    <dgm:pt modelId="{B3BB70BB-F0F2-4FA9-9CAD-D6DF4D0E7E1E}" type="parTrans" cxnId="{9DB389F0-02A7-4FD9-8E6E-D7D23A4AD29B}">
      <dgm:prSet/>
      <dgm:spPr/>
      <dgm:t>
        <a:bodyPr/>
        <a:lstStyle/>
        <a:p>
          <a:endParaRPr lang="en-US"/>
        </a:p>
      </dgm:t>
    </dgm:pt>
    <dgm:pt modelId="{603DA7C9-6A85-4F39-9416-A3E69C4522E0}" type="sibTrans" cxnId="{9DB389F0-02A7-4FD9-8E6E-D7D23A4AD29B}">
      <dgm:prSet/>
      <dgm:spPr/>
      <dgm:t>
        <a:bodyPr/>
        <a:lstStyle/>
        <a:p>
          <a:endParaRPr lang="en-US"/>
        </a:p>
      </dgm:t>
    </dgm:pt>
    <dgm:pt modelId="{73F77452-865D-437A-AD93-33C9769C2C74}">
      <dgm:prSet phldrT="[Text]"/>
      <dgm:spPr>
        <a:solidFill>
          <a:srgbClr val="DF9797"/>
        </a:solidFill>
      </dgm:spPr>
      <dgm:t>
        <a:bodyPr/>
        <a:lstStyle/>
        <a:p>
          <a:r>
            <a:rPr lang="en-US"/>
            <a:t>Candidate clicks on Start Button to Begin</a:t>
          </a:r>
        </a:p>
      </dgm:t>
    </dgm:pt>
    <dgm:pt modelId="{3F9B9D18-36CA-4378-83F4-F0E1D3BA0102}" type="parTrans" cxnId="{98689697-84B6-4107-8F98-44F0473F9268}">
      <dgm:prSet/>
      <dgm:spPr/>
      <dgm:t>
        <a:bodyPr/>
        <a:lstStyle/>
        <a:p>
          <a:endParaRPr lang="en-US"/>
        </a:p>
      </dgm:t>
    </dgm:pt>
    <dgm:pt modelId="{DEA17161-BD60-43C9-86C2-1D0B0F010AA0}" type="sibTrans" cxnId="{98689697-84B6-4107-8F98-44F0473F9268}">
      <dgm:prSet/>
      <dgm:spPr/>
      <dgm:t>
        <a:bodyPr/>
        <a:lstStyle/>
        <a:p>
          <a:endParaRPr lang="en-US"/>
        </a:p>
      </dgm:t>
    </dgm:pt>
    <dgm:pt modelId="{A140A043-8467-4281-B92F-5DB5F4E59B4E}">
      <dgm:prSet phldrT="[Text]"/>
      <dgm:spPr>
        <a:solidFill>
          <a:srgbClr val="EC864E"/>
        </a:solidFill>
      </dgm:spPr>
      <dgm:t>
        <a:bodyPr/>
        <a:lstStyle/>
        <a:p>
          <a:r>
            <a:rPr lang="en-US" dirty="0"/>
            <a:t>Use Candidate Information Sheet &amp; Retain in Testing Folder</a:t>
          </a:r>
        </a:p>
      </dgm:t>
    </dgm:pt>
    <dgm:pt modelId="{6F3A4824-61DB-4C73-87DB-2DF7D765589A}" type="parTrans" cxnId="{853EF757-5F04-499D-A3F0-411D0D90CA5E}">
      <dgm:prSet/>
      <dgm:spPr/>
      <dgm:t>
        <a:bodyPr/>
        <a:lstStyle/>
        <a:p>
          <a:endParaRPr lang="en-US"/>
        </a:p>
      </dgm:t>
    </dgm:pt>
    <dgm:pt modelId="{0502F56A-DD9D-4804-8507-A38CFBCE6DF7}" type="sibTrans" cxnId="{853EF757-5F04-499D-A3F0-411D0D90CA5E}">
      <dgm:prSet/>
      <dgm:spPr/>
      <dgm:t>
        <a:bodyPr/>
        <a:lstStyle/>
        <a:p>
          <a:endParaRPr lang="en-US"/>
        </a:p>
      </dgm:t>
    </dgm:pt>
    <dgm:pt modelId="{4E3EDCBA-68B3-405C-BA03-05584834055B}" type="pres">
      <dgm:prSet presAssocID="{4CA53BC0-7D03-40F8-B2EE-CD1A795D029B}" presName="CompostProcess" presStyleCnt="0">
        <dgm:presLayoutVars>
          <dgm:dir/>
          <dgm:resizeHandles val="exact"/>
        </dgm:presLayoutVars>
      </dgm:prSet>
      <dgm:spPr/>
    </dgm:pt>
    <dgm:pt modelId="{73EB4901-2C6A-4FC7-BBF7-627485938529}" type="pres">
      <dgm:prSet presAssocID="{4CA53BC0-7D03-40F8-B2EE-CD1A795D029B}" presName="arrow" presStyleLbl="bgShp" presStyleIdx="0" presStyleCnt="1"/>
      <dgm:spPr/>
    </dgm:pt>
    <dgm:pt modelId="{2251219E-E18F-4FA5-A7C8-2350013BA83B}" type="pres">
      <dgm:prSet presAssocID="{4CA53BC0-7D03-40F8-B2EE-CD1A795D029B}" presName="linearProcess" presStyleCnt="0"/>
      <dgm:spPr/>
    </dgm:pt>
    <dgm:pt modelId="{FDD2C893-9D45-497D-957B-AC5143B43CC5}" type="pres">
      <dgm:prSet presAssocID="{59E63E6E-6187-4B52-8F8A-19C565080446}" presName="textNode" presStyleLbl="node1" presStyleIdx="0" presStyleCnt="3">
        <dgm:presLayoutVars>
          <dgm:bulletEnabled val="1"/>
        </dgm:presLayoutVars>
      </dgm:prSet>
      <dgm:spPr/>
    </dgm:pt>
    <dgm:pt modelId="{C9FD9DEA-B984-4E19-AB15-83AAACCD373D}" type="pres">
      <dgm:prSet presAssocID="{603DA7C9-6A85-4F39-9416-A3E69C4522E0}" presName="sibTrans" presStyleCnt="0"/>
      <dgm:spPr/>
    </dgm:pt>
    <dgm:pt modelId="{70A5E76E-4CF3-4E17-80A2-85F6D25DB118}" type="pres">
      <dgm:prSet presAssocID="{73F77452-865D-437A-AD93-33C9769C2C74}" presName="textNode" presStyleLbl="node1" presStyleIdx="1" presStyleCnt="3">
        <dgm:presLayoutVars>
          <dgm:bulletEnabled val="1"/>
        </dgm:presLayoutVars>
      </dgm:prSet>
      <dgm:spPr/>
    </dgm:pt>
    <dgm:pt modelId="{36CCDDEC-039A-4DB5-9118-9523A9A43CF6}" type="pres">
      <dgm:prSet presAssocID="{DEA17161-BD60-43C9-86C2-1D0B0F010AA0}" presName="sibTrans" presStyleCnt="0"/>
      <dgm:spPr/>
    </dgm:pt>
    <dgm:pt modelId="{83E6F6FD-5FBE-4FA0-9731-EDFB88C76ED9}" type="pres">
      <dgm:prSet presAssocID="{A140A043-8467-4281-B92F-5DB5F4E59B4E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53EF757-5F04-499D-A3F0-411D0D90CA5E}" srcId="{4CA53BC0-7D03-40F8-B2EE-CD1A795D029B}" destId="{A140A043-8467-4281-B92F-5DB5F4E59B4E}" srcOrd="2" destOrd="0" parTransId="{6F3A4824-61DB-4C73-87DB-2DF7D765589A}" sibTransId="{0502F56A-DD9D-4804-8507-A38CFBCE6DF7}"/>
    <dgm:cxn modelId="{7E46D779-464E-49BC-824A-F4F7AF3AAC18}" type="presOf" srcId="{4CA53BC0-7D03-40F8-B2EE-CD1A795D029B}" destId="{4E3EDCBA-68B3-405C-BA03-05584834055B}" srcOrd="0" destOrd="0" presId="urn:microsoft.com/office/officeart/2005/8/layout/hProcess9"/>
    <dgm:cxn modelId="{97EFFB8D-2FC4-47A0-9996-8D7791FF0364}" type="presOf" srcId="{59E63E6E-6187-4B52-8F8A-19C565080446}" destId="{FDD2C893-9D45-497D-957B-AC5143B43CC5}" srcOrd="0" destOrd="0" presId="urn:microsoft.com/office/officeart/2005/8/layout/hProcess9"/>
    <dgm:cxn modelId="{98689697-84B6-4107-8F98-44F0473F9268}" srcId="{4CA53BC0-7D03-40F8-B2EE-CD1A795D029B}" destId="{73F77452-865D-437A-AD93-33C9769C2C74}" srcOrd="1" destOrd="0" parTransId="{3F9B9D18-36CA-4378-83F4-F0E1D3BA0102}" sibTransId="{DEA17161-BD60-43C9-86C2-1D0B0F010AA0}"/>
    <dgm:cxn modelId="{4B1219A7-BE37-48EE-A92E-5F2A51D0288A}" type="presOf" srcId="{A140A043-8467-4281-B92F-5DB5F4E59B4E}" destId="{83E6F6FD-5FBE-4FA0-9731-EDFB88C76ED9}" srcOrd="0" destOrd="0" presId="urn:microsoft.com/office/officeart/2005/8/layout/hProcess9"/>
    <dgm:cxn modelId="{90FCACCE-9ADC-4B19-A9AF-19EED2244077}" type="presOf" srcId="{73F77452-865D-437A-AD93-33C9769C2C74}" destId="{70A5E76E-4CF3-4E17-80A2-85F6D25DB118}" srcOrd="0" destOrd="0" presId="urn:microsoft.com/office/officeart/2005/8/layout/hProcess9"/>
    <dgm:cxn modelId="{9DB389F0-02A7-4FD9-8E6E-D7D23A4AD29B}" srcId="{4CA53BC0-7D03-40F8-B2EE-CD1A795D029B}" destId="{59E63E6E-6187-4B52-8F8A-19C565080446}" srcOrd="0" destOrd="0" parTransId="{B3BB70BB-F0F2-4FA9-9CAD-D6DF4D0E7E1E}" sibTransId="{603DA7C9-6A85-4F39-9416-A3E69C4522E0}"/>
    <dgm:cxn modelId="{483B9EF5-0F5D-4600-A199-5E6CC77C9627}" type="presParOf" srcId="{4E3EDCBA-68B3-405C-BA03-05584834055B}" destId="{73EB4901-2C6A-4FC7-BBF7-627485938529}" srcOrd="0" destOrd="0" presId="urn:microsoft.com/office/officeart/2005/8/layout/hProcess9"/>
    <dgm:cxn modelId="{53463346-EC11-45A2-BFB0-AD6B3782C6E0}" type="presParOf" srcId="{4E3EDCBA-68B3-405C-BA03-05584834055B}" destId="{2251219E-E18F-4FA5-A7C8-2350013BA83B}" srcOrd="1" destOrd="0" presId="urn:microsoft.com/office/officeart/2005/8/layout/hProcess9"/>
    <dgm:cxn modelId="{24A27190-D156-470A-A62A-84C0CAB06179}" type="presParOf" srcId="{2251219E-E18F-4FA5-A7C8-2350013BA83B}" destId="{FDD2C893-9D45-497D-957B-AC5143B43CC5}" srcOrd="0" destOrd="0" presId="urn:microsoft.com/office/officeart/2005/8/layout/hProcess9"/>
    <dgm:cxn modelId="{A6103577-B4CA-4401-93AD-BFE4B2674432}" type="presParOf" srcId="{2251219E-E18F-4FA5-A7C8-2350013BA83B}" destId="{C9FD9DEA-B984-4E19-AB15-83AAACCD373D}" srcOrd="1" destOrd="0" presId="urn:microsoft.com/office/officeart/2005/8/layout/hProcess9"/>
    <dgm:cxn modelId="{238FE737-0EEC-42BC-91C0-F31C808075C2}" type="presParOf" srcId="{2251219E-E18F-4FA5-A7C8-2350013BA83B}" destId="{70A5E76E-4CF3-4E17-80A2-85F6D25DB118}" srcOrd="2" destOrd="0" presId="urn:microsoft.com/office/officeart/2005/8/layout/hProcess9"/>
    <dgm:cxn modelId="{ABBAEACC-0EED-4E11-B692-7F9A5E11A5A3}" type="presParOf" srcId="{2251219E-E18F-4FA5-A7C8-2350013BA83B}" destId="{36CCDDEC-039A-4DB5-9118-9523A9A43CF6}" srcOrd="3" destOrd="0" presId="urn:microsoft.com/office/officeart/2005/8/layout/hProcess9"/>
    <dgm:cxn modelId="{11AB11CB-BDE1-4510-9880-712D47CD6E05}" type="presParOf" srcId="{2251219E-E18F-4FA5-A7C8-2350013BA83B}" destId="{83E6F6FD-5FBE-4FA0-9731-EDFB88C76ED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70BE44-CEA0-4469-AC62-03114F4E23F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F0D5A3-2826-4089-9DD3-25C3C2E98BCC}">
      <dgm:prSet phldrT="[Text]" custT="1"/>
      <dgm:spPr>
        <a:solidFill>
          <a:srgbClr val="AC87EF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400" b="1" dirty="0">
              <a:solidFill>
                <a:schemeClr val="tx1"/>
              </a:solidFill>
            </a:rPr>
            <a:t>Testing &amp; Training records need to be separate (instructors have access to training information, but should not have access to testing records)</a:t>
          </a:r>
        </a:p>
      </dgm:t>
    </dgm:pt>
    <dgm:pt modelId="{479BB7BE-2377-4D60-A932-ABCF915A2ACB}" type="parTrans" cxnId="{90A837FD-DA5E-44D2-8FD6-CC23C3177ECF}">
      <dgm:prSet/>
      <dgm:spPr/>
      <dgm:t>
        <a:bodyPr/>
        <a:lstStyle/>
        <a:p>
          <a:endParaRPr lang="en-US"/>
        </a:p>
      </dgm:t>
    </dgm:pt>
    <dgm:pt modelId="{24BEAB91-28D8-4469-AC9A-AA7EF83A680B}" type="sibTrans" cxnId="{90A837FD-DA5E-44D2-8FD6-CC23C3177ECF}">
      <dgm:prSet/>
      <dgm:spPr/>
      <dgm:t>
        <a:bodyPr/>
        <a:lstStyle/>
        <a:p>
          <a:endParaRPr lang="en-US"/>
        </a:p>
      </dgm:t>
    </dgm:pt>
    <dgm:pt modelId="{74EA9847-AA15-4846-9769-9F12CC23B091}">
      <dgm:prSet phldrT="[Text]" custT="1"/>
      <dgm:spPr>
        <a:solidFill>
          <a:srgbClr val="CD91E5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400" b="1" dirty="0">
              <a:solidFill>
                <a:schemeClr val="tx1"/>
              </a:solidFill>
            </a:rPr>
            <a:t>All testing records should </a:t>
          </a:r>
          <a:r>
            <a:rPr lang="en-US" sz="1400" b="1" u="sng" dirty="0">
              <a:solidFill>
                <a:schemeClr val="tx1"/>
              </a:solidFill>
            </a:rPr>
            <a:t>only</a:t>
          </a:r>
          <a:r>
            <a:rPr lang="en-US" sz="1400" b="1" dirty="0">
              <a:solidFill>
                <a:schemeClr val="tx1"/>
              </a:solidFill>
            </a:rPr>
            <a:t> be accessible to individuals listed on test site directory</a:t>
          </a:r>
        </a:p>
      </dgm:t>
    </dgm:pt>
    <dgm:pt modelId="{CEA77DAC-1BC7-40C6-8BB5-846BD7D4420D}" type="parTrans" cxnId="{68B9ADE0-F3F4-4A54-87C5-DA76D3E71039}">
      <dgm:prSet/>
      <dgm:spPr/>
      <dgm:t>
        <a:bodyPr/>
        <a:lstStyle/>
        <a:p>
          <a:endParaRPr lang="en-US"/>
        </a:p>
      </dgm:t>
    </dgm:pt>
    <dgm:pt modelId="{7FA940B5-DA4B-44BE-A268-C745BD2C7509}" type="sibTrans" cxnId="{68B9ADE0-F3F4-4A54-87C5-DA76D3E71039}">
      <dgm:prSet/>
      <dgm:spPr/>
      <dgm:t>
        <a:bodyPr/>
        <a:lstStyle/>
        <a:p>
          <a:endParaRPr lang="en-US"/>
        </a:p>
      </dgm:t>
    </dgm:pt>
    <dgm:pt modelId="{22E9EC7D-8D64-4482-B691-11A0819785EC}">
      <dgm:prSet phldrT="[Text]" custT="1"/>
      <dgm:spPr>
        <a:solidFill>
          <a:srgbClr val="C4A7CF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400" b="1" dirty="0">
              <a:solidFill>
                <a:schemeClr val="tx1"/>
              </a:solidFill>
            </a:rPr>
            <a:t>Documentation requirements outlined in Cheat Sheet Supplement</a:t>
          </a:r>
        </a:p>
      </dgm:t>
    </dgm:pt>
    <dgm:pt modelId="{BDF4FA83-3C50-4D3D-A7D3-F462C99CB407}" type="parTrans" cxnId="{C1006882-CC83-48EE-8E14-A477D3994468}">
      <dgm:prSet/>
      <dgm:spPr/>
      <dgm:t>
        <a:bodyPr/>
        <a:lstStyle/>
        <a:p>
          <a:endParaRPr lang="en-US"/>
        </a:p>
      </dgm:t>
    </dgm:pt>
    <dgm:pt modelId="{C1D6F51A-DF7E-4687-98C5-F79F8DAF4009}" type="sibTrans" cxnId="{C1006882-CC83-48EE-8E14-A477D3994468}">
      <dgm:prSet/>
      <dgm:spPr/>
      <dgm:t>
        <a:bodyPr/>
        <a:lstStyle/>
        <a:p>
          <a:endParaRPr lang="en-US"/>
        </a:p>
      </dgm:t>
    </dgm:pt>
    <dgm:pt modelId="{D511F591-B355-4659-BE28-964FBEBB3EC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1" dirty="0">
              <a:solidFill>
                <a:schemeClr val="tx1"/>
              </a:solidFill>
            </a:rPr>
            <a:t>provides credibility – no other testing site would have them together</a:t>
          </a:r>
        </a:p>
      </dgm:t>
    </dgm:pt>
    <dgm:pt modelId="{9C11E7AF-521E-42D9-8265-FB43A00E404D}" type="parTrans" cxnId="{6356D0B3-7761-46E7-A0B5-143D84104188}">
      <dgm:prSet/>
      <dgm:spPr/>
      <dgm:t>
        <a:bodyPr/>
        <a:lstStyle/>
        <a:p>
          <a:endParaRPr lang="en-US"/>
        </a:p>
      </dgm:t>
    </dgm:pt>
    <dgm:pt modelId="{DF8E4A31-1EE2-4C5D-92C0-5B7C85AD13DE}" type="sibTrans" cxnId="{6356D0B3-7761-46E7-A0B5-143D84104188}">
      <dgm:prSet/>
      <dgm:spPr/>
      <dgm:t>
        <a:bodyPr/>
        <a:lstStyle/>
        <a:p>
          <a:endParaRPr lang="en-US"/>
        </a:p>
      </dgm:t>
    </dgm:pt>
    <dgm:pt modelId="{51ED29BA-5032-4404-A3BB-07673D97D486}">
      <dgm:prSet phldrT="[Text]" custT="1"/>
      <dgm:spPr>
        <a:solidFill>
          <a:srgbClr val="CD91E5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400" b="1" dirty="0">
              <a:solidFill>
                <a:schemeClr val="tx1"/>
              </a:solidFill>
            </a:rPr>
            <a:t>Keep records no less than 4 calendar years (current, plus 3 previous)</a:t>
          </a:r>
        </a:p>
      </dgm:t>
    </dgm:pt>
    <dgm:pt modelId="{6337C5F3-E04D-4EA4-A5BF-C40FD606A58E}" type="parTrans" cxnId="{F0273E24-EC3B-4641-84B5-F8AEB5F502B4}">
      <dgm:prSet/>
      <dgm:spPr/>
      <dgm:t>
        <a:bodyPr/>
        <a:lstStyle/>
        <a:p>
          <a:endParaRPr lang="en-US"/>
        </a:p>
      </dgm:t>
    </dgm:pt>
    <dgm:pt modelId="{725998F9-F7EB-4BCC-A862-7E349E4C64A3}" type="sibTrans" cxnId="{F0273E24-EC3B-4641-84B5-F8AEB5F502B4}">
      <dgm:prSet/>
      <dgm:spPr/>
      <dgm:t>
        <a:bodyPr/>
        <a:lstStyle/>
        <a:p>
          <a:endParaRPr lang="en-US"/>
        </a:p>
      </dgm:t>
    </dgm:pt>
    <dgm:pt modelId="{1AC2EE0A-8246-4477-ABCE-999323D08818}" type="pres">
      <dgm:prSet presAssocID="{E370BE44-CEA0-4469-AC62-03114F4E23F4}" presName="outerComposite" presStyleCnt="0">
        <dgm:presLayoutVars>
          <dgm:chMax val="5"/>
          <dgm:dir/>
          <dgm:resizeHandles val="exact"/>
        </dgm:presLayoutVars>
      </dgm:prSet>
      <dgm:spPr/>
    </dgm:pt>
    <dgm:pt modelId="{40A24938-98FD-40EE-9A42-5AFA52095951}" type="pres">
      <dgm:prSet presAssocID="{E370BE44-CEA0-4469-AC62-03114F4E23F4}" presName="dummyMaxCanvas" presStyleCnt="0">
        <dgm:presLayoutVars/>
      </dgm:prSet>
      <dgm:spPr/>
    </dgm:pt>
    <dgm:pt modelId="{95782408-1B3C-4307-8DF3-DF9CA2D5E408}" type="pres">
      <dgm:prSet presAssocID="{E370BE44-CEA0-4469-AC62-03114F4E23F4}" presName="ThreeNodes_1" presStyleLbl="node1" presStyleIdx="0" presStyleCnt="3">
        <dgm:presLayoutVars>
          <dgm:bulletEnabled val="1"/>
        </dgm:presLayoutVars>
      </dgm:prSet>
      <dgm:spPr/>
    </dgm:pt>
    <dgm:pt modelId="{2CBE061D-D63E-4EE5-8554-20D1518B2930}" type="pres">
      <dgm:prSet presAssocID="{E370BE44-CEA0-4469-AC62-03114F4E23F4}" presName="ThreeNodes_2" presStyleLbl="node1" presStyleIdx="1" presStyleCnt="3">
        <dgm:presLayoutVars>
          <dgm:bulletEnabled val="1"/>
        </dgm:presLayoutVars>
      </dgm:prSet>
      <dgm:spPr/>
    </dgm:pt>
    <dgm:pt modelId="{1592A97A-3588-46A8-A716-F8579F988B4C}" type="pres">
      <dgm:prSet presAssocID="{E370BE44-CEA0-4469-AC62-03114F4E23F4}" presName="ThreeNodes_3" presStyleLbl="node1" presStyleIdx="2" presStyleCnt="3">
        <dgm:presLayoutVars>
          <dgm:bulletEnabled val="1"/>
        </dgm:presLayoutVars>
      </dgm:prSet>
      <dgm:spPr/>
    </dgm:pt>
    <dgm:pt modelId="{601C34E3-A0B0-4242-9FBE-876E4035078F}" type="pres">
      <dgm:prSet presAssocID="{E370BE44-CEA0-4469-AC62-03114F4E23F4}" presName="ThreeConn_1-2" presStyleLbl="fgAccFollowNode1" presStyleIdx="0" presStyleCnt="2">
        <dgm:presLayoutVars>
          <dgm:bulletEnabled val="1"/>
        </dgm:presLayoutVars>
      </dgm:prSet>
      <dgm:spPr/>
    </dgm:pt>
    <dgm:pt modelId="{9D7636D3-50C5-4372-9C77-F766D6AD1978}" type="pres">
      <dgm:prSet presAssocID="{E370BE44-CEA0-4469-AC62-03114F4E23F4}" presName="ThreeConn_2-3" presStyleLbl="fgAccFollowNode1" presStyleIdx="1" presStyleCnt="2">
        <dgm:presLayoutVars>
          <dgm:bulletEnabled val="1"/>
        </dgm:presLayoutVars>
      </dgm:prSet>
      <dgm:spPr/>
    </dgm:pt>
    <dgm:pt modelId="{3EEFDF18-06B3-4FEA-BBE9-53B433A9E778}" type="pres">
      <dgm:prSet presAssocID="{E370BE44-CEA0-4469-AC62-03114F4E23F4}" presName="ThreeNodes_1_text" presStyleLbl="node1" presStyleIdx="2" presStyleCnt="3">
        <dgm:presLayoutVars>
          <dgm:bulletEnabled val="1"/>
        </dgm:presLayoutVars>
      </dgm:prSet>
      <dgm:spPr/>
    </dgm:pt>
    <dgm:pt modelId="{8AF67405-DD9E-46C5-9FE8-0049A62FB74F}" type="pres">
      <dgm:prSet presAssocID="{E370BE44-CEA0-4469-AC62-03114F4E23F4}" presName="ThreeNodes_2_text" presStyleLbl="node1" presStyleIdx="2" presStyleCnt="3">
        <dgm:presLayoutVars>
          <dgm:bulletEnabled val="1"/>
        </dgm:presLayoutVars>
      </dgm:prSet>
      <dgm:spPr/>
    </dgm:pt>
    <dgm:pt modelId="{A94F2842-ACA5-4422-857A-96884161CAAC}" type="pres">
      <dgm:prSet presAssocID="{E370BE44-CEA0-4469-AC62-03114F4E23F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98B6C04-7F79-47B2-81E5-94CEAA726922}" type="presOf" srcId="{24BEAB91-28D8-4469-AC9A-AA7EF83A680B}" destId="{601C34E3-A0B0-4242-9FBE-876E4035078F}" srcOrd="0" destOrd="0" presId="urn:microsoft.com/office/officeart/2005/8/layout/vProcess5"/>
    <dgm:cxn modelId="{2E7BF621-D3C6-44BE-A44A-E18C37B67B03}" type="presOf" srcId="{8EF0D5A3-2826-4089-9DD3-25C3C2E98BCC}" destId="{3EEFDF18-06B3-4FEA-BBE9-53B433A9E778}" srcOrd="1" destOrd="0" presId="urn:microsoft.com/office/officeart/2005/8/layout/vProcess5"/>
    <dgm:cxn modelId="{F0273E24-EC3B-4641-84B5-F8AEB5F502B4}" srcId="{74EA9847-AA15-4846-9769-9F12CC23B091}" destId="{51ED29BA-5032-4404-A3BB-07673D97D486}" srcOrd="0" destOrd="0" parTransId="{6337C5F3-E04D-4EA4-A5BF-C40FD606A58E}" sibTransId="{725998F9-F7EB-4BCC-A862-7E349E4C64A3}"/>
    <dgm:cxn modelId="{B6D3D364-B9C8-4328-8BFC-DEC3FE2CD56D}" type="presOf" srcId="{74EA9847-AA15-4846-9769-9F12CC23B091}" destId="{2CBE061D-D63E-4EE5-8554-20D1518B2930}" srcOrd="0" destOrd="0" presId="urn:microsoft.com/office/officeart/2005/8/layout/vProcess5"/>
    <dgm:cxn modelId="{4B89734E-93B8-4D25-B97D-CBBC8C7909B4}" type="presOf" srcId="{E370BE44-CEA0-4469-AC62-03114F4E23F4}" destId="{1AC2EE0A-8246-4477-ABCE-999323D08818}" srcOrd="0" destOrd="0" presId="urn:microsoft.com/office/officeart/2005/8/layout/vProcess5"/>
    <dgm:cxn modelId="{C2C0E154-92FE-48CD-B378-BC30ED68E7D5}" type="presOf" srcId="{8EF0D5A3-2826-4089-9DD3-25C3C2E98BCC}" destId="{95782408-1B3C-4307-8DF3-DF9CA2D5E408}" srcOrd="0" destOrd="0" presId="urn:microsoft.com/office/officeart/2005/8/layout/vProcess5"/>
    <dgm:cxn modelId="{C1006882-CC83-48EE-8E14-A477D3994468}" srcId="{E370BE44-CEA0-4469-AC62-03114F4E23F4}" destId="{22E9EC7D-8D64-4482-B691-11A0819785EC}" srcOrd="2" destOrd="0" parTransId="{BDF4FA83-3C50-4D3D-A7D3-F462C99CB407}" sibTransId="{C1D6F51A-DF7E-4687-98C5-F79F8DAF4009}"/>
    <dgm:cxn modelId="{E761188E-2189-48F3-858E-17002C7582F5}" type="presOf" srcId="{D511F591-B355-4659-BE28-964FBEBB3EC0}" destId="{95782408-1B3C-4307-8DF3-DF9CA2D5E408}" srcOrd="0" destOrd="1" presId="urn:microsoft.com/office/officeart/2005/8/layout/vProcess5"/>
    <dgm:cxn modelId="{78677CA4-E747-49EC-8E04-3765118FF741}" type="presOf" srcId="{D511F591-B355-4659-BE28-964FBEBB3EC0}" destId="{3EEFDF18-06B3-4FEA-BBE9-53B433A9E778}" srcOrd="1" destOrd="1" presId="urn:microsoft.com/office/officeart/2005/8/layout/vProcess5"/>
    <dgm:cxn modelId="{5C2BE4A6-E02F-40CB-9057-E14423D62BC0}" type="presOf" srcId="{22E9EC7D-8D64-4482-B691-11A0819785EC}" destId="{A94F2842-ACA5-4422-857A-96884161CAAC}" srcOrd="1" destOrd="0" presId="urn:microsoft.com/office/officeart/2005/8/layout/vProcess5"/>
    <dgm:cxn modelId="{4CC6DFB2-BF1A-4377-BCED-1FD91A1E4523}" type="presOf" srcId="{51ED29BA-5032-4404-A3BB-07673D97D486}" destId="{8AF67405-DD9E-46C5-9FE8-0049A62FB74F}" srcOrd="1" destOrd="1" presId="urn:microsoft.com/office/officeart/2005/8/layout/vProcess5"/>
    <dgm:cxn modelId="{6356D0B3-7761-46E7-A0B5-143D84104188}" srcId="{8EF0D5A3-2826-4089-9DD3-25C3C2E98BCC}" destId="{D511F591-B355-4659-BE28-964FBEBB3EC0}" srcOrd="0" destOrd="0" parTransId="{9C11E7AF-521E-42D9-8265-FB43A00E404D}" sibTransId="{DF8E4A31-1EE2-4C5D-92C0-5B7C85AD13DE}"/>
    <dgm:cxn modelId="{68B9ADE0-F3F4-4A54-87C5-DA76D3E71039}" srcId="{E370BE44-CEA0-4469-AC62-03114F4E23F4}" destId="{74EA9847-AA15-4846-9769-9F12CC23B091}" srcOrd="1" destOrd="0" parTransId="{CEA77DAC-1BC7-40C6-8BB5-846BD7D4420D}" sibTransId="{7FA940B5-DA4B-44BE-A268-C745BD2C7509}"/>
    <dgm:cxn modelId="{2B2FF1E0-5430-42B7-AC3E-9927D51DB936}" type="presOf" srcId="{74EA9847-AA15-4846-9769-9F12CC23B091}" destId="{8AF67405-DD9E-46C5-9FE8-0049A62FB74F}" srcOrd="1" destOrd="0" presId="urn:microsoft.com/office/officeart/2005/8/layout/vProcess5"/>
    <dgm:cxn modelId="{35901CE5-9BC2-4A94-AAC7-AEAA9300EDFE}" type="presOf" srcId="{51ED29BA-5032-4404-A3BB-07673D97D486}" destId="{2CBE061D-D63E-4EE5-8554-20D1518B2930}" srcOrd="0" destOrd="1" presId="urn:microsoft.com/office/officeart/2005/8/layout/vProcess5"/>
    <dgm:cxn modelId="{627588F1-5CF0-4506-8997-1016A54D7562}" type="presOf" srcId="{7FA940B5-DA4B-44BE-A268-C745BD2C7509}" destId="{9D7636D3-50C5-4372-9C77-F766D6AD1978}" srcOrd="0" destOrd="0" presId="urn:microsoft.com/office/officeart/2005/8/layout/vProcess5"/>
    <dgm:cxn modelId="{43DE3CF3-11CB-4091-9EE9-AB5A0987C10F}" type="presOf" srcId="{22E9EC7D-8D64-4482-B691-11A0819785EC}" destId="{1592A97A-3588-46A8-A716-F8579F988B4C}" srcOrd="0" destOrd="0" presId="urn:microsoft.com/office/officeart/2005/8/layout/vProcess5"/>
    <dgm:cxn modelId="{90A837FD-DA5E-44D2-8FD6-CC23C3177ECF}" srcId="{E370BE44-CEA0-4469-AC62-03114F4E23F4}" destId="{8EF0D5A3-2826-4089-9DD3-25C3C2E98BCC}" srcOrd="0" destOrd="0" parTransId="{479BB7BE-2377-4D60-A932-ABCF915A2ACB}" sibTransId="{24BEAB91-28D8-4469-AC9A-AA7EF83A680B}"/>
    <dgm:cxn modelId="{8369E024-3341-4C33-946A-AECFCD52B9D3}" type="presParOf" srcId="{1AC2EE0A-8246-4477-ABCE-999323D08818}" destId="{40A24938-98FD-40EE-9A42-5AFA52095951}" srcOrd="0" destOrd="0" presId="urn:microsoft.com/office/officeart/2005/8/layout/vProcess5"/>
    <dgm:cxn modelId="{468CE507-FC5A-4A5F-A25B-DF60824479E4}" type="presParOf" srcId="{1AC2EE0A-8246-4477-ABCE-999323D08818}" destId="{95782408-1B3C-4307-8DF3-DF9CA2D5E408}" srcOrd="1" destOrd="0" presId="urn:microsoft.com/office/officeart/2005/8/layout/vProcess5"/>
    <dgm:cxn modelId="{48E91E0C-3B50-432F-8B41-6E2616AE168D}" type="presParOf" srcId="{1AC2EE0A-8246-4477-ABCE-999323D08818}" destId="{2CBE061D-D63E-4EE5-8554-20D1518B2930}" srcOrd="2" destOrd="0" presId="urn:microsoft.com/office/officeart/2005/8/layout/vProcess5"/>
    <dgm:cxn modelId="{F3E96077-3430-4C5D-9F37-EBF4D109B09D}" type="presParOf" srcId="{1AC2EE0A-8246-4477-ABCE-999323D08818}" destId="{1592A97A-3588-46A8-A716-F8579F988B4C}" srcOrd="3" destOrd="0" presId="urn:microsoft.com/office/officeart/2005/8/layout/vProcess5"/>
    <dgm:cxn modelId="{8C6EC1D1-2194-47AA-AAA0-D01D8B1C3461}" type="presParOf" srcId="{1AC2EE0A-8246-4477-ABCE-999323D08818}" destId="{601C34E3-A0B0-4242-9FBE-876E4035078F}" srcOrd="4" destOrd="0" presId="urn:microsoft.com/office/officeart/2005/8/layout/vProcess5"/>
    <dgm:cxn modelId="{028CD54C-359E-4730-9D2E-79FC9CD5A01A}" type="presParOf" srcId="{1AC2EE0A-8246-4477-ABCE-999323D08818}" destId="{9D7636D3-50C5-4372-9C77-F766D6AD1978}" srcOrd="5" destOrd="0" presId="urn:microsoft.com/office/officeart/2005/8/layout/vProcess5"/>
    <dgm:cxn modelId="{AE56E6A6-0910-415E-81E6-2364AC2F412F}" type="presParOf" srcId="{1AC2EE0A-8246-4477-ABCE-999323D08818}" destId="{3EEFDF18-06B3-4FEA-BBE9-53B433A9E778}" srcOrd="6" destOrd="0" presId="urn:microsoft.com/office/officeart/2005/8/layout/vProcess5"/>
    <dgm:cxn modelId="{E7602AF8-2276-44BF-AB1A-D41A85A396F3}" type="presParOf" srcId="{1AC2EE0A-8246-4477-ABCE-999323D08818}" destId="{8AF67405-DD9E-46C5-9FE8-0049A62FB74F}" srcOrd="7" destOrd="0" presId="urn:microsoft.com/office/officeart/2005/8/layout/vProcess5"/>
    <dgm:cxn modelId="{AE4E3061-FAD0-4369-B144-AFEF9FF987EC}" type="presParOf" srcId="{1AC2EE0A-8246-4477-ABCE-999323D08818}" destId="{A94F2842-ACA5-4422-857A-96884161CAA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7FCBF01-421F-44F7-ACEE-D511775BEBB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18060D-977D-45D5-8CD7-FE7D5856637A}">
      <dgm:prSet phldrT="[Text]" custT="1"/>
      <dgm:spPr>
        <a:solidFill>
          <a:srgbClr val="7B6EC8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1" dirty="0">
              <a:solidFill>
                <a:schemeClr val="bg1"/>
              </a:solidFill>
            </a:rPr>
            <a:t>Coordinating Registration &amp; Scheduling (HCP Coordinator Manual &amp; CSO Manual)</a:t>
          </a:r>
        </a:p>
      </dgm:t>
    </dgm:pt>
    <dgm:pt modelId="{CF7A7335-D4E3-4BCF-8F41-75F01AD387A4}" type="parTrans" cxnId="{299C9885-EFFA-4507-803D-00D3C2189306}">
      <dgm:prSet/>
      <dgm:spPr/>
      <dgm:t>
        <a:bodyPr/>
        <a:lstStyle/>
        <a:p>
          <a:endParaRPr lang="en-US"/>
        </a:p>
      </dgm:t>
    </dgm:pt>
    <dgm:pt modelId="{4A55EB62-964D-471F-ACC4-1CA129D23F1E}" type="sibTrans" cxnId="{299C9885-EFFA-4507-803D-00D3C2189306}">
      <dgm:prSet/>
      <dgm:spPr/>
      <dgm:t>
        <a:bodyPr/>
        <a:lstStyle/>
        <a:p>
          <a:endParaRPr lang="en-US"/>
        </a:p>
      </dgm:t>
    </dgm:pt>
    <dgm:pt modelId="{07575E2E-8861-44D6-8342-164B9A02A80E}">
      <dgm:prSet phldrT="[Text]" custT="1"/>
      <dgm:spPr>
        <a:solidFill>
          <a:srgbClr val="D67878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1" dirty="0">
              <a:solidFill>
                <a:schemeClr val="bg1"/>
              </a:solidFill>
            </a:rPr>
            <a:t>Nurse Aide – </a:t>
          </a:r>
          <a:r>
            <a:rPr lang="en-US" sz="1400" b="1" i="1" dirty="0">
              <a:solidFill>
                <a:schemeClr val="bg1"/>
              </a:solidFill>
            </a:rPr>
            <a:t>(CNA Testing File Documentation Checklist)</a:t>
          </a:r>
          <a:endParaRPr lang="en-US" sz="1400" b="1" dirty="0">
            <a:solidFill>
              <a:schemeClr val="bg1"/>
            </a:solidFill>
          </a:endParaRPr>
        </a:p>
      </dgm:t>
    </dgm:pt>
    <dgm:pt modelId="{B7B13150-3527-4C87-B2D6-19F2E0AE48E0}" type="parTrans" cxnId="{AE44CC4B-91BB-4503-8938-5DC642191DC2}">
      <dgm:prSet/>
      <dgm:spPr/>
      <dgm:t>
        <a:bodyPr/>
        <a:lstStyle/>
        <a:p>
          <a:endParaRPr lang="en-US"/>
        </a:p>
      </dgm:t>
    </dgm:pt>
    <dgm:pt modelId="{2DA1CAC7-B014-47E3-8D1B-454A982FF191}" type="sibTrans" cxnId="{AE44CC4B-91BB-4503-8938-5DC642191DC2}">
      <dgm:prSet/>
      <dgm:spPr/>
      <dgm:t>
        <a:bodyPr/>
        <a:lstStyle/>
        <a:p>
          <a:endParaRPr lang="en-US"/>
        </a:p>
      </dgm:t>
    </dgm:pt>
    <dgm:pt modelId="{0696C00B-6526-431A-AAD8-3DBBFF37C26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>
              <a:solidFill>
                <a:schemeClr val="tx1">
                  <a:alpha val="80000"/>
                </a:schemeClr>
              </a:solidFill>
            </a:rPr>
            <a:t>Coordinate # of clinicals performed in a day</a:t>
          </a:r>
        </a:p>
      </dgm:t>
    </dgm:pt>
    <dgm:pt modelId="{52C56F14-52AB-4E9B-BDC2-2F9A2C97D6A9}" type="parTrans" cxnId="{5BD4C5A9-1F1B-48F9-8E48-EAF5C0F2F223}">
      <dgm:prSet/>
      <dgm:spPr/>
      <dgm:t>
        <a:bodyPr/>
        <a:lstStyle/>
        <a:p>
          <a:endParaRPr lang="en-US"/>
        </a:p>
      </dgm:t>
    </dgm:pt>
    <dgm:pt modelId="{E133D54B-15D6-4571-AC6C-71DA0FCB4725}" type="sibTrans" cxnId="{5BD4C5A9-1F1B-48F9-8E48-EAF5C0F2F223}">
      <dgm:prSet/>
      <dgm:spPr/>
      <dgm:t>
        <a:bodyPr/>
        <a:lstStyle/>
        <a:p>
          <a:endParaRPr lang="en-US"/>
        </a:p>
      </dgm:t>
    </dgm:pt>
    <dgm:pt modelId="{3AC6D36F-8668-46EA-B4B1-DE24F6CDC98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>
              <a:solidFill>
                <a:schemeClr val="tx1">
                  <a:alpha val="80000"/>
                </a:schemeClr>
              </a:solidFill>
            </a:rPr>
            <a:t>7 – LTC, HHA</a:t>
          </a:r>
        </a:p>
      </dgm:t>
    </dgm:pt>
    <dgm:pt modelId="{EECFC5E9-1255-471C-8694-B42CB4049926}" type="parTrans" cxnId="{A8EB0D8E-5BB6-4DD4-AEF0-082A75F7513D}">
      <dgm:prSet/>
      <dgm:spPr/>
      <dgm:t>
        <a:bodyPr/>
        <a:lstStyle/>
        <a:p>
          <a:endParaRPr lang="en-US"/>
        </a:p>
      </dgm:t>
    </dgm:pt>
    <dgm:pt modelId="{9690E1D1-1784-4D54-ADEE-D4F144041F7F}" type="sibTrans" cxnId="{A8EB0D8E-5BB6-4DD4-AEF0-082A75F7513D}">
      <dgm:prSet/>
      <dgm:spPr/>
      <dgm:t>
        <a:bodyPr/>
        <a:lstStyle/>
        <a:p>
          <a:endParaRPr lang="en-US"/>
        </a:p>
      </dgm:t>
    </dgm:pt>
    <dgm:pt modelId="{6B6DA48C-5CF0-40D2-8B01-C555F481B65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>
              <a:solidFill>
                <a:schemeClr val="tx1">
                  <a:alpha val="80000"/>
                </a:schemeClr>
              </a:solidFill>
            </a:rPr>
            <a:t>10 – ICF/IID, RCA, ADCA</a:t>
          </a:r>
        </a:p>
      </dgm:t>
    </dgm:pt>
    <dgm:pt modelId="{381861B9-F4CF-4099-A601-41C376F94272}" type="parTrans" cxnId="{872EC74C-E071-44F4-B244-9C4B45E1BC85}">
      <dgm:prSet/>
      <dgm:spPr/>
      <dgm:t>
        <a:bodyPr/>
        <a:lstStyle/>
        <a:p>
          <a:endParaRPr lang="en-US"/>
        </a:p>
      </dgm:t>
    </dgm:pt>
    <dgm:pt modelId="{9190A3C9-A66B-46C6-AED5-819977C4A8A2}" type="sibTrans" cxnId="{872EC74C-E071-44F4-B244-9C4B45E1BC85}">
      <dgm:prSet/>
      <dgm:spPr/>
      <dgm:t>
        <a:bodyPr/>
        <a:lstStyle/>
        <a:p>
          <a:endParaRPr lang="en-US"/>
        </a:p>
      </dgm:t>
    </dgm:pt>
    <dgm:pt modelId="{40442E97-9DE6-4BB9-AFD4-F7E62D75EF9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b="1" dirty="0">
              <a:solidFill>
                <a:schemeClr val="tx1">
                  <a:alpha val="80000"/>
                </a:schemeClr>
              </a:solidFill>
            </a:rPr>
            <a:t>Training verification form (orange copy) or Approval Letter from OSDH (only last 1 year) – verify matches candidate info</a:t>
          </a:r>
        </a:p>
      </dgm:t>
    </dgm:pt>
    <dgm:pt modelId="{EA80CE61-83C4-4B07-83F9-5A6E974A9585}" type="parTrans" cxnId="{F595170C-1632-454C-87B0-B72C0C64E1EF}">
      <dgm:prSet/>
      <dgm:spPr/>
      <dgm:t>
        <a:bodyPr/>
        <a:lstStyle/>
        <a:p>
          <a:endParaRPr lang="en-US"/>
        </a:p>
      </dgm:t>
    </dgm:pt>
    <dgm:pt modelId="{9B5F8F7A-0B45-4DEF-8A3E-F40D6201A927}" type="sibTrans" cxnId="{F595170C-1632-454C-87B0-B72C0C64E1EF}">
      <dgm:prSet/>
      <dgm:spPr/>
      <dgm:t>
        <a:bodyPr/>
        <a:lstStyle/>
        <a:p>
          <a:endParaRPr lang="en-US"/>
        </a:p>
      </dgm:t>
    </dgm:pt>
    <dgm:pt modelId="{B010D410-66C2-411B-BA8D-119C0131F56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>
              <a:solidFill>
                <a:schemeClr val="tx1">
                  <a:alpha val="80000"/>
                </a:schemeClr>
              </a:solidFill>
            </a:rPr>
            <a:t>Photo ID issued by government entity w/in the U.S.</a:t>
          </a:r>
        </a:p>
      </dgm:t>
    </dgm:pt>
    <dgm:pt modelId="{32A75FE8-BAD0-408D-A469-EA8FE25A50B2}" type="parTrans" cxnId="{60FAD320-3B3A-4F24-A5D5-F742096CBC70}">
      <dgm:prSet/>
      <dgm:spPr/>
      <dgm:t>
        <a:bodyPr/>
        <a:lstStyle/>
        <a:p>
          <a:endParaRPr lang="en-US"/>
        </a:p>
      </dgm:t>
    </dgm:pt>
    <dgm:pt modelId="{137AFCD2-2072-49F9-B0E9-5B1A6DEDB3EF}" type="sibTrans" cxnId="{60FAD320-3B3A-4F24-A5D5-F742096CBC70}">
      <dgm:prSet/>
      <dgm:spPr/>
      <dgm:t>
        <a:bodyPr/>
        <a:lstStyle/>
        <a:p>
          <a:endParaRPr lang="en-US"/>
        </a:p>
      </dgm:t>
    </dgm:pt>
    <dgm:pt modelId="{E2B15664-BC12-4057-969A-AB31B14B1D9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>
              <a:solidFill>
                <a:schemeClr val="tx1">
                  <a:alpha val="80000"/>
                </a:schemeClr>
              </a:solidFill>
            </a:rPr>
            <a:t>Proof of the SSN:­ Social Security Card/W2, Official Tax Return.  If unable to provide proof of SSN, a SSN Attestation Form must be completed</a:t>
          </a:r>
        </a:p>
      </dgm:t>
    </dgm:pt>
    <dgm:pt modelId="{B52A132E-0C3E-48BF-A25B-FB4773AE837C}" type="parTrans" cxnId="{CF50DF7D-75C3-4692-8C2E-49373408409C}">
      <dgm:prSet/>
      <dgm:spPr/>
      <dgm:t>
        <a:bodyPr/>
        <a:lstStyle/>
        <a:p>
          <a:endParaRPr lang="en-US"/>
        </a:p>
      </dgm:t>
    </dgm:pt>
    <dgm:pt modelId="{36312CBA-D705-4AC4-9158-610233E8AEA9}" type="sibTrans" cxnId="{CF50DF7D-75C3-4692-8C2E-49373408409C}">
      <dgm:prSet/>
      <dgm:spPr/>
      <dgm:t>
        <a:bodyPr/>
        <a:lstStyle/>
        <a:p>
          <a:endParaRPr lang="en-US"/>
        </a:p>
      </dgm:t>
    </dgm:pt>
    <dgm:pt modelId="{6ED0FBA9-CC64-4B2F-8F17-ACC10805DB71}">
      <dgm:prSet phldrT="[Text]" custT="1"/>
      <dgm:spPr>
        <a:solidFill>
          <a:srgbClr val="D67878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1" dirty="0">
              <a:solidFill>
                <a:schemeClr val="bg1">
                  <a:alpha val="80000"/>
                </a:schemeClr>
              </a:solidFill>
            </a:rPr>
            <a:t>Nurse Aide – </a:t>
          </a:r>
          <a:r>
            <a:rPr lang="en-US" sz="1400" b="1" i="1" dirty="0">
              <a:solidFill>
                <a:schemeClr val="bg1">
                  <a:alpha val="80000"/>
                </a:schemeClr>
              </a:solidFill>
            </a:rPr>
            <a:t>(CNA Testing File Documentation Checklist)</a:t>
          </a:r>
          <a:endParaRPr lang="en-US" sz="1400" b="1" dirty="0">
            <a:solidFill>
              <a:schemeClr val="bg1">
                <a:alpha val="80000"/>
              </a:schemeClr>
            </a:solidFill>
          </a:endParaRPr>
        </a:p>
      </dgm:t>
    </dgm:pt>
    <dgm:pt modelId="{159BA76C-4A9A-453D-8DCC-87CD536CF92F}" type="parTrans" cxnId="{AC074531-4DD0-4951-AB6A-E469B12BD82C}">
      <dgm:prSet/>
      <dgm:spPr/>
      <dgm:t>
        <a:bodyPr/>
        <a:lstStyle/>
        <a:p>
          <a:endParaRPr lang="en-US"/>
        </a:p>
      </dgm:t>
    </dgm:pt>
    <dgm:pt modelId="{0F588321-7AD4-4704-9631-8F0AA57BC1EB}" type="sibTrans" cxnId="{AC074531-4DD0-4951-AB6A-E469B12BD82C}">
      <dgm:prSet/>
      <dgm:spPr/>
      <dgm:t>
        <a:bodyPr/>
        <a:lstStyle/>
        <a:p>
          <a:endParaRPr lang="en-US"/>
        </a:p>
      </dgm:t>
    </dgm:pt>
    <dgm:pt modelId="{59071679-21B6-4957-8F47-27F4BEA20AF1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b="1" dirty="0">
              <a:solidFill>
                <a:schemeClr val="tx1">
                  <a:alpha val="80000"/>
                </a:schemeClr>
              </a:solidFill>
            </a:rPr>
            <a:t>Affidavit of Lawful Presence – see info sheet for requirements.  Retain original &amp; supporting docs for non-citizens in candidate testing folder</a:t>
          </a:r>
        </a:p>
      </dgm:t>
    </dgm:pt>
    <dgm:pt modelId="{7B85A92B-97A5-4FF0-BB8A-D59B6A16326F}" type="parTrans" cxnId="{80333ABC-F591-4235-90EC-535A92DF6DF7}">
      <dgm:prSet/>
      <dgm:spPr/>
      <dgm:t>
        <a:bodyPr/>
        <a:lstStyle/>
        <a:p>
          <a:endParaRPr lang="en-US"/>
        </a:p>
      </dgm:t>
    </dgm:pt>
    <dgm:pt modelId="{0F23F329-392A-4B40-837D-E0B0211D406A}" type="sibTrans" cxnId="{80333ABC-F591-4235-90EC-535A92DF6DF7}">
      <dgm:prSet/>
      <dgm:spPr/>
      <dgm:t>
        <a:bodyPr/>
        <a:lstStyle/>
        <a:p>
          <a:endParaRPr lang="en-US"/>
        </a:p>
      </dgm:t>
    </dgm:pt>
    <dgm:pt modelId="{A2CAB8E5-DB98-4876-9C60-D309B65D5F2B}" type="pres">
      <dgm:prSet presAssocID="{87FCBF01-421F-44F7-ACEE-D511775BEBB5}" presName="Name0" presStyleCnt="0">
        <dgm:presLayoutVars>
          <dgm:dir/>
          <dgm:animLvl val="lvl"/>
          <dgm:resizeHandles val="exact"/>
        </dgm:presLayoutVars>
      </dgm:prSet>
      <dgm:spPr/>
    </dgm:pt>
    <dgm:pt modelId="{620EC1D0-FD47-44CC-A475-AF5D599BBD76}" type="pres">
      <dgm:prSet presAssocID="{6ED0FBA9-CC64-4B2F-8F17-ACC10805DB71}" presName="boxAndChildren" presStyleCnt="0"/>
      <dgm:spPr/>
    </dgm:pt>
    <dgm:pt modelId="{3E59BFFD-47C6-478F-8DFC-F39A4799640A}" type="pres">
      <dgm:prSet presAssocID="{6ED0FBA9-CC64-4B2F-8F17-ACC10805DB71}" presName="parentTextBox" presStyleLbl="node1" presStyleIdx="0" presStyleCnt="3"/>
      <dgm:spPr/>
    </dgm:pt>
    <dgm:pt modelId="{5FF7A2CC-8F12-41C8-9CC5-B7265EE0C825}" type="pres">
      <dgm:prSet presAssocID="{6ED0FBA9-CC64-4B2F-8F17-ACC10805DB71}" presName="entireBox" presStyleLbl="node1" presStyleIdx="0" presStyleCnt="3"/>
      <dgm:spPr/>
    </dgm:pt>
    <dgm:pt modelId="{4F44B19B-0B2B-4519-9B47-AE2D61469705}" type="pres">
      <dgm:prSet presAssocID="{6ED0FBA9-CC64-4B2F-8F17-ACC10805DB71}" presName="descendantBox" presStyleCnt="0"/>
      <dgm:spPr/>
    </dgm:pt>
    <dgm:pt modelId="{20D917AC-8420-4A79-A5B5-714C6884A9AE}" type="pres">
      <dgm:prSet presAssocID="{B010D410-66C2-411B-BA8D-119C0131F565}" presName="childTextBox" presStyleLbl="fgAccFollowNode1" presStyleIdx="0" presStyleCnt="7">
        <dgm:presLayoutVars>
          <dgm:bulletEnabled val="1"/>
        </dgm:presLayoutVars>
      </dgm:prSet>
      <dgm:spPr/>
    </dgm:pt>
    <dgm:pt modelId="{76507A5B-9224-428B-84AC-02B01FCD58BA}" type="pres">
      <dgm:prSet presAssocID="{E2B15664-BC12-4057-969A-AB31B14B1D9F}" presName="childTextBox" presStyleLbl="fgAccFollowNode1" presStyleIdx="1" presStyleCnt="7">
        <dgm:presLayoutVars>
          <dgm:bulletEnabled val="1"/>
        </dgm:presLayoutVars>
      </dgm:prSet>
      <dgm:spPr/>
    </dgm:pt>
    <dgm:pt modelId="{3CDAF3AA-E59D-4C19-B63B-170D3A563D79}" type="pres">
      <dgm:prSet presAssocID="{2DA1CAC7-B014-47E3-8D1B-454A982FF191}" presName="sp" presStyleCnt="0"/>
      <dgm:spPr/>
    </dgm:pt>
    <dgm:pt modelId="{D9164B66-0B24-44AD-ADCF-879FBE5E4CE3}" type="pres">
      <dgm:prSet presAssocID="{07575E2E-8861-44D6-8342-164B9A02A80E}" presName="arrowAndChildren" presStyleCnt="0"/>
      <dgm:spPr/>
    </dgm:pt>
    <dgm:pt modelId="{2F1F69BD-DD50-4F17-B2C3-A7F01F59337E}" type="pres">
      <dgm:prSet presAssocID="{07575E2E-8861-44D6-8342-164B9A02A80E}" presName="parentTextArrow" presStyleLbl="node1" presStyleIdx="0" presStyleCnt="3"/>
      <dgm:spPr/>
    </dgm:pt>
    <dgm:pt modelId="{AB2B27DB-FF03-4605-84F5-BDF32A78F354}" type="pres">
      <dgm:prSet presAssocID="{07575E2E-8861-44D6-8342-164B9A02A80E}" presName="arrow" presStyleLbl="node1" presStyleIdx="1" presStyleCnt="3"/>
      <dgm:spPr/>
    </dgm:pt>
    <dgm:pt modelId="{8C3A9A38-9E10-47A6-AC20-3BEFAD97B289}" type="pres">
      <dgm:prSet presAssocID="{07575E2E-8861-44D6-8342-164B9A02A80E}" presName="descendantArrow" presStyleCnt="0"/>
      <dgm:spPr/>
    </dgm:pt>
    <dgm:pt modelId="{3B6C6CB7-36B0-408B-9495-A916B869306E}" type="pres">
      <dgm:prSet presAssocID="{40442E97-9DE6-4BB9-AFD4-F7E62D75EF9A}" presName="childTextArrow" presStyleLbl="fgAccFollowNode1" presStyleIdx="2" presStyleCnt="7">
        <dgm:presLayoutVars>
          <dgm:bulletEnabled val="1"/>
        </dgm:presLayoutVars>
      </dgm:prSet>
      <dgm:spPr/>
    </dgm:pt>
    <dgm:pt modelId="{FB535F80-0FF4-4211-A960-83FCF61C0AF5}" type="pres">
      <dgm:prSet presAssocID="{59071679-21B6-4957-8F47-27F4BEA20AF1}" presName="childTextArrow" presStyleLbl="fgAccFollowNode1" presStyleIdx="3" presStyleCnt="7">
        <dgm:presLayoutVars>
          <dgm:bulletEnabled val="1"/>
        </dgm:presLayoutVars>
      </dgm:prSet>
      <dgm:spPr/>
    </dgm:pt>
    <dgm:pt modelId="{7470B371-5208-4393-856D-4DFA4D2D7B92}" type="pres">
      <dgm:prSet presAssocID="{4A55EB62-964D-471F-ACC4-1CA129D23F1E}" presName="sp" presStyleCnt="0"/>
      <dgm:spPr/>
    </dgm:pt>
    <dgm:pt modelId="{D94D9CC9-6D05-4F59-86FF-3954F270D11C}" type="pres">
      <dgm:prSet presAssocID="{AD18060D-977D-45D5-8CD7-FE7D5856637A}" presName="arrowAndChildren" presStyleCnt="0"/>
      <dgm:spPr/>
    </dgm:pt>
    <dgm:pt modelId="{8A0C910E-8571-4CCF-B5A7-DB1220B9EEEF}" type="pres">
      <dgm:prSet presAssocID="{AD18060D-977D-45D5-8CD7-FE7D5856637A}" presName="parentTextArrow" presStyleLbl="node1" presStyleIdx="1" presStyleCnt="3"/>
      <dgm:spPr/>
    </dgm:pt>
    <dgm:pt modelId="{B96719E1-DF18-4281-BEAA-D9EF3079D836}" type="pres">
      <dgm:prSet presAssocID="{AD18060D-977D-45D5-8CD7-FE7D5856637A}" presName="arrow" presStyleLbl="node1" presStyleIdx="2" presStyleCnt="3"/>
      <dgm:spPr/>
    </dgm:pt>
    <dgm:pt modelId="{B59FC3F5-176D-4359-BC14-1D6F9CFFDD66}" type="pres">
      <dgm:prSet presAssocID="{AD18060D-977D-45D5-8CD7-FE7D5856637A}" presName="descendantArrow" presStyleCnt="0"/>
      <dgm:spPr/>
    </dgm:pt>
    <dgm:pt modelId="{BEA854E9-5CC1-47D7-A40E-D7FAD4006266}" type="pres">
      <dgm:prSet presAssocID="{0696C00B-6526-431A-AAD8-3DBBFF37C266}" presName="childTextArrow" presStyleLbl="fgAccFollowNode1" presStyleIdx="4" presStyleCnt="7">
        <dgm:presLayoutVars>
          <dgm:bulletEnabled val="1"/>
        </dgm:presLayoutVars>
      </dgm:prSet>
      <dgm:spPr/>
    </dgm:pt>
    <dgm:pt modelId="{9B1E6F7F-8869-4738-B8ED-8C5B8192BFC6}" type="pres">
      <dgm:prSet presAssocID="{3AC6D36F-8668-46EA-B4B1-DE24F6CDC987}" presName="childTextArrow" presStyleLbl="fgAccFollowNode1" presStyleIdx="5" presStyleCnt="7">
        <dgm:presLayoutVars>
          <dgm:bulletEnabled val="1"/>
        </dgm:presLayoutVars>
      </dgm:prSet>
      <dgm:spPr/>
    </dgm:pt>
    <dgm:pt modelId="{983523DB-4C0F-4538-B8DF-83572C7C95F0}" type="pres">
      <dgm:prSet presAssocID="{6B6DA48C-5CF0-40D2-8B01-C555F481B65C}" presName="childTextArrow" presStyleLbl="fgAccFollowNode1" presStyleIdx="6" presStyleCnt="7">
        <dgm:presLayoutVars>
          <dgm:bulletEnabled val="1"/>
        </dgm:presLayoutVars>
      </dgm:prSet>
      <dgm:spPr/>
    </dgm:pt>
  </dgm:ptLst>
  <dgm:cxnLst>
    <dgm:cxn modelId="{DD89FF04-470B-4DEC-8838-BED125B10DA2}" type="presOf" srcId="{40442E97-9DE6-4BB9-AFD4-F7E62D75EF9A}" destId="{3B6C6CB7-36B0-408B-9495-A916B869306E}" srcOrd="0" destOrd="0" presId="urn:microsoft.com/office/officeart/2005/8/layout/process4"/>
    <dgm:cxn modelId="{0A1F5607-E1C1-433D-84EE-53BCAF8E02C1}" type="presOf" srcId="{AD18060D-977D-45D5-8CD7-FE7D5856637A}" destId="{B96719E1-DF18-4281-BEAA-D9EF3079D836}" srcOrd="1" destOrd="0" presId="urn:microsoft.com/office/officeart/2005/8/layout/process4"/>
    <dgm:cxn modelId="{78D9C50A-B6E8-4081-8BFE-4B10F3EBC01B}" type="presOf" srcId="{07575E2E-8861-44D6-8342-164B9A02A80E}" destId="{AB2B27DB-FF03-4605-84F5-BDF32A78F354}" srcOrd="1" destOrd="0" presId="urn:microsoft.com/office/officeart/2005/8/layout/process4"/>
    <dgm:cxn modelId="{F595170C-1632-454C-87B0-B72C0C64E1EF}" srcId="{07575E2E-8861-44D6-8342-164B9A02A80E}" destId="{40442E97-9DE6-4BB9-AFD4-F7E62D75EF9A}" srcOrd="0" destOrd="0" parTransId="{EA80CE61-83C4-4B07-83F9-5A6E974A9585}" sibTransId="{9B5F8F7A-0B45-4DEF-8A3E-F40D6201A927}"/>
    <dgm:cxn modelId="{2E7FAE0E-C992-4E3C-ADF9-C98A53BC601A}" type="presOf" srcId="{6B6DA48C-5CF0-40D2-8B01-C555F481B65C}" destId="{983523DB-4C0F-4538-B8DF-83572C7C95F0}" srcOrd="0" destOrd="0" presId="urn:microsoft.com/office/officeart/2005/8/layout/process4"/>
    <dgm:cxn modelId="{60FAD320-3B3A-4F24-A5D5-F742096CBC70}" srcId="{6ED0FBA9-CC64-4B2F-8F17-ACC10805DB71}" destId="{B010D410-66C2-411B-BA8D-119C0131F565}" srcOrd="0" destOrd="0" parTransId="{32A75FE8-BAD0-408D-A469-EA8FE25A50B2}" sibTransId="{137AFCD2-2072-49F9-B0E9-5B1A6DEDB3EF}"/>
    <dgm:cxn modelId="{AC074531-4DD0-4951-AB6A-E469B12BD82C}" srcId="{87FCBF01-421F-44F7-ACEE-D511775BEBB5}" destId="{6ED0FBA9-CC64-4B2F-8F17-ACC10805DB71}" srcOrd="2" destOrd="0" parTransId="{159BA76C-4A9A-453D-8DCC-87CD536CF92F}" sibTransId="{0F588321-7AD4-4704-9631-8F0AA57BC1EB}"/>
    <dgm:cxn modelId="{0740A664-BDBB-4883-B711-1AD1378DC709}" type="presOf" srcId="{07575E2E-8861-44D6-8342-164B9A02A80E}" destId="{2F1F69BD-DD50-4F17-B2C3-A7F01F59337E}" srcOrd="0" destOrd="0" presId="urn:microsoft.com/office/officeart/2005/8/layout/process4"/>
    <dgm:cxn modelId="{C4D6F144-5707-4842-9448-340CBF39A4B9}" type="presOf" srcId="{87FCBF01-421F-44F7-ACEE-D511775BEBB5}" destId="{A2CAB8E5-DB98-4876-9C60-D309B65D5F2B}" srcOrd="0" destOrd="0" presId="urn:microsoft.com/office/officeart/2005/8/layout/process4"/>
    <dgm:cxn modelId="{AE44CC4B-91BB-4503-8938-5DC642191DC2}" srcId="{87FCBF01-421F-44F7-ACEE-D511775BEBB5}" destId="{07575E2E-8861-44D6-8342-164B9A02A80E}" srcOrd="1" destOrd="0" parTransId="{B7B13150-3527-4C87-B2D6-19F2E0AE48E0}" sibTransId="{2DA1CAC7-B014-47E3-8D1B-454A982FF191}"/>
    <dgm:cxn modelId="{872EC74C-E071-44F4-B244-9C4B45E1BC85}" srcId="{AD18060D-977D-45D5-8CD7-FE7D5856637A}" destId="{6B6DA48C-5CF0-40D2-8B01-C555F481B65C}" srcOrd="2" destOrd="0" parTransId="{381861B9-F4CF-4099-A601-41C376F94272}" sibTransId="{9190A3C9-A66B-46C6-AED5-819977C4A8A2}"/>
    <dgm:cxn modelId="{CF50DF7D-75C3-4692-8C2E-49373408409C}" srcId="{6ED0FBA9-CC64-4B2F-8F17-ACC10805DB71}" destId="{E2B15664-BC12-4057-969A-AB31B14B1D9F}" srcOrd="1" destOrd="0" parTransId="{B52A132E-0C3E-48BF-A25B-FB4773AE837C}" sibTransId="{36312CBA-D705-4AC4-9158-610233E8AEA9}"/>
    <dgm:cxn modelId="{299C9885-EFFA-4507-803D-00D3C2189306}" srcId="{87FCBF01-421F-44F7-ACEE-D511775BEBB5}" destId="{AD18060D-977D-45D5-8CD7-FE7D5856637A}" srcOrd="0" destOrd="0" parTransId="{CF7A7335-D4E3-4BCF-8F41-75F01AD387A4}" sibTransId="{4A55EB62-964D-471F-ACC4-1CA129D23F1E}"/>
    <dgm:cxn modelId="{A8EB0D8E-5BB6-4DD4-AEF0-082A75F7513D}" srcId="{AD18060D-977D-45D5-8CD7-FE7D5856637A}" destId="{3AC6D36F-8668-46EA-B4B1-DE24F6CDC987}" srcOrd="1" destOrd="0" parTransId="{EECFC5E9-1255-471C-8694-B42CB4049926}" sibTransId="{9690E1D1-1784-4D54-ADEE-D4F144041F7F}"/>
    <dgm:cxn modelId="{001403A8-AEEB-42D8-893D-6BE80F672FDF}" type="presOf" srcId="{59071679-21B6-4957-8F47-27F4BEA20AF1}" destId="{FB535F80-0FF4-4211-A960-83FCF61C0AF5}" srcOrd="0" destOrd="0" presId="urn:microsoft.com/office/officeart/2005/8/layout/process4"/>
    <dgm:cxn modelId="{5BD4C5A9-1F1B-48F9-8E48-EAF5C0F2F223}" srcId="{AD18060D-977D-45D5-8CD7-FE7D5856637A}" destId="{0696C00B-6526-431A-AAD8-3DBBFF37C266}" srcOrd="0" destOrd="0" parTransId="{52C56F14-52AB-4E9B-BDC2-2F9A2C97D6A9}" sibTransId="{E133D54B-15D6-4571-AC6C-71DA0FCB4725}"/>
    <dgm:cxn modelId="{2BFC41BA-C6C8-4A50-BB99-87CBF2033789}" type="presOf" srcId="{6ED0FBA9-CC64-4B2F-8F17-ACC10805DB71}" destId="{3E59BFFD-47C6-478F-8DFC-F39A4799640A}" srcOrd="0" destOrd="0" presId="urn:microsoft.com/office/officeart/2005/8/layout/process4"/>
    <dgm:cxn modelId="{80333ABC-F591-4235-90EC-535A92DF6DF7}" srcId="{07575E2E-8861-44D6-8342-164B9A02A80E}" destId="{59071679-21B6-4957-8F47-27F4BEA20AF1}" srcOrd="1" destOrd="0" parTransId="{7B85A92B-97A5-4FF0-BB8A-D59B6A16326F}" sibTransId="{0F23F329-392A-4B40-837D-E0B0211D406A}"/>
    <dgm:cxn modelId="{9A86EDC1-1829-4705-9890-72B1E0BA718B}" type="presOf" srcId="{B010D410-66C2-411B-BA8D-119C0131F565}" destId="{20D917AC-8420-4A79-A5B5-714C6884A9AE}" srcOrd="0" destOrd="0" presId="urn:microsoft.com/office/officeart/2005/8/layout/process4"/>
    <dgm:cxn modelId="{37D879CA-C8A3-47F5-909B-E419CD2D9F44}" type="presOf" srcId="{E2B15664-BC12-4057-969A-AB31B14B1D9F}" destId="{76507A5B-9224-428B-84AC-02B01FCD58BA}" srcOrd="0" destOrd="0" presId="urn:microsoft.com/office/officeart/2005/8/layout/process4"/>
    <dgm:cxn modelId="{0A18BCD7-3BB7-43F6-81D4-ACC8C384B1B8}" type="presOf" srcId="{6ED0FBA9-CC64-4B2F-8F17-ACC10805DB71}" destId="{5FF7A2CC-8F12-41C8-9CC5-B7265EE0C825}" srcOrd="1" destOrd="0" presId="urn:microsoft.com/office/officeart/2005/8/layout/process4"/>
    <dgm:cxn modelId="{3895FEDB-B503-44CD-A419-3A75A89979B2}" type="presOf" srcId="{0696C00B-6526-431A-AAD8-3DBBFF37C266}" destId="{BEA854E9-5CC1-47D7-A40E-D7FAD4006266}" srcOrd="0" destOrd="0" presId="urn:microsoft.com/office/officeart/2005/8/layout/process4"/>
    <dgm:cxn modelId="{988C46FB-1370-4F33-BA24-B8163DEFB802}" type="presOf" srcId="{3AC6D36F-8668-46EA-B4B1-DE24F6CDC987}" destId="{9B1E6F7F-8869-4738-B8ED-8C5B8192BFC6}" srcOrd="0" destOrd="0" presId="urn:microsoft.com/office/officeart/2005/8/layout/process4"/>
    <dgm:cxn modelId="{497FD2FD-1067-4009-8EF5-74CCC1322F0D}" type="presOf" srcId="{AD18060D-977D-45D5-8CD7-FE7D5856637A}" destId="{8A0C910E-8571-4CCF-B5A7-DB1220B9EEEF}" srcOrd="0" destOrd="0" presId="urn:microsoft.com/office/officeart/2005/8/layout/process4"/>
    <dgm:cxn modelId="{124A5F5E-1ECF-4AD5-8B9F-2EE61B8D6FDF}" type="presParOf" srcId="{A2CAB8E5-DB98-4876-9C60-D309B65D5F2B}" destId="{620EC1D0-FD47-44CC-A475-AF5D599BBD76}" srcOrd="0" destOrd="0" presId="urn:microsoft.com/office/officeart/2005/8/layout/process4"/>
    <dgm:cxn modelId="{AD72E430-9635-409B-B9C3-27C859361E6E}" type="presParOf" srcId="{620EC1D0-FD47-44CC-A475-AF5D599BBD76}" destId="{3E59BFFD-47C6-478F-8DFC-F39A4799640A}" srcOrd="0" destOrd="0" presId="urn:microsoft.com/office/officeart/2005/8/layout/process4"/>
    <dgm:cxn modelId="{DE1B2659-17D8-449E-AD00-E47CD487B2DD}" type="presParOf" srcId="{620EC1D0-FD47-44CC-A475-AF5D599BBD76}" destId="{5FF7A2CC-8F12-41C8-9CC5-B7265EE0C825}" srcOrd="1" destOrd="0" presId="urn:microsoft.com/office/officeart/2005/8/layout/process4"/>
    <dgm:cxn modelId="{46C943AB-24B9-453F-BC01-81ADCE9FB62B}" type="presParOf" srcId="{620EC1D0-FD47-44CC-A475-AF5D599BBD76}" destId="{4F44B19B-0B2B-4519-9B47-AE2D61469705}" srcOrd="2" destOrd="0" presId="urn:microsoft.com/office/officeart/2005/8/layout/process4"/>
    <dgm:cxn modelId="{9432B556-F86D-4C23-AE80-D16CE18702F7}" type="presParOf" srcId="{4F44B19B-0B2B-4519-9B47-AE2D61469705}" destId="{20D917AC-8420-4A79-A5B5-714C6884A9AE}" srcOrd="0" destOrd="0" presId="urn:microsoft.com/office/officeart/2005/8/layout/process4"/>
    <dgm:cxn modelId="{6166C97A-9E00-4F8D-AEE7-D7527CDCBF0B}" type="presParOf" srcId="{4F44B19B-0B2B-4519-9B47-AE2D61469705}" destId="{76507A5B-9224-428B-84AC-02B01FCD58BA}" srcOrd="1" destOrd="0" presId="urn:microsoft.com/office/officeart/2005/8/layout/process4"/>
    <dgm:cxn modelId="{31B2C136-A154-405B-BE61-8882CE571ECD}" type="presParOf" srcId="{A2CAB8E5-DB98-4876-9C60-D309B65D5F2B}" destId="{3CDAF3AA-E59D-4C19-B63B-170D3A563D79}" srcOrd="1" destOrd="0" presId="urn:microsoft.com/office/officeart/2005/8/layout/process4"/>
    <dgm:cxn modelId="{7140F1CF-A17B-4114-968C-5528915666F2}" type="presParOf" srcId="{A2CAB8E5-DB98-4876-9C60-D309B65D5F2B}" destId="{D9164B66-0B24-44AD-ADCF-879FBE5E4CE3}" srcOrd="2" destOrd="0" presId="urn:microsoft.com/office/officeart/2005/8/layout/process4"/>
    <dgm:cxn modelId="{8A738443-25FC-42E3-8253-C4341EEDFA27}" type="presParOf" srcId="{D9164B66-0B24-44AD-ADCF-879FBE5E4CE3}" destId="{2F1F69BD-DD50-4F17-B2C3-A7F01F59337E}" srcOrd="0" destOrd="0" presId="urn:microsoft.com/office/officeart/2005/8/layout/process4"/>
    <dgm:cxn modelId="{1CBB8F46-21B9-49A7-A645-7C43F7528125}" type="presParOf" srcId="{D9164B66-0B24-44AD-ADCF-879FBE5E4CE3}" destId="{AB2B27DB-FF03-4605-84F5-BDF32A78F354}" srcOrd="1" destOrd="0" presId="urn:microsoft.com/office/officeart/2005/8/layout/process4"/>
    <dgm:cxn modelId="{7A5D6927-9322-467C-8150-8D9C5E51CA34}" type="presParOf" srcId="{D9164B66-0B24-44AD-ADCF-879FBE5E4CE3}" destId="{8C3A9A38-9E10-47A6-AC20-3BEFAD97B289}" srcOrd="2" destOrd="0" presId="urn:microsoft.com/office/officeart/2005/8/layout/process4"/>
    <dgm:cxn modelId="{CEDC8B68-B1EE-45F3-A326-4CBE71F644E6}" type="presParOf" srcId="{8C3A9A38-9E10-47A6-AC20-3BEFAD97B289}" destId="{3B6C6CB7-36B0-408B-9495-A916B869306E}" srcOrd="0" destOrd="0" presId="urn:microsoft.com/office/officeart/2005/8/layout/process4"/>
    <dgm:cxn modelId="{FFC5790E-9A80-4CD4-813F-1570BFE3E575}" type="presParOf" srcId="{8C3A9A38-9E10-47A6-AC20-3BEFAD97B289}" destId="{FB535F80-0FF4-4211-A960-83FCF61C0AF5}" srcOrd="1" destOrd="0" presId="urn:microsoft.com/office/officeart/2005/8/layout/process4"/>
    <dgm:cxn modelId="{90B631E2-883E-4350-91BA-4106429B2D42}" type="presParOf" srcId="{A2CAB8E5-DB98-4876-9C60-D309B65D5F2B}" destId="{7470B371-5208-4393-856D-4DFA4D2D7B92}" srcOrd="3" destOrd="0" presId="urn:microsoft.com/office/officeart/2005/8/layout/process4"/>
    <dgm:cxn modelId="{6D3587A0-9C21-454A-86D2-4073DB7EB5A0}" type="presParOf" srcId="{A2CAB8E5-DB98-4876-9C60-D309B65D5F2B}" destId="{D94D9CC9-6D05-4F59-86FF-3954F270D11C}" srcOrd="4" destOrd="0" presId="urn:microsoft.com/office/officeart/2005/8/layout/process4"/>
    <dgm:cxn modelId="{FBA78A2A-82F6-42EB-8B87-AAA9C1401D50}" type="presParOf" srcId="{D94D9CC9-6D05-4F59-86FF-3954F270D11C}" destId="{8A0C910E-8571-4CCF-B5A7-DB1220B9EEEF}" srcOrd="0" destOrd="0" presId="urn:microsoft.com/office/officeart/2005/8/layout/process4"/>
    <dgm:cxn modelId="{030D386B-38E6-4733-8899-94F3FF6DA94C}" type="presParOf" srcId="{D94D9CC9-6D05-4F59-86FF-3954F270D11C}" destId="{B96719E1-DF18-4281-BEAA-D9EF3079D836}" srcOrd="1" destOrd="0" presId="urn:microsoft.com/office/officeart/2005/8/layout/process4"/>
    <dgm:cxn modelId="{C4A4B812-47DC-4961-8F95-92145AADE3B7}" type="presParOf" srcId="{D94D9CC9-6D05-4F59-86FF-3954F270D11C}" destId="{B59FC3F5-176D-4359-BC14-1D6F9CFFDD66}" srcOrd="2" destOrd="0" presId="urn:microsoft.com/office/officeart/2005/8/layout/process4"/>
    <dgm:cxn modelId="{D043E6EA-7D17-44DB-AE45-812B0F1C4319}" type="presParOf" srcId="{B59FC3F5-176D-4359-BC14-1D6F9CFFDD66}" destId="{BEA854E9-5CC1-47D7-A40E-D7FAD4006266}" srcOrd="0" destOrd="0" presId="urn:microsoft.com/office/officeart/2005/8/layout/process4"/>
    <dgm:cxn modelId="{70CCD02E-2E05-4A2E-B436-CFB26B041F8F}" type="presParOf" srcId="{B59FC3F5-176D-4359-BC14-1D6F9CFFDD66}" destId="{9B1E6F7F-8869-4738-B8ED-8C5B8192BFC6}" srcOrd="1" destOrd="0" presId="urn:microsoft.com/office/officeart/2005/8/layout/process4"/>
    <dgm:cxn modelId="{76164071-AE6E-4EC4-ACB7-1F744809B831}" type="presParOf" srcId="{B59FC3F5-176D-4359-BC14-1D6F9CFFDD66}" destId="{983523DB-4C0F-4538-B8DF-83572C7C95F0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CACBF-821B-4073-89DB-20FE5F358424}">
      <dsp:nvSpPr>
        <dsp:cNvPr id="0" name=""/>
        <dsp:cNvSpPr/>
      </dsp:nvSpPr>
      <dsp:spPr>
        <a:xfrm>
          <a:off x="0" y="0"/>
          <a:ext cx="4224528" cy="968692"/>
        </a:xfrm>
        <a:prstGeom prst="roundRect">
          <a:avLst>
            <a:gd name="adj" fmla="val 10000"/>
          </a:avLst>
        </a:prstGeom>
        <a:solidFill>
          <a:srgbClr val="AC87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800" kern="1200" dirty="0">
              <a:solidFill>
                <a:schemeClr val="tx1">
                  <a:alpha val="80000"/>
                </a:schemeClr>
              </a:solidFill>
            </a:rPr>
            <a:t>Train/monitor local test sit personnel (including CSOs if applicable)</a:t>
          </a:r>
          <a:endParaRPr lang="en-US" sz="1800" kern="1200"/>
        </a:p>
      </dsp:txBody>
      <dsp:txXfrm>
        <a:off x="28372" y="28372"/>
        <a:ext cx="3065896" cy="911948"/>
      </dsp:txXfrm>
    </dsp:sp>
    <dsp:sp modelId="{7C544541-428E-4449-8E1D-D0DEDDBA3283}">
      <dsp:nvSpPr>
        <dsp:cNvPr id="0" name=""/>
        <dsp:cNvSpPr/>
      </dsp:nvSpPr>
      <dsp:spPr>
        <a:xfrm>
          <a:off x="315468" y="1103233"/>
          <a:ext cx="4224528" cy="968692"/>
        </a:xfrm>
        <a:prstGeom prst="roundRect">
          <a:avLst>
            <a:gd name="adj" fmla="val 10000"/>
          </a:avLst>
        </a:prstGeom>
        <a:solidFill>
          <a:srgbClr val="CD91E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800" kern="1200" dirty="0">
              <a:solidFill>
                <a:schemeClr val="tx1">
                  <a:alpha val="80000"/>
                </a:schemeClr>
              </a:solidFill>
            </a:rPr>
            <a:t>Ensure the security of testing materials &amp; verifies all policies/procedures are followed</a:t>
          </a:r>
          <a:endParaRPr lang="en-US" sz="1800" kern="1200"/>
        </a:p>
      </dsp:txBody>
      <dsp:txXfrm>
        <a:off x="343840" y="1131605"/>
        <a:ext cx="3222665" cy="911948"/>
      </dsp:txXfrm>
    </dsp:sp>
    <dsp:sp modelId="{79C76D84-65B0-4C7B-919A-7AA5424533E6}">
      <dsp:nvSpPr>
        <dsp:cNvPr id="0" name=""/>
        <dsp:cNvSpPr/>
      </dsp:nvSpPr>
      <dsp:spPr>
        <a:xfrm>
          <a:off x="630935" y="2206466"/>
          <a:ext cx="4224528" cy="968692"/>
        </a:xfrm>
        <a:prstGeom prst="roundRect">
          <a:avLst>
            <a:gd name="adj" fmla="val 10000"/>
          </a:avLst>
        </a:prstGeom>
        <a:solidFill>
          <a:srgbClr val="C4A7C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800" kern="1200" dirty="0">
              <a:solidFill>
                <a:schemeClr val="tx1">
                  <a:alpha val="80000"/>
                </a:schemeClr>
              </a:solidFill>
            </a:rPr>
            <a:t>Coordinate HPCP test registration, collecting fees, &amp; administration</a:t>
          </a:r>
          <a:endParaRPr lang="en-US" sz="1800" kern="1200"/>
        </a:p>
      </dsp:txBody>
      <dsp:txXfrm>
        <a:off x="659307" y="2234838"/>
        <a:ext cx="3222665" cy="911948"/>
      </dsp:txXfrm>
    </dsp:sp>
    <dsp:sp modelId="{BE87BC53-EA19-410E-B04C-5CF615BBACC9}">
      <dsp:nvSpPr>
        <dsp:cNvPr id="0" name=""/>
        <dsp:cNvSpPr/>
      </dsp:nvSpPr>
      <dsp:spPr>
        <a:xfrm>
          <a:off x="946404" y="3309699"/>
          <a:ext cx="4224528" cy="968692"/>
        </a:xfrm>
        <a:prstGeom prst="roundRect">
          <a:avLst>
            <a:gd name="adj" fmla="val 10000"/>
          </a:avLst>
        </a:prstGeom>
        <a:solidFill>
          <a:srgbClr val="DF97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800" kern="1200" dirty="0">
              <a:solidFill>
                <a:schemeClr val="tx1">
                  <a:alpha val="80000"/>
                </a:schemeClr>
              </a:solidFill>
            </a:rPr>
            <a:t>Score clinical skills examinations (if applicable)</a:t>
          </a:r>
          <a:endParaRPr lang="en-US" sz="1800" kern="1200"/>
        </a:p>
      </dsp:txBody>
      <dsp:txXfrm>
        <a:off x="974776" y="3338071"/>
        <a:ext cx="3222665" cy="911948"/>
      </dsp:txXfrm>
    </dsp:sp>
    <dsp:sp modelId="{3495DFAC-3003-4EB2-9593-091FC92FBCA2}">
      <dsp:nvSpPr>
        <dsp:cNvPr id="0" name=""/>
        <dsp:cNvSpPr/>
      </dsp:nvSpPr>
      <dsp:spPr>
        <a:xfrm>
          <a:off x="1261871" y="4412932"/>
          <a:ext cx="4224528" cy="968692"/>
        </a:xfrm>
        <a:prstGeom prst="roundRect">
          <a:avLst>
            <a:gd name="adj" fmla="val 10000"/>
          </a:avLst>
        </a:prstGeom>
        <a:solidFill>
          <a:srgbClr val="D36F6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800" kern="1200" dirty="0">
              <a:solidFill>
                <a:schemeClr val="tx1">
                  <a:alpha val="80000"/>
                </a:schemeClr>
              </a:solidFill>
            </a:rPr>
            <a:t>Distribute results to candidates and maintain testing records</a:t>
          </a:r>
          <a:endParaRPr lang="en-US" sz="1800" kern="1200"/>
        </a:p>
      </dsp:txBody>
      <dsp:txXfrm>
        <a:off x="1290243" y="4441304"/>
        <a:ext cx="3222665" cy="911948"/>
      </dsp:txXfrm>
    </dsp:sp>
    <dsp:sp modelId="{DFB5F276-29E5-48ED-957E-0B852DEBAC37}">
      <dsp:nvSpPr>
        <dsp:cNvPr id="0" name=""/>
        <dsp:cNvSpPr/>
      </dsp:nvSpPr>
      <dsp:spPr>
        <a:xfrm>
          <a:off x="3594877" y="707683"/>
          <a:ext cx="629650" cy="6296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3736548" y="707683"/>
        <a:ext cx="346308" cy="473812"/>
      </dsp:txXfrm>
    </dsp:sp>
    <dsp:sp modelId="{49449153-ED67-42B6-BFFD-BD6F1581CA13}">
      <dsp:nvSpPr>
        <dsp:cNvPr id="0" name=""/>
        <dsp:cNvSpPr/>
      </dsp:nvSpPr>
      <dsp:spPr>
        <a:xfrm>
          <a:off x="3910345" y="1810916"/>
          <a:ext cx="629650" cy="6296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4052016" y="1810916"/>
        <a:ext cx="346308" cy="473812"/>
      </dsp:txXfrm>
    </dsp:sp>
    <dsp:sp modelId="{006F61F9-FBA2-4265-A8DB-9D88063BFAD6}">
      <dsp:nvSpPr>
        <dsp:cNvPr id="0" name=""/>
        <dsp:cNvSpPr/>
      </dsp:nvSpPr>
      <dsp:spPr>
        <a:xfrm>
          <a:off x="4225813" y="2898005"/>
          <a:ext cx="629650" cy="6296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4367484" y="2898005"/>
        <a:ext cx="346308" cy="473812"/>
      </dsp:txXfrm>
    </dsp:sp>
    <dsp:sp modelId="{DFCE15EA-E25D-4AA2-95AC-6659577CD35D}">
      <dsp:nvSpPr>
        <dsp:cNvPr id="0" name=""/>
        <dsp:cNvSpPr/>
      </dsp:nvSpPr>
      <dsp:spPr>
        <a:xfrm>
          <a:off x="4541281" y="4012001"/>
          <a:ext cx="629650" cy="6296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4682952" y="4012001"/>
        <a:ext cx="346308" cy="4738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7A2CC-8F12-41C8-9CC5-B7265EE0C825}">
      <dsp:nvSpPr>
        <dsp:cNvPr id="0" name=""/>
        <dsp:cNvSpPr/>
      </dsp:nvSpPr>
      <dsp:spPr>
        <a:xfrm>
          <a:off x="0" y="4990083"/>
          <a:ext cx="6150089" cy="1637856"/>
        </a:xfrm>
        <a:prstGeom prst="rect">
          <a:avLst/>
        </a:prstGeom>
        <a:solidFill>
          <a:srgbClr val="CD91E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b="1" kern="1200" dirty="0">
              <a:solidFill>
                <a:schemeClr val="bg1"/>
              </a:solidFill>
            </a:rPr>
            <a:t>CMA &amp; CMA-I – </a:t>
          </a:r>
          <a:r>
            <a:rPr lang="en-US" sz="1400" b="1" i="1" kern="1200" dirty="0">
              <a:solidFill>
                <a:schemeClr val="bg1"/>
              </a:solidFill>
            </a:rPr>
            <a:t>(CMA Testing File Documentation Checklist)</a:t>
          </a:r>
          <a:endParaRPr lang="en-US" sz="1400" b="1" kern="1200" dirty="0">
            <a:solidFill>
              <a:schemeClr val="bg1">
                <a:alpha val="80000"/>
              </a:schemeClr>
            </a:solidFill>
          </a:endParaRPr>
        </a:p>
      </dsp:txBody>
      <dsp:txXfrm>
        <a:off x="0" y="4990083"/>
        <a:ext cx="6150089" cy="884442"/>
      </dsp:txXfrm>
    </dsp:sp>
    <dsp:sp modelId="{20D917AC-8420-4A79-A5B5-714C6884A9AE}">
      <dsp:nvSpPr>
        <dsp:cNvPr id="0" name=""/>
        <dsp:cNvSpPr/>
      </dsp:nvSpPr>
      <dsp:spPr>
        <a:xfrm>
          <a:off x="3002" y="5841769"/>
          <a:ext cx="2048027" cy="7534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b="1" kern="1200" dirty="0">
              <a:solidFill>
                <a:schemeClr val="tx1">
                  <a:alpha val="80000"/>
                </a:schemeClr>
              </a:solidFill>
            </a:rPr>
            <a:t>Verification of current LTC/HHA/DDCA certification</a:t>
          </a:r>
        </a:p>
      </dsp:txBody>
      <dsp:txXfrm>
        <a:off x="3002" y="5841769"/>
        <a:ext cx="2048027" cy="753414"/>
      </dsp:txXfrm>
    </dsp:sp>
    <dsp:sp modelId="{3982C4AD-2D73-43E1-A66A-D22E72BAE8B6}">
      <dsp:nvSpPr>
        <dsp:cNvPr id="0" name=""/>
        <dsp:cNvSpPr/>
      </dsp:nvSpPr>
      <dsp:spPr>
        <a:xfrm>
          <a:off x="2051030" y="5841769"/>
          <a:ext cx="2048027" cy="7534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alpha val="80000"/>
                </a:schemeClr>
              </a:solidFill>
            </a:rPr>
            <a:t>OSDH Form 504 documenting completion of training req’s</a:t>
          </a:r>
        </a:p>
      </dsp:txBody>
      <dsp:txXfrm>
        <a:off x="2051030" y="5841769"/>
        <a:ext cx="2048027" cy="753414"/>
      </dsp:txXfrm>
    </dsp:sp>
    <dsp:sp modelId="{42193EE4-1D46-4D64-8FB1-25FF2B2130CA}">
      <dsp:nvSpPr>
        <dsp:cNvPr id="0" name=""/>
        <dsp:cNvSpPr/>
      </dsp:nvSpPr>
      <dsp:spPr>
        <a:xfrm>
          <a:off x="4099058" y="5841769"/>
          <a:ext cx="2048027" cy="7534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b="1" kern="1200" dirty="0">
              <a:solidFill>
                <a:schemeClr val="tx1">
                  <a:alpha val="80000"/>
                </a:schemeClr>
              </a:solidFill>
            </a:rPr>
            <a:t>Verification of current CMA certification</a:t>
          </a:r>
        </a:p>
      </dsp:txBody>
      <dsp:txXfrm>
        <a:off x="4099058" y="5841769"/>
        <a:ext cx="2048027" cy="753414"/>
      </dsp:txXfrm>
    </dsp:sp>
    <dsp:sp modelId="{AB2B27DB-FF03-4605-84F5-BDF32A78F354}">
      <dsp:nvSpPr>
        <dsp:cNvPr id="0" name=""/>
        <dsp:cNvSpPr/>
      </dsp:nvSpPr>
      <dsp:spPr>
        <a:xfrm rot="10800000">
          <a:off x="0" y="2495627"/>
          <a:ext cx="6150089" cy="2519023"/>
        </a:xfrm>
        <a:prstGeom prst="upArrowCallout">
          <a:avLst/>
        </a:prstGeom>
        <a:solidFill>
          <a:srgbClr val="CD91E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b="1" kern="1200" dirty="0">
              <a:solidFill>
                <a:schemeClr val="bg1"/>
              </a:solidFill>
            </a:rPr>
            <a:t>CMA – </a:t>
          </a:r>
          <a:r>
            <a:rPr lang="en-US" sz="1400" b="1" i="1" kern="1200" dirty="0">
              <a:solidFill>
                <a:schemeClr val="bg1"/>
              </a:solidFill>
            </a:rPr>
            <a:t>(CMA Testing File Documentation Checklist)</a:t>
          </a:r>
          <a:endParaRPr lang="en-US" sz="1400" b="1" kern="1200" dirty="0">
            <a:solidFill>
              <a:schemeClr val="bg1"/>
            </a:solidFill>
          </a:endParaRPr>
        </a:p>
      </dsp:txBody>
      <dsp:txXfrm rot="-10800000">
        <a:off x="0" y="2495627"/>
        <a:ext cx="6150089" cy="884177"/>
      </dsp:txXfrm>
    </dsp:sp>
    <dsp:sp modelId="{3B6C6CB7-36B0-408B-9495-A916B869306E}">
      <dsp:nvSpPr>
        <dsp:cNvPr id="0" name=""/>
        <dsp:cNvSpPr/>
      </dsp:nvSpPr>
      <dsp:spPr>
        <a:xfrm>
          <a:off x="0" y="3379804"/>
          <a:ext cx="3075044" cy="7531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00" b="1" kern="1200" dirty="0">
              <a:solidFill>
                <a:schemeClr val="tx1">
                  <a:alpha val="80000"/>
                </a:schemeClr>
              </a:solidFill>
            </a:rPr>
            <a:t>Photo ID issued by government entity w/in the U.S.</a:t>
          </a:r>
        </a:p>
      </dsp:txBody>
      <dsp:txXfrm>
        <a:off x="0" y="3379804"/>
        <a:ext cx="3075044" cy="753188"/>
      </dsp:txXfrm>
    </dsp:sp>
    <dsp:sp modelId="{7039A8D8-4D9D-4D80-87B7-43287785F14E}">
      <dsp:nvSpPr>
        <dsp:cNvPr id="0" name=""/>
        <dsp:cNvSpPr/>
      </dsp:nvSpPr>
      <dsp:spPr>
        <a:xfrm>
          <a:off x="3075044" y="3379804"/>
          <a:ext cx="3075044" cy="7531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b="1" kern="1200" dirty="0">
              <a:solidFill>
                <a:schemeClr val="tx1">
                  <a:alpha val="80000"/>
                </a:schemeClr>
              </a:solidFill>
            </a:rPr>
            <a:t>Proof of the SSN:­ Social Security Card/W2, Official Tax Return.  If unable to provide proof of SSN, a SSN Attestation Form must be completed</a:t>
          </a:r>
        </a:p>
      </dsp:txBody>
      <dsp:txXfrm>
        <a:off x="3075044" y="3379804"/>
        <a:ext cx="3075044" cy="753188"/>
      </dsp:txXfrm>
    </dsp:sp>
    <dsp:sp modelId="{1CB55AC5-C774-4F05-B281-507FD548A3F9}">
      <dsp:nvSpPr>
        <dsp:cNvPr id="0" name=""/>
        <dsp:cNvSpPr/>
      </dsp:nvSpPr>
      <dsp:spPr>
        <a:xfrm rot="10800000">
          <a:off x="0" y="1171"/>
          <a:ext cx="6150089" cy="2519023"/>
        </a:xfrm>
        <a:prstGeom prst="upArrowCallout">
          <a:avLst/>
        </a:prstGeom>
        <a:solidFill>
          <a:srgbClr val="CD91E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b="1" kern="1200" dirty="0">
              <a:solidFill>
                <a:schemeClr val="bg1"/>
              </a:solidFill>
            </a:rPr>
            <a:t>CMA – </a:t>
          </a:r>
          <a:r>
            <a:rPr lang="en-US" sz="1400" b="1" i="1" kern="1200" dirty="0">
              <a:solidFill>
                <a:schemeClr val="bg1"/>
              </a:solidFill>
            </a:rPr>
            <a:t>(CMA Testing File Documentation Checklist)</a:t>
          </a:r>
          <a:endParaRPr lang="en-US" sz="1400" b="1" kern="1200" dirty="0">
            <a:solidFill>
              <a:schemeClr val="bg1"/>
            </a:solidFill>
          </a:endParaRPr>
        </a:p>
      </dsp:txBody>
      <dsp:txXfrm rot="-10800000">
        <a:off x="0" y="1171"/>
        <a:ext cx="6150089" cy="884177"/>
      </dsp:txXfrm>
    </dsp:sp>
    <dsp:sp modelId="{FA6D556C-268D-4FAD-8BC3-F4D1746F39C5}">
      <dsp:nvSpPr>
        <dsp:cNvPr id="0" name=""/>
        <dsp:cNvSpPr/>
      </dsp:nvSpPr>
      <dsp:spPr>
        <a:xfrm>
          <a:off x="0" y="885349"/>
          <a:ext cx="3075044" cy="7531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b="1" kern="1200" dirty="0">
              <a:solidFill>
                <a:schemeClr val="tx1">
                  <a:alpha val="80000"/>
                </a:schemeClr>
              </a:solidFill>
            </a:rPr>
            <a:t>Training verification form (orange copy) or Approval Letter from OSDH (only last 1 year) – verify matches candidate info</a:t>
          </a:r>
        </a:p>
      </dsp:txBody>
      <dsp:txXfrm>
        <a:off x="0" y="885349"/>
        <a:ext cx="3075044" cy="753188"/>
      </dsp:txXfrm>
    </dsp:sp>
    <dsp:sp modelId="{B99F3234-04FF-4C2F-8ACE-0062AB005226}">
      <dsp:nvSpPr>
        <dsp:cNvPr id="0" name=""/>
        <dsp:cNvSpPr/>
      </dsp:nvSpPr>
      <dsp:spPr>
        <a:xfrm>
          <a:off x="3075044" y="885349"/>
          <a:ext cx="3075044" cy="7531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b="1" kern="1200" dirty="0">
              <a:solidFill>
                <a:schemeClr val="tx1">
                  <a:alpha val="80000"/>
                </a:schemeClr>
              </a:solidFill>
            </a:rPr>
            <a:t>Affidavit of Lawful Presence – see info sheet for requirements.  Retain original &amp; supporting docs for non-citizens in candidate testing folder</a:t>
          </a:r>
        </a:p>
      </dsp:txBody>
      <dsp:txXfrm>
        <a:off x="3075044" y="885349"/>
        <a:ext cx="3075044" cy="75318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DAC30-32C9-4D5D-9686-F219DFE76F8B}">
      <dsp:nvSpPr>
        <dsp:cNvPr id="0" name=""/>
        <dsp:cNvSpPr/>
      </dsp:nvSpPr>
      <dsp:spPr>
        <a:xfrm>
          <a:off x="0" y="5304007"/>
          <a:ext cx="5960455" cy="1160387"/>
        </a:xfrm>
        <a:prstGeom prst="rect">
          <a:avLst/>
        </a:prstGeom>
        <a:solidFill>
          <a:srgbClr val="DF97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Volunteers/Residents</a:t>
          </a:r>
        </a:p>
      </dsp:txBody>
      <dsp:txXfrm>
        <a:off x="0" y="5304007"/>
        <a:ext cx="5960455" cy="626609"/>
      </dsp:txXfrm>
    </dsp:sp>
    <dsp:sp modelId="{03EE620B-8C0E-4A7E-ACF6-DFAC2EDEA9F2}">
      <dsp:nvSpPr>
        <dsp:cNvPr id="0" name=""/>
        <dsp:cNvSpPr/>
      </dsp:nvSpPr>
      <dsp:spPr>
        <a:xfrm>
          <a:off x="0" y="5907408"/>
          <a:ext cx="1490113" cy="5337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alpha val="80000"/>
                </a:schemeClr>
              </a:solidFill>
            </a:rPr>
            <a:t>Many skills can be performed on manikin</a:t>
          </a:r>
        </a:p>
      </dsp:txBody>
      <dsp:txXfrm>
        <a:off x="0" y="5907408"/>
        <a:ext cx="1490113" cy="533778"/>
      </dsp:txXfrm>
    </dsp:sp>
    <dsp:sp modelId="{5848B009-EAD2-4FE1-8D55-229D224B19BF}">
      <dsp:nvSpPr>
        <dsp:cNvPr id="0" name=""/>
        <dsp:cNvSpPr/>
      </dsp:nvSpPr>
      <dsp:spPr>
        <a:xfrm>
          <a:off x="1490113" y="5907408"/>
          <a:ext cx="1490113" cy="5337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alpha val="80000"/>
                </a:schemeClr>
              </a:solidFill>
            </a:rPr>
            <a:t>Some skills it is better for a “live” person</a:t>
          </a:r>
        </a:p>
      </dsp:txBody>
      <dsp:txXfrm>
        <a:off x="1490113" y="5907408"/>
        <a:ext cx="1490113" cy="533778"/>
      </dsp:txXfrm>
    </dsp:sp>
    <dsp:sp modelId="{5A270FB1-9285-4445-B997-6138DBADD1CD}">
      <dsp:nvSpPr>
        <dsp:cNvPr id="0" name=""/>
        <dsp:cNvSpPr/>
      </dsp:nvSpPr>
      <dsp:spPr>
        <a:xfrm>
          <a:off x="2980227" y="5907408"/>
          <a:ext cx="1490113" cy="5337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alpha val="80000"/>
                </a:schemeClr>
              </a:solidFill>
            </a:rPr>
            <a:t>Cannot be another student in CNA or be a CNA</a:t>
          </a:r>
        </a:p>
      </dsp:txBody>
      <dsp:txXfrm>
        <a:off x="2980227" y="5907408"/>
        <a:ext cx="1490113" cy="533778"/>
      </dsp:txXfrm>
    </dsp:sp>
    <dsp:sp modelId="{EFA0DB01-899D-4B19-83E9-3F03E8045A1D}">
      <dsp:nvSpPr>
        <dsp:cNvPr id="0" name=""/>
        <dsp:cNvSpPr/>
      </dsp:nvSpPr>
      <dsp:spPr>
        <a:xfrm>
          <a:off x="4470341" y="5907408"/>
          <a:ext cx="1490113" cy="5337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alpha val="80000"/>
                </a:schemeClr>
              </a:solidFill>
            </a:rPr>
            <a:t>Prefer non-medical person &amp; need to be 18</a:t>
          </a:r>
        </a:p>
      </dsp:txBody>
      <dsp:txXfrm>
        <a:off x="4470341" y="5907408"/>
        <a:ext cx="1490113" cy="533778"/>
      </dsp:txXfrm>
    </dsp:sp>
    <dsp:sp modelId="{2F1F69BD-DD50-4F17-B2C3-A7F01F59337E}">
      <dsp:nvSpPr>
        <dsp:cNvPr id="0" name=""/>
        <dsp:cNvSpPr/>
      </dsp:nvSpPr>
      <dsp:spPr>
        <a:xfrm rot="10800000">
          <a:off x="0" y="3536737"/>
          <a:ext cx="5960455" cy="1784675"/>
        </a:xfrm>
        <a:prstGeom prst="upArrowCallout">
          <a:avLst/>
        </a:prstGeom>
        <a:solidFill>
          <a:srgbClr val="D678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b="1" kern="1200" dirty="0">
              <a:solidFill>
                <a:schemeClr val="bg1"/>
              </a:solidFill>
            </a:rPr>
            <a:t>All equipment and supplies provided by test site – CSO must make sure that everything is accessible &amp;candidate knows where to retrieve items listed</a:t>
          </a:r>
        </a:p>
      </dsp:txBody>
      <dsp:txXfrm rot="10800000">
        <a:off x="0" y="3536737"/>
        <a:ext cx="5960455" cy="1159628"/>
      </dsp:txXfrm>
    </dsp:sp>
    <dsp:sp modelId="{61FE0E2B-5A20-49B5-8D70-C10B9B0A1095}">
      <dsp:nvSpPr>
        <dsp:cNvPr id="0" name=""/>
        <dsp:cNvSpPr/>
      </dsp:nvSpPr>
      <dsp:spPr>
        <a:xfrm rot="10800000">
          <a:off x="0" y="1769468"/>
          <a:ext cx="5960455" cy="1784675"/>
        </a:xfrm>
        <a:prstGeom prst="upArrowCallout">
          <a:avLst/>
        </a:prstGeom>
        <a:solidFill>
          <a:srgbClr val="CD91E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b="1" kern="1200" dirty="0">
              <a:solidFill>
                <a:schemeClr val="bg1"/>
              </a:solidFill>
            </a:rPr>
            <a:t>Administered in actual care-giving situation or in a laboratory setting that resembles environment  in which candidates will function on the job – access to running water</a:t>
          </a:r>
        </a:p>
      </dsp:txBody>
      <dsp:txXfrm rot="10800000">
        <a:off x="0" y="1769468"/>
        <a:ext cx="5960455" cy="1159628"/>
      </dsp:txXfrm>
    </dsp:sp>
    <dsp:sp modelId="{E8642306-E3FE-4456-86D0-60AC440681B8}">
      <dsp:nvSpPr>
        <dsp:cNvPr id="0" name=""/>
        <dsp:cNvSpPr/>
      </dsp:nvSpPr>
      <dsp:spPr>
        <a:xfrm rot="10800000">
          <a:off x="0" y="2198"/>
          <a:ext cx="5960455" cy="1784675"/>
        </a:xfrm>
        <a:prstGeom prst="upArrowCallout">
          <a:avLst/>
        </a:prstGeom>
        <a:solidFill>
          <a:srgbClr val="7B6E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b="1" kern="1200" dirty="0">
              <a:solidFill>
                <a:schemeClr val="bg1"/>
              </a:solidFill>
            </a:rPr>
            <a:t>Clinical Skills Scenarios – schedule extra 15 minutes for preparing volunteer/providing instructions/answer questions </a:t>
          </a:r>
          <a:r>
            <a:rPr lang="en-US" sz="1400" b="1" i="1" kern="1200" dirty="0">
              <a:solidFill>
                <a:schemeClr val="bg1"/>
              </a:solidFill>
            </a:rPr>
            <a:t>(only time candidate can ask questions)</a:t>
          </a:r>
          <a:endParaRPr lang="en-US" sz="1400" b="1" kern="1200" dirty="0">
            <a:solidFill>
              <a:schemeClr val="bg1"/>
            </a:solidFill>
          </a:endParaRPr>
        </a:p>
      </dsp:txBody>
      <dsp:txXfrm rot="-10800000">
        <a:off x="0" y="2198"/>
        <a:ext cx="5960455" cy="626421"/>
      </dsp:txXfrm>
    </dsp:sp>
    <dsp:sp modelId="{A82E2D5A-27D4-4BF8-91FC-DF5A7F2928AD}">
      <dsp:nvSpPr>
        <dsp:cNvPr id="0" name=""/>
        <dsp:cNvSpPr/>
      </dsp:nvSpPr>
      <dsp:spPr>
        <a:xfrm>
          <a:off x="2910" y="628619"/>
          <a:ext cx="1984878" cy="5336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00" b="1" kern="1200" dirty="0">
              <a:solidFill>
                <a:schemeClr val="tx1">
                  <a:alpha val="80000"/>
                </a:schemeClr>
              </a:solidFill>
            </a:rPr>
            <a:t>HHA/LTC – 60 minutes for 7 clinical skills</a:t>
          </a:r>
        </a:p>
      </dsp:txBody>
      <dsp:txXfrm>
        <a:off x="2910" y="628619"/>
        <a:ext cx="1984878" cy="533617"/>
      </dsp:txXfrm>
    </dsp:sp>
    <dsp:sp modelId="{A3998EF9-26EC-43AD-B824-2A221CD6EEA3}">
      <dsp:nvSpPr>
        <dsp:cNvPr id="0" name=""/>
        <dsp:cNvSpPr/>
      </dsp:nvSpPr>
      <dsp:spPr>
        <a:xfrm>
          <a:off x="1987788" y="628619"/>
          <a:ext cx="1984878" cy="5336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00" b="1" kern="1200" dirty="0">
              <a:solidFill>
                <a:schemeClr val="tx1">
                  <a:alpha val="80000"/>
                </a:schemeClr>
              </a:solidFill>
            </a:rPr>
            <a:t>DDCA/RCA/ADCA/SHA – 45 minutes for 4 clinical skills (3 for SHA)</a:t>
          </a:r>
        </a:p>
      </dsp:txBody>
      <dsp:txXfrm>
        <a:off x="1987788" y="628619"/>
        <a:ext cx="1984878" cy="533617"/>
      </dsp:txXfrm>
    </dsp:sp>
    <dsp:sp modelId="{1A0BC255-5A64-4C1A-87D1-39DD19C0D575}">
      <dsp:nvSpPr>
        <dsp:cNvPr id="0" name=""/>
        <dsp:cNvSpPr/>
      </dsp:nvSpPr>
      <dsp:spPr>
        <a:xfrm>
          <a:off x="3972666" y="628619"/>
          <a:ext cx="1984878" cy="5336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00" b="1" kern="1200" dirty="0">
              <a:solidFill>
                <a:schemeClr val="tx1">
                  <a:alpha val="80000"/>
                </a:schemeClr>
              </a:solidFill>
            </a:rPr>
            <a:t>AUA – 60 minutes for 4 clinical skills</a:t>
          </a:r>
        </a:p>
      </dsp:txBody>
      <dsp:txXfrm>
        <a:off x="3972666" y="628619"/>
        <a:ext cx="1984878" cy="53361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816FC-135A-423D-94EE-F193014A2BBC}">
      <dsp:nvSpPr>
        <dsp:cNvPr id="0" name=""/>
        <dsp:cNvSpPr/>
      </dsp:nvSpPr>
      <dsp:spPr>
        <a:xfrm>
          <a:off x="0" y="4867746"/>
          <a:ext cx="5960455" cy="1597703"/>
        </a:xfrm>
        <a:prstGeom prst="rect">
          <a:avLst/>
        </a:prstGeom>
        <a:solidFill>
          <a:srgbClr val="CD91E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b="1" kern="1200" dirty="0">
              <a:solidFill>
                <a:schemeClr val="bg1"/>
              </a:solidFill>
            </a:rPr>
            <a:t>Scenario consists of: - </a:t>
          </a:r>
          <a:r>
            <a:rPr lang="en-US" sz="1400" b="1" i="1" kern="1200" dirty="0">
              <a:solidFill>
                <a:schemeClr val="bg1"/>
              </a:solidFill>
            </a:rPr>
            <a:t>some sites color code sections – volunteer, candidate, </a:t>
          </a:r>
          <a:r>
            <a:rPr lang="en-US" sz="1400" b="1" i="1" kern="1200" dirty="0" err="1">
              <a:solidFill>
                <a:schemeClr val="bg1"/>
              </a:solidFill>
            </a:rPr>
            <a:t>etc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0" y="4867746"/>
        <a:ext cx="5960455" cy="862759"/>
      </dsp:txXfrm>
    </dsp:sp>
    <dsp:sp modelId="{207148B7-EAF4-4586-BCDF-43E2D3BB7F21}">
      <dsp:nvSpPr>
        <dsp:cNvPr id="0" name=""/>
        <dsp:cNvSpPr/>
      </dsp:nvSpPr>
      <dsp:spPr>
        <a:xfrm>
          <a:off x="2910" y="5698552"/>
          <a:ext cx="1984878" cy="7349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b="1" kern="1200" dirty="0">
              <a:solidFill>
                <a:schemeClr val="tx1">
                  <a:alpha val="80000"/>
                </a:schemeClr>
              </a:solidFill>
            </a:rPr>
            <a:t>CSO Information – equipment list, CSO Instructions, Scenario, Candidate Instructions, Documentation Sheet</a:t>
          </a:r>
        </a:p>
      </dsp:txBody>
      <dsp:txXfrm>
        <a:off x="2910" y="5698552"/>
        <a:ext cx="1984878" cy="734943"/>
      </dsp:txXfrm>
    </dsp:sp>
    <dsp:sp modelId="{81BF6FB0-4D04-455C-95E4-5CEB9CD43FBB}">
      <dsp:nvSpPr>
        <dsp:cNvPr id="0" name=""/>
        <dsp:cNvSpPr/>
      </dsp:nvSpPr>
      <dsp:spPr>
        <a:xfrm>
          <a:off x="1987788" y="5698552"/>
          <a:ext cx="1984878" cy="7349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b="1" kern="1200" dirty="0">
              <a:solidFill>
                <a:schemeClr val="tx1">
                  <a:alpha val="80000"/>
                </a:schemeClr>
              </a:solidFill>
            </a:rPr>
            <a:t>Evaluation Grid – marked by CSO as the candidate performs task</a:t>
          </a:r>
        </a:p>
      </dsp:txBody>
      <dsp:txXfrm>
        <a:off x="1987788" y="5698552"/>
        <a:ext cx="1984878" cy="734943"/>
      </dsp:txXfrm>
    </dsp:sp>
    <dsp:sp modelId="{D06B55AE-7585-4122-A704-EC13A311BC77}">
      <dsp:nvSpPr>
        <dsp:cNvPr id="0" name=""/>
        <dsp:cNvSpPr/>
      </dsp:nvSpPr>
      <dsp:spPr>
        <a:xfrm>
          <a:off x="3972666" y="5698552"/>
          <a:ext cx="1984878" cy="7349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b="1" kern="1200" dirty="0">
              <a:solidFill>
                <a:schemeClr val="tx1">
                  <a:alpha val="80000"/>
                </a:schemeClr>
              </a:solidFill>
            </a:rPr>
            <a:t>Score Sheet – completed by Coordinator (or designee) – nurse aide only</a:t>
          </a:r>
        </a:p>
      </dsp:txBody>
      <dsp:txXfrm>
        <a:off x="3972666" y="5698552"/>
        <a:ext cx="1984878" cy="734943"/>
      </dsp:txXfrm>
    </dsp:sp>
    <dsp:sp modelId="{9520A962-4FA9-4EE0-8A78-933227906A43}">
      <dsp:nvSpPr>
        <dsp:cNvPr id="0" name=""/>
        <dsp:cNvSpPr/>
      </dsp:nvSpPr>
      <dsp:spPr>
        <a:xfrm rot="10800000">
          <a:off x="0" y="2434444"/>
          <a:ext cx="5960455" cy="2457267"/>
        </a:xfrm>
        <a:prstGeom prst="upArrowCallout">
          <a:avLst/>
        </a:prstGeom>
        <a:solidFill>
          <a:srgbClr val="CD91E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b="1" kern="1200" dirty="0">
              <a:solidFill>
                <a:schemeClr val="bg1"/>
              </a:solidFill>
            </a:rPr>
            <a:t>Scenario consists of: - </a:t>
          </a:r>
          <a:r>
            <a:rPr lang="en-US" sz="1400" b="1" i="1" kern="1200" dirty="0">
              <a:solidFill>
                <a:schemeClr val="bg1"/>
              </a:solidFill>
            </a:rPr>
            <a:t>some sites color code sections – volunteer, candidate, </a:t>
          </a:r>
          <a:r>
            <a:rPr lang="en-US" sz="1400" b="1" i="1" kern="1200" dirty="0" err="1">
              <a:solidFill>
                <a:schemeClr val="bg1"/>
              </a:solidFill>
            </a:rPr>
            <a:t>etc</a:t>
          </a:r>
          <a:endParaRPr lang="en-US" sz="1400" b="1" kern="1200" dirty="0">
            <a:solidFill>
              <a:schemeClr val="bg1"/>
            </a:solidFill>
          </a:endParaRPr>
        </a:p>
      </dsp:txBody>
      <dsp:txXfrm rot="-10800000">
        <a:off x="0" y="2434444"/>
        <a:ext cx="5960455" cy="862500"/>
      </dsp:txXfrm>
    </dsp:sp>
    <dsp:sp modelId="{54D5AED4-D6FB-4B2A-8927-3E90CD598398}">
      <dsp:nvSpPr>
        <dsp:cNvPr id="0" name=""/>
        <dsp:cNvSpPr/>
      </dsp:nvSpPr>
      <dsp:spPr>
        <a:xfrm>
          <a:off x="2910" y="3296945"/>
          <a:ext cx="1984878" cy="7347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b="1" kern="1200" dirty="0">
              <a:solidFill>
                <a:schemeClr val="tx1">
                  <a:alpha val="80000"/>
                </a:schemeClr>
              </a:solidFill>
            </a:rPr>
            <a:t>Cover Sheet – Candidate Info to be completed by Coordinator prior to the exam</a:t>
          </a:r>
        </a:p>
      </dsp:txBody>
      <dsp:txXfrm>
        <a:off x="2910" y="3296945"/>
        <a:ext cx="1984878" cy="734722"/>
      </dsp:txXfrm>
    </dsp:sp>
    <dsp:sp modelId="{03FDA154-5740-4020-B8A9-53A81D699F2E}">
      <dsp:nvSpPr>
        <dsp:cNvPr id="0" name=""/>
        <dsp:cNvSpPr/>
      </dsp:nvSpPr>
      <dsp:spPr>
        <a:xfrm>
          <a:off x="1987788" y="3296945"/>
          <a:ext cx="1984878" cy="7347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b="1" kern="1200" dirty="0">
              <a:solidFill>
                <a:schemeClr val="tx1">
                  <a:alpha val="80000"/>
                </a:schemeClr>
              </a:solidFill>
            </a:rPr>
            <a:t>Candidate Information – Scenario, Instructions, Document Sheet</a:t>
          </a:r>
        </a:p>
      </dsp:txBody>
      <dsp:txXfrm>
        <a:off x="1987788" y="3296945"/>
        <a:ext cx="1984878" cy="734722"/>
      </dsp:txXfrm>
    </dsp:sp>
    <dsp:sp modelId="{66D5DE77-6CE7-4C22-AA9B-10736E13C627}">
      <dsp:nvSpPr>
        <dsp:cNvPr id="0" name=""/>
        <dsp:cNvSpPr/>
      </dsp:nvSpPr>
      <dsp:spPr>
        <a:xfrm>
          <a:off x="3972666" y="3296945"/>
          <a:ext cx="1984878" cy="7347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b="1" kern="1200" dirty="0">
              <a:solidFill>
                <a:schemeClr val="tx1">
                  <a:alpha val="80000"/>
                </a:schemeClr>
              </a:solidFill>
            </a:rPr>
            <a:t>Volunteer/Resident Info – instructions, consent form</a:t>
          </a:r>
        </a:p>
      </dsp:txBody>
      <dsp:txXfrm>
        <a:off x="3972666" y="3296945"/>
        <a:ext cx="1984878" cy="734722"/>
      </dsp:txXfrm>
    </dsp:sp>
    <dsp:sp modelId="{E8642306-E3FE-4456-86D0-60AC440681B8}">
      <dsp:nvSpPr>
        <dsp:cNvPr id="0" name=""/>
        <dsp:cNvSpPr/>
      </dsp:nvSpPr>
      <dsp:spPr>
        <a:xfrm rot="10800000">
          <a:off x="0" y="1143"/>
          <a:ext cx="5960455" cy="2457267"/>
        </a:xfrm>
        <a:prstGeom prst="upArrowCallout">
          <a:avLst/>
        </a:prstGeom>
        <a:solidFill>
          <a:srgbClr val="7B6E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b="1" kern="1200" dirty="0">
              <a:solidFill>
                <a:schemeClr val="bg1"/>
              </a:solidFill>
            </a:rPr>
            <a:t>Scenarios include both critical, non-critical tasks, and vitals (nurse aide only)</a:t>
          </a:r>
        </a:p>
      </dsp:txBody>
      <dsp:txXfrm rot="-10800000">
        <a:off x="0" y="1143"/>
        <a:ext cx="5960455" cy="862500"/>
      </dsp:txXfrm>
    </dsp:sp>
    <dsp:sp modelId="{502275CB-8C65-42D0-B44A-302E7681E004}">
      <dsp:nvSpPr>
        <dsp:cNvPr id="0" name=""/>
        <dsp:cNvSpPr/>
      </dsp:nvSpPr>
      <dsp:spPr>
        <a:xfrm>
          <a:off x="2910" y="863643"/>
          <a:ext cx="1984878" cy="7347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b="1" kern="1200" dirty="0">
              <a:solidFill>
                <a:schemeClr val="tx1">
                  <a:alpha val="80000"/>
                </a:schemeClr>
              </a:solidFill>
            </a:rPr>
            <a:t>Critical tasks – usually deal with safety &amp; infection control – must perform all with 100% accuracy</a:t>
          </a:r>
        </a:p>
      </dsp:txBody>
      <dsp:txXfrm>
        <a:off x="2910" y="863643"/>
        <a:ext cx="1984878" cy="734722"/>
      </dsp:txXfrm>
    </dsp:sp>
    <dsp:sp modelId="{DE5F8F6F-E865-4B7C-AD57-7DEA159948FF}">
      <dsp:nvSpPr>
        <dsp:cNvPr id="0" name=""/>
        <dsp:cNvSpPr/>
      </dsp:nvSpPr>
      <dsp:spPr>
        <a:xfrm>
          <a:off x="1987788" y="863643"/>
          <a:ext cx="1984878" cy="7347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b="1" kern="1200" dirty="0">
              <a:solidFill>
                <a:schemeClr val="tx1">
                  <a:alpha val="80000"/>
                </a:schemeClr>
              </a:solidFill>
            </a:rPr>
            <a:t>Non-Critical tasks – associated with performing tasks correctly – 80%</a:t>
          </a:r>
        </a:p>
      </dsp:txBody>
      <dsp:txXfrm>
        <a:off x="1987788" y="863643"/>
        <a:ext cx="1984878" cy="734722"/>
      </dsp:txXfrm>
    </dsp:sp>
    <dsp:sp modelId="{7C014861-9B79-4A96-8B5C-A50BD9ACB48C}">
      <dsp:nvSpPr>
        <dsp:cNvPr id="0" name=""/>
        <dsp:cNvSpPr/>
      </dsp:nvSpPr>
      <dsp:spPr>
        <a:xfrm>
          <a:off x="3972666" y="863643"/>
          <a:ext cx="1984878" cy="7347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b="1" kern="1200" dirty="0">
              <a:solidFill>
                <a:schemeClr val="tx1">
                  <a:alpha val="80000"/>
                </a:schemeClr>
              </a:solidFill>
            </a:rPr>
            <a:t>Vitals, Input/Output – measure w/in acceptable limits – see scoring sheet</a:t>
          </a:r>
        </a:p>
      </dsp:txBody>
      <dsp:txXfrm>
        <a:off x="3972666" y="863643"/>
        <a:ext cx="1984878" cy="7347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767B3-A03A-4FFB-87CF-3AD77BBD1B4A}">
      <dsp:nvSpPr>
        <dsp:cNvPr id="0" name=""/>
        <dsp:cNvSpPr/>
      </dsp:nvSpPr>
      <dsp:spPr>
        <a:xfrm>
          <a:off x="2129039" y="152395"/>
          <a:ext cx="3189662" cy="3745356"/>
        </a:xfrm>
        <a:prstGeom prst="rightArrow">
          <a:avLst>
            <a:gd name="adj1" fmla="val 75000"/>
            <a:gd name="adj2" fmla="val 50000"/>
          </a:avLst>
        </a:prstGeom>
        <a:solidFill>
          <a:srgbClr val="C4A7CF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400" b="1" kern="1200" dirty="0">
              <a:solidFill>
                <a:schemeClr val="tx1">
                  <a:alpha val="80000"/>
                </a:schemeClr>
              </a:solidFill>
            </a:rPr>
            <a:t>Must be listed on the HPCP Test Site Directory</a:t>
          </a:r>
          <a:endParaRPr lang="en-US" sz="1400" b="1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400" b="1" kern="1200" dirty="0">
              <a:solidFill>
                <a:schemeClr val="tx1">
                  <a:alpha val="80000"/>
                </a:schemeClr>
              </a:solidFill>
            </a:rPr>
            <a:t>Attend training on HPCP processes and procedures</a:t>
          </a:r>
          <a:endParaRPr lang="en-US" sz="1400" b="1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400" b="1" kern="1200" dirty="0">
              <a:solidFill>
                <a:schemeClr val="tx1">
                  <a:alpha val="80000"/>
                </a:schemeClr>
              </a:solidFill>
            </a:rPr>
            <a:t>Complete a Testing Personnel Training Requirement Form</a:t>
          </a:r>
          <a:endParaRPr lang="en-US" sz="1400" b="1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400" b="1" kern="1200" dirty="0">
              <a:solidFill>
                <a:schemeClr val="tx1">
                  <a:alpha val="80000"/>
                </a:schemeClr>
              </a:solidFill>
            </a:rPr>
            <a:t>Sign a Confidentiality Agreement </a:t>
          </a:r>
          <a:r>
            <a:rPr lang="en-US" sz="1400" b="1" i="1" kern="1200" dirty="0">
              <a:solidFill>
                <a:schemeClr val="tx1">
                  <a:alpha val="80000"/>
                </a:schemeClr>
              </a:solidFill>
            </a:rPr>
            <a:t>(not required for CSOs – agreement is part of request form)</a:t>
          </a:r>
          <a:endParaRPr lang="en-US" sz="1400" b="1" kern="1200"/>
        </a:p>
      </dsp:txBody>
      <dsp:txXfrm>
        <a:off x="2129039" y="620565"/>
        <a:ext cx="1993539" cy="2809017"/>
      </dsp:txXfrm>
    </dsp:sp>
    <dsp:sp modelId="{DE4AAC21-FB9A-4784-B995-8F3293ECCC6F}">
      <dsp:nvSpPr>
        <dsp:cNvPr id="0" name=""/>
        <dsp:cNvSpPr/>
      </dsp:nvSpPr>
      <dsp:spPr>
        <a:xfrm>
          <a:off x="2598" y="1087"/>
          <a:ext cx="2126441" cy="4047973"/>
        </a:xfrm>
        <a:prstGeom prst="roundRect">
          <a:avLst/>
        </a:prstGeom>
        <a:solidFill>
          <a:srgbClr val="AC87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>
                  <a:alpha val="80000"/>
                </a:schemeClr>
              </a:solidFill>
            </a:rPr>
            <a:t>All test site personnel associated w/ the HPCP certification process:</a:t>
          </a:r>
          <a:endParaRPr lang="en-US" sz="2200" b="1" kern="1200"/>
        </a:p>
      </dsp:txBody>
      <dsp:txXfrm>
        <a:off x="106402" y="104891"/>
        <a:ext cx="1918833" cy="3840365"/>
      </dsp:txXfrm>
    </dsp:sp>
    <dsp:sp modelId="{18C168B6-D5E6-477D-B1C0-2A250D90CFAB}">
      <dsp:nvSpPr>
        <dsp:cNvPr id="0" name=""/>
        <dsp:cNvSpPr/>
      </dsp:nvSpPr>
      <dsp:spPr>
        <a:xfrm>
          <a:off x="2128520" y="4266364"/>
          <a:ext cx="3192780" cy="2173035"/>
        </a:xfrm>
        <a:prstGeom prst="rightArrow">
          <a:avLst>
            <a:gd name="adj1" fmla="val 75000"/>
            <a:gd name="adj2" fmla="val 50000"/>
          </a:avLst>
        </a:prstGeom>
        <a:solidFill>
          <a:srgbClr val="DF9797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400" b="1" kern="1200" dirty="0">
              <a:solidFill>
                <a:schemeClr val="tx1">
                  <a:alpha val="80000"/>
                </a:schemeClr>
              </a:solidFill>
            </a:rPr>
            <a:t>Only need to be updated when new staff added</a:t>
          </a:r>
          <a:endParaRPr lang="en-US" sz="1400" b="1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400" b="1" kern="1200" dirty="0">
              <a:solidFill>
                <a:schemeClr val="tx1">
                  <a:alpha val="80000"/>
                </a:schemeClr>
              </a:solidFill>
            </a:rPr>
            <a:t>Can send an email to remove staff w/out completing new forms</a:t>
          </a:r>
          <a:endParaRPr lang="en-US" sz="1400" b="1" kern="1200"/>
        </a:p>
      </dsp:txBody>
      <dsp:txXfrm>
        <a:off x="2128520" y="4537993"/>
        <a:ext cx="2377892" cy="1629777"/>
      </dsp:txXfrm>
    </dsp:sp>
    <dsp:sp modelId="{51C01137-48FF-4ECC-A178-6A9600D1264F}">
      <dsp:nvSpPr>
        <dsp:cNvPr id="0" name=""/>
        <dsp:cNvSpPr/>
      </dsp:nvSpPr>
      <dsp:spPr>
        <a:xfrm>
          <a:off x="0" y="4266364"/>
          <a:ext cx="2128520" cy="2173035"/>
        </a:xfrm>
        <a:prstGeom prst="roundRect">
          <a:avLst/>
        </a:prstGeom>
        <a:solidFill>
          <a:srgbClr val="D678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>
                  <a:alpha val="80000"/>
                </a:schemeClr>
              </a:solidFill>
            </a:rPr>
            <a:t>New Process – complete all new paperwork with FY MOU agreement</a:t>
          </a:r>
          <a:endParaRPr lang="en-US" sz="2200" b="1" kern="1200" dirty="0"/>
        </a:p>
      </dsp:txBody>
      <dsp:txXfrm>
        <a:off x="103906" y="4370270"/>
        <a:ext cx="1920708" cy="1965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122DB-1C62-4C62-820E-29FDB94B31AC}">
      <dsp:nvSpPr>
        <dsp:cNvPr id="0" name=""/>
        <dsp:cNvSpPr/>
      </dsp:nvSpPr>
      <dsp:spPr>
        <a:xfrm rot="5400000">
          <a:off x="-388891" y="388891"/>
          <a:ext cx="2592611" cy="1814827"/>
        </a:xfrm>
        <a:prstGeom prst="chevron">
          <a:avLst/>
        </a:prstGeom>
        <a:solidFill>
          <a:srgbClr val="7B6EC8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Clinical Skills Observers (CSOs)</a:t>
          </a:r>
          <a:endParaRPr lang="en-US" sz="2000" kern="1200"/>
        </a:p>
      </dsp:txBody>
      <dsp:txXfrm rot="-5400000">
        <a:off x="2" y="907413"/>
        <a:ext cx="1814827" cy="777784"/>
      </dsp:txXfrm>
    </dsp:sp>
    <dsp:sp modelId="{2135137D-F9A3-4864-92D6-952577C703C0}">
      <dsp:nvSpPr>
        <dsp:cNvPr id="0" name=""/>
        <dsp:cNvSpPr/>
      </dsp:nvSpPr>
      <dsp:spPr>
        <a:xfrm rot="5400000">
          <a:off x="2676770" y="-861942"/>
          <a:ext cx="1685197" cy="3409082"/>
        </a:xfrm>
        <a:prstGeom prst="round2SameRect">
          <a:avLst/>
        </a:prstGeom>
        <a:solidFill>
          <a:srgbClr val="DF9797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solidFill>
                <a:schemeClr val="bg1"/>
              </a:solidFill>
            </a:rPr>
            <a:t>CSO Qualifications – verified on OK Bd of Nursing &amp; Multi-state compact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solidFill>
                <a:schemeClr val="bg1"/>
              </a:solidFill>
            </a:rPr>
            <a:t>Prefer CSOs not be instructors – if so, cannot observe own students</a:t>
          </a:r>
          <a:endParaRPr lang="en-US" sz="1500" b="1" kern="1200">
            <a:solidFill>
              <a:schemeClr val="bg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solidFill>
                <a:schemeClr val="bg1"/>
              </a:solidFill>
            </a:rPr>
            <a:t>Must administer 2 clinical skills exams per Fiscal Year</a:t>
          </a:r>
          <a:endParaRPr lang="en-US" sz="1500" b="1" kern="1200">
            <a:solidFill>
              <a:schemeClr val="bg1"/>
            </a:solidFill>
          </a:endParaRPr>
        </a:p>
      </dsp:txBody>
      <dsp:txXfrm rot="-5400000">
        <a:off x="1814828" y="82265"/>
        <a:ext cx="3326817" cy="15206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16DFA-0EF9-4D0A-8F10-EB1EDAE416DD}">
      <dsp:nvSpPr>
        <dsp:cNvPr id="0" name=""/>
        <dsp:cNvSpPr/>
      </dsp:nvSpPr>
      <dsp:spPr>
        <a:xfrm>
          <a:off x="0" y="0"/>
          <a:ext cx="4082812" cy="1263281"/>
        </a:xfrm>
        <a:prstGeom prst="roundRect">
          <a:avLst>
            <a:gd name="adj" fmla="val 10000"/>
          </a:avLst>
        </a:prstGeom>
        <a:solidFill>
          <a:srgbClr val="AC87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400" b="1" kern="1200" dirty="0">
              <a:solidFill>
                <a:schemeClr val="bg1"/>
              </a:solidFill>
            </a:rPr>
            <a:t>Test Site Coordinator is responsible for requesting/training CSOs</a:t>
          </a:r>
        </a:p>
      </dsp:txBody>
      <dsp:txXfrm>
        <a:off x="37000" y="37000"/>
        <a:ext cx="2612885" cy="1189281"/>
      </dsp:txXfrm>
    </dsp:sp>
    <dsp:sp modelId="{A0D59366-8358-4BDB-B93E-2AA5F17DA3FE}">
      <dsp:nvSpPr>
        <dsp:cNvPr id="0" name=""/>
        <dsp:cNvSpPr/>
      </dsp:nvSpPr>
      <dsp:spPr>
        <a:xfrm>
          <a:off x="341935" y="1492969"/>
          <a:ext cx="4082812" cy="1263281"/>
        </a:xfrm>
        <a:prstGeom prst="roundRect">
          <a:avLst>
            <a:gd name="adj" fmla="val 10000"/>
          </a:avLst>
        </a:prstGeom>
        <a:solidFill>
          <a:srgbClr val="CD91E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400" b="1" kern="1200" dirty="0">
              <a:solidFill>
                <a:schemeClr val="bg1"/>
              </a:solidFill>
            </a:rPr>
            <a:t>CSO must complete: (manual on website)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solidFill>
                <a:schemeClr val="bg1"/>
              </a:solidFill>
            </a:rPr>
            <a:t>Orientation on administering scenarios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solidFill>
                <a:schemeClr val="bg1"/>
              </a:solidFill>
            </a:rPr>
            <a:t>Review CSO Manual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solidFill>
                <a:schemeClr val="bg1"/>
              </a:solidFill>
            </a:rPr>
            <a:t>Complete 2 shadowing experiences with approved CSO</a:t>
          </a:r>
        </a:p>
      </dsp:txBody>
      <dsp:txXfrm>
        <a:off x="378935" y="1529969"/>
        <a:ext cx="2845743" cy="1189281"/>
      </dsp:txXfrm>
    </dsp:sp>
    <dsp:sp modelId="{69227189-230E-4DB2-A493-4999F486FCCD}">
      <dsp:nvSpPr>
        <dsp:cNvPr id="0" name=""/>
        <dsp:cNvSpPr/>
      </dsp:nvSpPr>
      <dsp:spPr>
        <a:xfrm>
          <a:off x="678767" y="2985938"/>
          <a:ext cx="4082812" cy="1263281"/>
        </a:xfrm>
        <a:prstGeom prst="roundRect">
          <a:avLst>
            <a:gd name="adj" fmla="val 10000"/>
          </a:avLst>
        </a:prstGeom>
        <a:solidFill>
          <a:srgbClr val="C4A7C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400" b="1" kern="1200" dirty="0">
              <a:solidFill>
                <a:schemeClr val="bg1"/>
              </a:solidFill>
            </a:rPr>
            <a:t>Current list on </a:t>
          </a:r>
          <a:r>
            <a:rPr lang="en-US" sz="1400" b="1" kern="1200" dirty="0" err="1">
              <a:solidFill>
                <a:schemeClr val="bg1"/>
              </a:solidFill>
            </a:rPr>
            <a:t>sFTP</a:t>
          </a:r>
          <a:r>
            <a:rPr lang="en-US" sz="1400" b="1" kern="1200" dirty="0">
              <a:solidFill>
                <a:schemeClr val="bg1"/>
              </a:solidFill>
            </a:rPr>
            <a:t> system showing test sites approved for each CSO.  CSO must have a request form and be issued a certificate/letter for each approved test site.</a:t>
          </a:r>
        </a:p>
      </dsp:txBody>
      <dsp:txXfrm>
        <a:off x="715767" y="3022938"/>
        <a:ext cx="2850846" cy="1189281"/>
      </dsp:txXfrm>
    </dsp:sp>
    <dsp:sp modelId="{420AB585-665E-4424-A9FD-E1077E747BB8}">
      <dsp:nvSpPr>
        <dsp:cNvPr id="0" name=""/>
        <dsp:cNvSpPr/>
      </dsp:nvSpPr>
      <dsp:spPr>
        <a:xfrm>
          <a:off x="1020703" y="4478907"/>
          <a:ext cx="4082812" cy="1263281"/>
        </a:xfrm>
        <a:prstGeom prst="roundRect">
          <a:avLst>
            <a:gd name="adj" fmla="val 10000"/>
          </a:avLst>
        </a:prstGeom>
        <a:solidFill>
          <a:srgbClr val="DF97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400" b="1" kern="1200" dirty="0">
              <a:solidFill>
                <a:schemeClr val="bg1"/>
              </a:solidFill>
            </a:rPr>
            <a:t>Request form on website - must include resume </a:t>
          </a:r>
        </a:p>
      </dsp:txBody>
      <dsp:txXfrm>
        <a:off x="1057703" y="4515907"/>
        <a:ext cx="2845743" cy="1189281"/>
      </dsp:txXfrm>
    </dsp:sp>
    <dsp:sp modelId="{2A1A6AFA-8604-47BA-B195-67E90ABC0C29}">
      <dsp:nvSpPr>
        <dsp:cNvPr id="0" name=""/>
        <dsp:cNvSpPr/>
      </dsp:nvSpPr>
      <dsp:spPr>
        <a:xfrm>
          <a:off x="3261678" y="967558"/>
          <a:ext cx="821133" cy="8211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446433" y="967558"/>
        <a:ext cx="451623" cy="617903"/>
      </dsp:txXfrm>
    </dsp:sp>
    <dsp:sp modelId="{FAB4620B-79BE-423C-91D3-606E0C753F52}">
      <dsp:nvSpPr>
        <dsp:cNvPr id="0" name=""/>
        <dsp:cNvSpPr/>
      </dsp:nvSpPr>
      <dsp:spPr>
        <a:xfrm>
          <a:off x="3603614" y="2460527"/>
          <a:ext cx="821133" cy="8211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788369" y="2460527"/>
        <a:ext cx="451623" cy="617903"/>
      </dsp:txXfrm>
    </dsp:sp>
    <dsp:sp modelId="{80FC2630-9AA6-41EF-B0E3-94640A81954B}">
      <dsp:nvSpPr>
        <dsp:cNvPr id="0" name=""/>
        <dsp:cNvSpPr/>
      </dsp:nvSpPr>
      <dsp:spPr>
        <a:xfrm>
          <a:off x="3940446" y="3953497"/>
          <a:ext cx="821133" cy="8211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125201" y="3953497"/>
        <a:ext cx="451623" cy="6179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911C9-178D-4463-8507-6053D3701A2D}">
      <dsp:nvSpPr>
        <dsp:cNvPr id="0" name=""/>
        <dsp:cNvSpPr/>
      </dsp:nvSpPr>
      <dsp:spPr>
        <a:xfrm>
          <a:off x="1138" y="0"/>
          <a:ext cx="1770895" cy="5905816"/>
        </a:xfrm>
        <a:prstGeom prst="roundRect">
          <a:avLst>
            <a:gd name="adj" fmla="val 10000"/>
          </a:avLst>
        </a:prstGeom>
        <a:solidFill>
          <a:srgbClr val="AC87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100" b="1" kern="1200" dirty="0">
              <a:solidFill>
                <a:schemeClr val="bg1"/>
              </a:solidFill>
            </a:rPr>
            <a:t>All testing materials must be stored in a secure, locked location only accessible by personnel listed on test site directory</a:t>
          </a:r>
        </a:p>
      </dsp:txBody>
      <dsp:txXfrm>
        <a:off x="1138" y="2362326"/>
        <a:ext cx="1770895" cy="2362326"/>
      </dsp:txXfrm>
    </dsp:sp>
    <dsp:sp modelId="{A5FD44A9-9CD4-40E4-89F0-9705EB9AB31F}">
      <dsp:nvSpPr>
        <dsp:cNvPr id="0" name=""/>
        <dsp:cNvSpPr/>
      </dsp:nvSpPr>
      <dsp:spPr>
        <a:xfrm>
          <a:off x="54265" y="354348"/>
          <a:ext cx="1664642" cy="196663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E51A7-6B9E-4F4D-9EBF-2E53E2B1F234}">
      <dsp:nvSpPr>
        <dsp:cNvPr id="0" name=""/>
        <dsp:cNvSpPr/>
      </dsp:nvSpPr>
      <dsp:spPr>
        <a:xfrm>
          <a:off x="1825161" y="0"/>
          <a:ext cx="1770895" cy="5905816"/>
        </a:xfrm>
        <a:prstGeom prst="roundRect">
          <a:avLst>
            <a:gd name="adj" fmla="val 10000"/>
          </a:avLst>
        </a:prstGeom>
        <a:solidFill>
          <a:srgbClr val="DF97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100" b="1" kern="1200" dirty="0">
              <a:solidFill>
                <a:schemeClr val="bg1"/>
              </a:solidFill>
            </a:rPr>
            <a:t>Coordinator copies/distributes testing materials on “as-needed” basis</a:t>
          </a:r>
        </a:p>
      </dsp:txBody>
      <dsp:txXfrm>
        <a:off x="1825161" y="2362326"/>
        <a:ext cx="1770895" cy="2362326"/>
      </dsp:txXfrm>
    </dsp:sp>
    <dsp:sp modelId="{56F4F8E5-2C11-4364-99FB-298F1E26EC32}">
      <dsp:nvSpPr>
        <dsp:cNvPr id="0" name=""/>
        <dsp:cNvSpPr/>
      </dsp:nvSpPr>
      <dsp:spPr>
        <a:xfrm>
          <a:off x="1878287" y="354348"/>
          <a:ext cx="1664642" cy="196663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309A55-3A2E-4CC2-9372-5A3C3A6F391B}">
      <dsp:nvSpPr>
        <dsp:cNvPr id="0" name=""/>
        <dsp:cNvSpPr/>
      </dsp:nvSpPr>
      <dsp:spPr>
        <a:xfrm>
          <a:off x="3649183" y="0"/>
          <a:ext cx="1770895" cy="5905816"/>
        </a:xfrm>
        <a:prstGeom prst="roundRect">
          <a:avLst>
            <a:gd name="adj" fmla="val 10000"/>
          </a:avLst>
        </a:prstGeom>
        <a:solidFill>
          <a:srgbClr val="D36F6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100" b="1" kern="1200" dirty="0">
              <a:solidFill>
                <a:schemeClr val="bg1"/>
              </a:solidFill>
            </a:rPr>
            <a:t>Coordinator must have open access to all testing functions performed in facilities affiliated with his/her test site in order to verify that HPCP tests are being handled/administered to/by qualified individuals &amp; in accordance with state and local HPCP testing policies</a:t>
          </a:r>
        </a:p>
      </dsp:txBody>
      <dsp:txXfrm>
        <a:off x="3649183" y="2362326"/>
        <a:ext cx="1770895" cy="2362326"/>
      </dsp:txXfrm>
    </dsp:sp>
    <dsp:sp modelId="{385C92BC-C384-4A92-B686-584395E94C72}">
      <dsp:nvSpPr>
        <dsp:cNvPr id="0" name=""/>
        <dsp:cNvSpPr/>
      </dsp:nvSpPr>
      <dsp:spPr>
        <a:xfrm>
          <a:off x="3702310" y="354348"/>
          <a:ext cx="1664642" cy="196663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9E4F9-D063-4DCD-B871-BAC02DFBA963}">
      <dsp:nvSpPr>
        <dsp:cNvPr id="0" name=""/>
        <dsp:cNvSpPr/>
      </dsp:nvSpPr>
      <dsp:spPr>
        <a:xfrm>
          <a:off x="216848" y="4724652"/>
          <a:ext cx="4987520" cy="88587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24EF0-3487-4317-A5DF-D537040B5DB9}">
      <dsp:nvSpPr>
        <dsp:cNvPr id="0" name=""/>
        <dsp:cNvSpPr/>
      </dsp:nvSpPr>
      <dsp:spPr>
        <a:xfrm>
          <a:off x="1" y="0"/>
          <a:ext cx="6242038" cy="6112042"/>
        </a:xfrm>
        <a:prstGeom prst="rightArrow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27A23-C1F2-4CEC-8A46-81DE123F31C1}">
      <dsp:nvSpPr>
        <dsp:cNvPr id="0" name=""/>
        <dsp:cNvSpPr/>
      </dsp:nvSpPr>
      <dsp:spPr>
        <a:xfrm>
          <a:off x="3047" y="677666"/>
          <a:ext cx="1883584" cy="4756708"/>
        </a:xfrm>
        <a:prstGeom prst="roundRect">
          <a:avLst/>
        </a:prstGeom>
        <a:solidFill>
          <a:srgbClr val="7B6E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400" b="1" kern="1200" dirty="0">
              <a:solidFill>
                <a:schemeClr val="bg1"/>
              </a:solidFill>
            </a:rPr>
            <a:t>Agreements between HPCP office, Test Sites, Partnering Agencies</a:t>
          </a:r>
          <a:endParaRPr lang="en-US" sz="1400" b="1" kern="1200">
            <a:solidFill>
              <a:schemeClr val="bg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400" b="1" kern="1200" dirty="0">
              <a:solidFill>
                <a:schemeClr val="bg1"/>
              </a:solidFill>
            </a:rPr>
            <a:t>Outline the processes for each entities responsibilities</a:t>
          </a:r>
          <a:endParaRPr lang="en-US" sz="1400" kern="1200">
            <a:solidFill>
              <a:schemeClr val="bg1"/>
            </a:solidFill>
          </a:endParaRPr>
        </a:p>
      </dsp:txBody>
      <dsp:txXfrm>
        <a:off x="94996" y="769615"/>
        <a:ext cx="1699686" cy="4572810"/>
      </dsp:txXfrm>
    </dsp:sp>
    <dsp:sp modelId="{8DAE9A60-7DDA-40F2-ABD0-4D5851F762A5}">
      <dsp:nvSpPr>
        <dsp:cNvPr id="0" name=""/>
        <dsp:cNvSpPr/>
      </dsp:nvSpPr>
      <dsp:spPr>
        <a:xfrm>
          <a:off x="2179228" y="768894"/>
          <a:ext cx="1883584" cy="4574252"/>
        </a:xfrm>
        <a:prstGeom prst="roundRect">
          <a:avLst/>
        </a:prstGeom>
        <a:solidFill>
          <a:srgbClr val="DF97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Agreements made between HPCP office &amp; Partnering agencies first</a:t>
          </a:r>
          <a:endParaRPr lang="en-US" sz="1400" b="1" kern="1200">
            <a:solidFill>
              <a:schemeClr val="bg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Most pricing set by partnering agencies</a:t>
          </a:r>
          <a:endParaRPr lang="en-US" sz="1400" b="1" kern="1200">
            <a:solidFill>
              <a:schemeClr val="bg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Agreements then made with HPCP office &amp; Test Sites</a:t>
          </a:r>
          <a:endParaRPr lang="en-US" sz="1400" kern="1200"/>
        </a:p>
      </dsp:txBody>
      <dsp:txXfrm>
        <a:off x="2271177" y="860843"/>
        <a:ext cx="1699686" cy="4390354"/>
      </dsp:txXfrm>
    </dsp:sp>
    <dsp:sp modelId="{32F09D9C-DBC0-473F-9F1A-D4633F3BC323}">
      <dsp:nvSpPr>
        <dsp:cNvPr id="0" name=""/>
        <dsp:cNvSpPr/>
      </dsp:nvSpPr>
      <dsp:spPr>
        <a:xfrm>
          <a:off x="4355409" y="768894"/>
          <a:ext cx="1883584" cy="4574252"/>
        </a:xfrm>
        <a:prstGeom prst="roundRect">
          <a:avLst/>
        </a:prstGeom>
        <a:solidFill>
          <a:srgbClr val="D678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200" b="1" kern="1200" dirty="0">
              <a:solidFill>
                <a:schemeClr val="bg1"/>
              </a:solidFill>
            </a:rPr>
            <a:t>Per the agreements, the HPCP office needs to be the first place you contact with candidate testing issues, questions on procedures, technical issues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200" b="1" kern="1200" dirty="0">
              <a:solidFill>
                <a:schemeClr val="bg1"/>
              </a:solidFill>
            </a:rPr>
            <a:t>If a partnering agency needs to be contacted, the HPCP office will do that for you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200" b="1" kern="1200" dirty="0">
              <a:solidFill>
                <a:schemeClr val="bg1"/>
              </a:solidFill>
            </a:rPr>
            <a:t>We need to be the point of contact – middleman of sorts for any questions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200" b="1" kern="1200" dirty="0">
              <a:solidFill>
                <a:schemeClr val="bg1"/>
              </a:solidFill>
            </a:rPr>
            <a:t>We need to retain documentation of anything out of the ordinary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200" b="1" kern="1200" dirty="0">
              <a:solidFill>
                <a:schemeClr val="bg1"/>
              </a:solidFill>
            </a:rPr>
            <a:t>Also, answer we receive may need to be shared with all testing sites and we can then get the info out quickly and update our documentation</a:t>
          </a:r>
        </a:p>
      </dsp:txBody>
      <dsp:txXfrm>
        <a:off x="4447358" y="860843"/>
        <a:ext cx="1699686" cy="43903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B4901-2C6A-4FC7-BBF7-627485938529}">
      <dsp:nvSpPr>
        <dsp:cNvPr id="0" name=""/>
        <dsp:cNvSpPr/>
      </dsp:nvSpPr>
      <dsp:spPr>
        <a:xfrm>
          <a:off x="382763" y="0"/>
          <a:ext cx="4337987" cy="44624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D2C893-9D45-497D-957B-AC5143B43CC5}">
      <dsp:nvSpPr>
        <dsp:cNvPr id="0" name=""/>
        <dsp:cNvSpPr/>
      </dsp:nvSpPr>
      <dsp:spPr>
        <a:xfrm>
          <a:off x="5482" y="1338738"/>
          <a:ext cx="1642693" cy="1784985"/>
        </a:xfrm>
        <a:prstGeom prst="roundRect">
          <a:avLst/>
        </a:prstGeom>
        <a:solidFill>
          <a:srgbClr val="D36F6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Login to Questionmark with Candidate Information</a:t>
          </a:r>
        </a:p>
      </dsp:txBody>
      <dsp:txXfrm>
        <a:off x="85672" y="1418928"/>
        <a:ext cx="1482313" cy="1624605"/>
      </dsp:txXfrm>
    </dsp:sp>
    <dsp:sp modelId="{70A5E76E-4CF3-4E17-80A2-85F6D25DB118}">
      <dsp:nvSpPr>
        <dsp:cNvPr id="0" name=""/>
        <dsp:cNvSpPr/>
      </dsp:nvSpPr>
      <dsp:spPr>
        <a:xfrm>
          <a:off x="1730410" y="1338738"/>
          <a:ext cx="1642693" cy="1784985"/>
        </a:xfrm>
        <a:prstGeom prst="roundRect">
          <a:avLst/>
        </a:prstGeom>
        <a:solidFill>
          <a:srgbClr val="DF97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Candidate clicks on Start Button to Begin</a:t>
          </a:r>
        </a:p>
      </dsp:txBody>
      <dsp:txXfrm>
        <a:off x="1810600" y="1418928"/>
        <a:ext cx="1482313" cy="1624605"/>
      </dsp:txXfrm>
    </dsp:sp>
    <dsp:sp modelId="{83E6F6FD-5FBE-4FA0-9731-EDFB88C76ED9}">
      <dsp:nvSpPr>
        <dsp:cNvPr id="0" name=""/>
        <dsp:cNvSpPr/>
      </dsp:nvSpPr>
      <dsp:spPr>
        <a:xfrm>
          <a:off x="3455338" y="1338738"/>
          <a:ext cx="1642693" cy="1784985"/>
        </a:xfrm>
        <a:prstGeom prst="roundRect">
          <a:avLst/>
        </a:prstGeom>
        <a:solidFill>
          <a:srgbClr val="EC864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Use Candidate Information Sheet &amp; Retain in Testing Folder</a:t>
          </a:r>
        </a:p>
      </dsp:txBody>
      <dsp:txXfrm>
        <a:off x="3535528" y="1418928"/>
        <a:ext cx="1482313" cy="16246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82408-1B3C-4307-8DF3-DF9CA2D5E408}">
      <dsp:nvSpPr>
        <dsp:cNvPr id="0" name=""/>
        <dsp:cNvSpPr/>
      </dsp:nvSpPr>
      <dsp:spPr>
        <a:xfrm>
          <a:off x="0" y="0"/>
          <a:ext cx="5027663" cy="1753519"/>
        </a:xfrm>
        <a:prstGeom prst="roundRect">
          <a:avLst>
            <a:gd name="adj" fmla="val 10000"/>
          </a:avLst>
        </a:prstGeom>
        <a:solidFill>
          <a:srgbClr val="AC87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400" b="1" kern="1200" dirty="0">
              <a:solidFill>
                <a:schemeClr val="tx1"/>
              </a:solidFill>
            </a:rPr>
            <a:t>Testing &amp; Training records need to be separate (instructors have access to training information, but should not have access to testing records)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1" kern="1200" dirty="0">
              <a:solidFill>
                <a:schemeClr val="tx1"/>
              </a:solidFill>
            </a:rPr>
            <a:t>provides credibility – no other testing site would have them together</a:t>
          </a:r>
        </a:p>
      </dsp:txBody>
      <dsp:txXfrm>
        <a:off x="51359" y="51359"/>
        <a:ext cx="3135478" cy="1650801"/>
      </dsp:txXfrm>
    </dsp:sp>
    <dsp:sp modelId="{2CBE061D-D63E-4EE5-8554-20D1518B2930}">
      <dsp:nvSpPr>
        <dsp:cNvPr id="0" name=""/>
        <dsp:cNvSpPr/>
      </dsp:nvSpPr>
      <dsp:spPr>
        <a:xfrm>
          <a:off x="443617" y="2045773"/>
          <a:ext cx="5027663" cy="1753519"/>
        </a:xfrm>
        <a:prstGeom prst="roundRect">
          <a:avLst>
            <a:gd name="adj" fmla="val 10000"/>
          </a:avLst>
        </a:prstGeom>
        <a:solidFill>
          <a:srgbClr val="CD91E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400" b="1" kern="1200" dirty="0">
              <a:solidFill>
                <a:schemeClr val="tx1"/>
              </a:solidFill>
            </a:rPr>
            <a:t>All testing records should </a:t>
          </a:r>
          <a:r>
            <a:rPr lang="en-US" sz="1400" b="1" u="sng" kern="1200" dirty="0">
              <a:solidFill>
                <a:schemeClr val="tx1"/>
              </a:solidFill>
            </a:rPr>
            <a:t>only</a:t>
          </a:r>
          <a:r>
            <a:rPr lang="en-US" sz="1400" b="1" kern="1200" dirty="0">
              <a:solidFill>
                <a:schemeClr val="tx1"/>
              </a:solidFill>
            </a:rPr>
            <a:t> be accessible to individuals listed on test site directory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400" b="1" kern="1200" dirty="0">
              <a:solidFill>
                <a:schemeClr val="tx1"/>
              </a:solidFill>
            </a:rPr>
            <a:t>Keep records no less than 4 calendar years (current, plus 3 previous)</a:t>
          </a:r>
        </a:p>
      </dsp:txBody>
      <dsp:txXfrm>
        <a:off x="494976" y="2097132"/>
        <a:ext cx="3341540" cy="1650801"/>
      </dsp:txXfrm>
    </dsp:sp>
    <dsp:sp modelId="{1592A97A-3588-46A8-A716-F8579F988B4C}">
      <dsp:nvSpPr>
        <dsp:cNvPr id="0" name=""/>
        <dsp:cNvSpPr/>
      </dsp:nvSpPr>
      <dsp:spPr>
        <a:xfrm>
          <a:off x="887234" y="4091546"/>
          <a:ext cx="5027663" cy="1753519"/>
        </a:xfrm>
        <a:prstGeom prst="roundRect">
          <a:avLst>
            <a:gd name="adj" fmla="val 10000"/>
          </a:avLst>
        </a:prstGeom>
        <a:solidFill>
          <a:srgbClr val="C4A7C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400" b="1" kern="1200" dirty="0">
              <a:solidFill>
                <a:schemeClr val="tx1"/>
              </a:solidFill>
            </a:rPr>
            <a:t>Documentation requirements outlined in Cheat Sheet Supplement</a:t>
          </a:r>
        </a:p>
      </dsp:txBody>
      <dsp:txXfrm>
        <a:off x="938593" y="4142905"/>
        <a:ext cx="3341540" cy="1650801"/>
      </dsp:txXfrm>
    </dsp:sp>
    <dsp:sp modelId="{601C34E3-A0B0-4242-9FBE-876E4035078F}">
      <dsp:nvSpPr>
        <dsp:cNvPr id="0" name=""/>
        <dsp:cNvSpPr/>
      </dsp:nvSpPr>
      <dsp:spPr>
        <a:xfrm>
          <a:off x="3887875" y="1329752"/>
          <a:ext cx="1139787" cy="113978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144327" y="1329752"/>
        <a:ext cx="626883" cy="857690"/>
      </dsp:txXfrm>
    </dsp:sp>
    <dsp:sp modelId="{9D7636D3-50C5-4372-9C77-F766D6AD1978}">
      <dsp:nvSpPr>
        <dsp:cNvPr id="0" name=""/>
        <dsp:cNvSpPr/>
      </dsp:nvSpPr>
      <dsp:spPr>
        <a:xfrm>
          <a:off x="4331492" y="3363835"/>
          <a:ext cx="1139787" cy="113978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587944" y="3363835"/>
        <a:ext cx="626883" cy="8576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7A2CC-8F12-41C8-9CC5-B7265EE0C825}">
      <dsp:nvSpPr>
        <dsp:cNvPr id="0" name=""/>
        <dsp:cNvSpPr/>
      </dsp:nvSpPr>
      <dsp:spPr>
        <a:xfrm>
          <a:off x="0" y="4990083"/>
          <a:ext cx="6150089" cy="1637856"/>
        </a:xfrm>
        <a:prstGeom prst="rect">
          <a:avLst/>
        </a:prstGeom>
        <a:solidFill>
          <a:srgbClr val="D678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b="1" kern="1200" dirty="0">
              <a:solidFill>
                <a:schemeClr val="bg1">
                  <a:alpha val="80000"/>
                </a:schemeClr>
              </a:solidFill>
            </a:rPr>
            <a:t>Nurse Aide – </a:t>
          </a:r>
          <a:r>
            <a:rPr lang="en-US" sz="1400" b="1" i="1" kern="1200" dirty="0">
              <a:solidFill>
                <a:schemeClr val="bg1">
                  <a:alpha val="80000"/>
                </a:schemeClr>
              </a:solidFill>
            </a:rPr>
            <a:t>(CNA Testing File Documentation Checklist)</a:t>
          </a:r>
          <a:endParaRPr lang="en-US" sz="1400" b="1" kern="1200" dirty="0">
            <a:solidFill>
              <a:schemeClr val="bg1">
                <a:alpha val="80000"/>
              </a:schemeClr>
            </a:solidFill>
          </a:endParaRPr>
        </a:p>
      </dsp:txBody>
      <dsp:txXfrm>
        <a:off x="0" y="4990083"/>
        <a:ext cx="6150089" cy="884442"/>
      </dsp:txXfrm>
    </dsp:sp>
    <dsp:sp modelId="{20D917AC-8420-4A79-A5B5-714C6884A9AE}">
      <dsp:nvSpPr>
        <dsp:cNvPr id="0" name=""/>
        <dsp:cNvSpPr/>
      </dsp:nvSpPr>
      <dsp:spPr>
        <a:xfrm>
          <a:off x="0" y="5841769"/>
          <a:ext cx="3075044" cy="7534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b="1" kern="1200" dirty="0">
              <a:solidFill>
                <a:schemeClr val="tx1">
                  <a:alpha val="80000"/>
                </a:schemeClr>
              </a:solidFill>
            </a:rPr>
            <a:t>Photo ID issued by government entity w/in the U.S.</a:t>
          </a:r>
        </a:p>
      </dsp:txBody>
      <dsp:txXfrm>
        <a:off x="0" y="5841769"/>
        <a:ext cx="3075044" cy="753414"/>
      </dsp:txXfrm>
    </dsp:sp>
    <dsp:sp modelId="{76507A5B-9224-428B-84AC-02B01FCD58BA}">
      <dsp:nvSpPr>
        <dsp:cNvPr id="0" name=""/>
        <dsp:cNvSpPr/>
      </dsp:nvSpPr>
      <dsp:spPr>
        <a:xfrm>
          <a:off x="3075044" y="5841769"/>
          <a:ext cx="3075044" cy="7534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b="1" kern="1200" dirty="0">
              <a:solidFill>
                <a:schemeClr val="tx1">
                  <a:alpha val="80000"/>
                </a:schemeClr>
              </a:solidFill>
            </a:rPr>
            <a:t>Proof of the SSN:­ Social Security Card/W2, Official Tax Return.  If unable to provide proof of SSN, a SSN Attestation Form must be completed</a:t>
          </a:r>
        </a:p>
      </dsp:txBody>
      <dsp:txXfrm>
        <a:off x="3075044" y="5841769"/>
        <a:ext cx="3075044" cy="753414"/>
      </dsp:txXfrm>
    </dsp:sp>
    <dsp:sp modelId="{AB2B27DB-FF03-4605-84F5-BDF32A78F354}">
      <dsp:nvSpPr>
        <dsp:cNvPr id="0" name=""/>
        <dsp:cNvSpPr/>
      </dsp:nvSpPr>
      <dsp:spPr>
        <a:xfrm rot="10800000">
          <a:off x="0" y="2495627"/>
          <a:ext cx="6150089" cy="2519023"/>
        </a:xfrm>
        <a:prstGeom prst="upArrowCallout">
          <a:avLst/>
        </a:prstGeom>
        <a:solidFill>
          <a:srgbClr val="D678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b="1" kern="1200" dirty="0">
              <a:solidFill>
                <a:schemeClr val="bg1"/>
              </a:solidFill>
            </a:rPr>
            <a:t>Nurse Aide – </a:t>
          </a:r>
          <a:r>
            <a:rPr lang="en-US" sz="1400" b="1" i="1" kern="1200" dirty="0">
              <a:solidFill>
                <a:schemeClr val="bg1"/>
              </a:solidFill>
            </a:rPr>
            <a:t>(CNA Testing File Documentation Checklist)</a:t>
          </a:r>
          <a:endParaRPr lang="en-US" sz="1400" b="1" kern="1200" dirty="0">
            <a:solidFill>
              <a:schemeClr val="bg1"/>
            </a:solidFill>
          </a:endParaRPr>
        </a:p>
      </dsp:txBody>
      <dsp:txXfrm rot="-10800000">
        <a:off x="0" y="2495627"/>
        <a:ext cx="6150089" cy="884177"/>
      </dsp:txXfrm>
    </dsp:sp>
    <dsp:sp modelId="{3B6C6CB7-36B0-408B-9495-A916B869306E}">
      <dsp:nvSpPr>
        <dsp:cNvPr id="0" name=""/>
        <dsp:cNvSpPr/>
      </dsp:nvSpPr>
      <dsp:spPr>
        <a:xfrm>
          <a:off x="0" y="3379804"/>
          <a:ext cx="3075044" cy="7531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00" b="1" kern="1200" dirty="0">
              <a:solidFill>
                <a:schemeClr val="tx1">
                  <a:alpha val="80000"/>
                </a:schemeClr>
              </a:solidFill>
            </a:rPr>
            <a:t>Training verification form (orange copy) or Approval Letter from OSDH (only last 1 year) – verify matches candidate info</a:t>
          </a:r>
        </a:p>
      </dsp:txBody>
      <dsp:txXfrm>
        <a:off x="0" y="3379804"/>
        <a:ext cx="3075044" cy="753188"/>
      </dsp:txXfrm>
    </dsp:sp>
    <dsp:sp modelId="{FB535F80-0FF4-4211-A960-83FCF61C0AF5}">
      <dsp:nvSpPr>
        <dsp:cNvPr id="0" name=""/>
        <dsp:cNvSpPr/>
      </dsp:nvSpPr>
      <dsp:spPr>
        <a:xfrm>
          <a:off x="3075044" y="3379804"/>
          <a:ext cx="3075044" cy="7531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00" b="1" kern="1200" dirty="0">
              <a:solidFill>
                <a:schemeClr val="tx1">
                  <a:alpha val="80000"/>
                </a:schemeClr>
              </a:solidFill>
            </a:rPr>
            <a:t>Affidavit of Lawful Presence – see info sheet for requirements.  Retain original &amp; supporting docs for non-citizens in candidate testing folder</a:t>
          </a:r>
        </a:p>
      </dsp:txBody>
      <dsp:txXfrm>
        <a:off x="3075044" y="3379804"/>
        <a:ext cx="3075044" cy="753188"/>
      </dsp:txXfrm>
    </dsp:sp>
    <dsp:sp modelId="{B96719E1-DF18-4281-BEAA-D9EF3079D836}">
      <dsp:nvSpPr>
        <dsp:cNvPr id="0" name=""/>
        <dsp:cNvSpPr/>
      </dsp:nvSpPr>
      <dsp:spPr>
        <a:xfrm rot="10800000">
          <a:off x="0" y="1171"/>
          <a:ext cx="6150089" cy="2519023"/>
        </a:xfrm>
        <a:prstGeom prst="upArrowCallout">
          <a:avLst/>
        </a:prstGeom>
        <a:solidFill>
          <a:srgbClr val="7B6E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b="1" kern="1200" dirty="0">
              <a:solidFill>
                <a:schemeClr val="bg1"/>
              </a:solidFill>
            </a:rPr>
            <a:t>Coordinating Registration &amp; Scheduling (HCP Coordinator Manual &amp; CSO Manual)</a:t>
          </a:r>
        </a:p>
      </dsp:txBody>
      <dsp:txXfrm rot="-10800000">
        <a:off x="0" y="1171"/>
        <a:ext cx="6150089" cy="884177"/>
      </dsp:txXfrm>
    </dsp:sp>
    <dsp:sp modelId="{BEA854E9-5CC1-47D7-A40E-D7FAD4006266}">
      <dsp:nvSpPr>
        <dsp:cNvPr id="0" name=""/>
        <dsp:cNvSpPr/>
      </dsp:nvSpPr>
      <dsp:spPr>
        <a:xfrm>
          <a:off x="3002" y="885349"/>
          <a:ext cx="2048027" cy="7531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b="1" kern="1200" dirty="0">
              <a:solidFill>
                <a:schemeClr val="tx1">
                  <a:alpha val="80000"/>
                </a:schemeClr>
              </a:solidFill>
            </a:rPr>
            <a:t>Coordinate # of clinicals performed in a day</a:t>
          </a:r>
        </a:p>
      </dsp:txBody>
      <dsp:txXfrm>
        <a:off x="3002" y="885349"/>
        <a:ext cx="2048027" cy="753188"/>
      </dsp:txXfrm>
    </dsp:sp>
    <dsp:sp modelId="{9B1E6F7F-8869-4738-B8ED-8C5B8192BFC6}">
      <dsp:nvSpPr>
        <dsp:cNvPr id="0" name=""/>
        <dsp:cNvSpPr/>
      </dsp:nvSpPr>
      <dsp:spPr>
        <a:xfrm>
          <a:off x="2051030" y="885349"/>
          <a:ext cx="2048027" cy="7531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b="1" kern="1200" dirty="0">
              <a:solidFill>
                <a:schemeClr val="tx1">
                  <a:alpha val="80000"/>
                </a:schemeClr>
              </a:solidFill>
            </a:rPr>
            <a:t>7 – LTC, HHA</a:t>
          </a:r>
        </a:p>
      </dsp:txBody>
      <dsp:txXfrm>
        <a:off x="2051030" y="885349"/>
        <a:ext cx="2048027" cy="753188"/>
      </dsp:txXfrm>
    </dsp:sp>
    <dsp:sp modelId="{983523DB-4C0F-4538-B8DF-83572C7C95F0}">
      <dsp:nvSpPr>
        <dsp:cNvPr id="0" name=""/>
        <dsp:cNvSpPr/>
      </dsp:nvSpPr>
      <dsp:spPr>
        <a:xfrm>
          <a:off x="4099058" y="885349"/>
          <a:ext cx="2048027" cy="7531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b="1" kern="1200" dirty="0">
              <a:solidFill>
                <a:schemeClr val="tx1">
                  <a:alpha val="80000"/>
                </a:schemeClr>
              </a:solidFill>
            </a:rPr>
            <a:t>10 – ICF/IID, RCA, ADCA</a:t>
          </a:r>
        </a:p>
      </dsp:txBody>
      <dsp:txXfrm>
        <a:off x="4099058" y="885349"/>
        <a:ext cx="2048027" cy="753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E240C3-4A34-4640-B6F6-00E8B4744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B259A8-74EB-440B-8DD8-76C9966610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36472-7FC8-4193-82A0-C65DC4EA1699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1532CF-3B20-4A6D-91BE-AC7470A4D0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5DEA9-B4BB-460F-B81F-34804A14C4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3F80E-613E-4926-9675-E763F36F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15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B203B-90B6-4393-98E9-3E4B1DADF94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E4CC3-A01C-436E-B229-C830299FD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kcareertech.org/educators/assessments-and-testing/health-certification-project-hcp/dams-educators-assessments-and-testing-health-professional-certifications-project-hcp/coordinator-resources-TestSiteCoordManual_01142021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E4CC3-A01C-436E-B229-C830299FD2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25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E4CC3-A01C-436E-B229-C830299FD2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39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17">
              <a:defRPr/>
            </a:pPr>
            <a:r>
              <a:rPr lang="en-US" dirty="0"/>
              <a:t>Verification form – signature at the top can match the second area if RN Supervisor is also instructor.  Verify with Jason regarding LPN’s teaching up to 16 hours (should they sign?)</a:t>
            </a:r>
          </a:p>
          <a:p>
            <a:pPr defTabSz="933217">
              <a:defRPr/>
            </a:pPr>
            <a:endParaRPr lang="en-US" dirty="0"/>
          </a:p>
          <a:p>
            <a:pPr defTabSz="933217">
              <a:defRPr/>
            </a:pPr>
            <a:r>
              <a:rPr lang="en-US" dirty="0"/>
              <a:t>It is important to get the social security # correct because state will not issue certs/licensure to someone that is not current on taxpayer/other obligations</a:t>
            </a:r>
          </a:p>
          <a:p>
            <a:pPr defTabSz="933217">
              <a:defRPr/>
            </a:pPr>
            <a:endParaRPr lang="en-US" dirty="0"/>
          </a:p>
          <a:p>
            <a:pPr defTabSz="933217">
              <a:defRPr/>
            </a:pPr>
            <a:r>
              <a:rPr lang="en-US" dirty="0"/>
              <a:t>Affidavit – US citizens do not have to complete a new form when deeming or retesting.  For non-citizens, if more than a month have them sign another one because required documentation does have expiration dates.  They must have a SS#.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E4CC3-A01C-436E-B229-C830299FD2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56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AA70B-39ED-3B5D-4607-5BC6FE95D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B7219E-9BF9-CCDB-648F-076510FEAF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C33131-0BD3-86DB-3002-09190431A5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17">
              <a:defRPr/>
            </a:pPr>
            <a:r>
              <a:rPr lang="en-US" dirty="0"/>
              <a:t>Verification form – signature at the top can match the second area if RN Supervisor is also instructor.  </a:t>
            </a:r>
          </a:p>
          <a:p>
            <a:pPr defTabSz="933217">
              <a:defRPr/>
            </a:pPr>
            <a:endParaRPr lang="en-US" dirty="0"/>
          </a:p>
          <a:p>
            <a:pPr defTabSz="933217">
              <a:defRPr/>
            </a:pPr>
            <a:r>
              <a:rPr lang="en-US" dirty="0"/>
              <a:t>It is important to get the social security # correct because state will not issue certs/licensure to someone that is not current on taxpayer/other obligations</a:t>
            </a:r>
          </a:p>
          <a:p>
            <a:pPr defTabSz="933217">
              <a:defRPr/>
            </a:pPr>
            <a:endParaRPr lang="en-US" dirty="0"/>
          </a:p>
          <a:p>
            <a:pPr defTabSz="933217">
              <a:defRPr/>
            </a:pPr>
            <a:r>
              <a:rPr lang="en-US" dirty="0"/>
              <a:t>Affidavit – US citizens do not have to complete a new form when deeming or retesting.  For non-citizens, if more than a month have them sign another one because required documentation does have expiration dates.  They must have a SS#.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EA992-F821-0C0E-80E5-5D837A6FD9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E4CC3-A01C-436E-B229-C830299FD2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87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E4CC3-A01C-436E-B229-C830299FD2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95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4103B-1747-AEA6-1136-B59EB5784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E50A9D-8BA4-82B3-00AD-D1474F667C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BD397A-8AFC-7E20-1A56-EA163AEE0B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3AF9D-902B-C4EB-46C7-D8AEC5FD85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E4CC3-A01C-436E-B229-C830299FD2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56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E4CC3-A01C-436E-B229-C830299FD2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08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9F8A9-E0DE-3539-5F85-382B7BA4A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11185E-5D9D-078B-9428-7627F07514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4B0144-21CF-ECCA-5701-EC8C935A9C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FF26C-6240-AFBD-A021-0F0EEAADBD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E4CC3-A01C-436E-B229-C830299FD2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05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D3B65-BF2A-627B-C017-2F9E7BF1D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02068B-9ED2-02A4-287C-9CA68C0A2C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46383B-F9B0-95F3-A727-7495B4D11D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D629F-5302-17A8-5A02-62D4A86BCD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E4CC3-A01C-436E-B229-C830299FD2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68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2B2E7-73A1-C588-79B0-642F6D331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E87EF6-4542-7175-67A1-49530D298C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269101-716F-BB72-0734-144168939F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785B2-2CB9-DD75-4762-2A8CA1C3C4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E4CC3-A01C-436E-B229-C830299FD2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44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Reasons for removal in </a:t>
            </a:r>
            <a:r>
              <a:rPr lang="en-US" b="1" dirty="0">
                <a:hlinkClick r:id="rId3"/>
              </a:rPr>
              <a:t>Test Site Coordinator Manual for CNA &amp; CMA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E4CC3-A01C-436E-B229-C830299FD2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46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47FA4-2CC1-54BE-FB0E-15208E00B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90AEBA-61E8-BD67-3A79-5B2FBCA3C3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4FFC66-31CB-CCCA-4F8D-B3ABD5B8F6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E5295-B09F-A12C-9FF7-3E51589731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E4CC3-A01C-436E-B229-C830299FD2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85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E4CC3-A01C-436E-B229-C830299FD2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51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E4CC3-A01C-436E-B229-C830299FD2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20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E4CC3-A01C-436E-B229-C830299FD2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71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E4CC3-A01C-436E-B229-C830299FD2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4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2E20A82-3756-4DBE-969B-2BAFCB84C32E}"/>
              </a:ext>
            </a:extLst>
          </p:cNvPr>
          <p:cNvSpPr/>
          <p:nvPr userDrawn="1"/>
        </p:nvSpPr>
        <p:spPr>
          <a:xfrm>
            <a:off x="0" y="0"/>
            <a:ext cx="12192000" cy="881064"/>
          </a:xfrm>
          <a:prstGeom prst="rect">
            <a:avLst/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C9053A-30A4-439C-83FB-897660F85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0066A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111BA9-0CDB-4FCB-8749-CAB20B099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F995D-35D3-412E-A0EB-229F6F3D7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D2E6D-2EDE-4638-B5F3-EAE7A8E67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DB45E-31B2-498D-A38C-941A25330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409F019-1EF3-41D2-9798-EC95EA3F7F8B}"/>
              </a:ext>
            </a:extLst>
          </p:cNvPr>
          <p:cNvSpPr/>
          <p:nvPr userDrawn="1"/>
        </p:nvSpPr>
        <p:spPr>
          <a:xfrm rot="10800000">
            <a:off x="9525" y="0"/>
            <a:ext cx="1143000" cy="881064"/>
          </a:xfrm>
          <a:prstGeom prst="triangle">
            <a:avLst>
              <a:gd name="adj" fmla="val 51399"/>
            </a:avLst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733" y="5980159"/>
            <a:ext cx="6476190" cy="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7619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DDA5EE-B82D-44A7-AAA9-E2BF9772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9ACC1-2306-4000-94CA-63A16D17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C6BF2-43C3-46FE-9124-1F7CE686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8573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0EB1B1-0323-498C-B113-BBEB11D8AEEF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1F40BAB-710E-472B-AAE5-3512347DF4BC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75B4C6-ADD2-420C-B166-25CBF223A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BCFD-6323-4244-9481-889D1722C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007D6-FA56-442D-AAAE-E794C8D69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5043F-31C9-4DD9-9AC9-79C43869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E4BE9-DE9B-47EC-90DB-D8B8BCB25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2F56D-BA5A-454B-8E46-FE1FD5938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21038"/>
            <a:ext cx="3850802" cy="44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34187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F83565-AC13-4689-87CD-5359AF5396B8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305CF96-0131-4FE3-842F-1382CD4EE40E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FA614A-F2DE-4C29-B2EA-759C095C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D63314-E9A2-4123-872D-9A870F79A6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6094FA-4650-4D2A-A572-EB7B644E3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9DEAA-849E-4F36-9213-80063747D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6D784-90F8-44E6-BA08-3AD085DB1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92FC4-41B0-4AFD-9CF7-7471FF395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05" y="5421615"/>
            <a:ext cx="3850802" cy="44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22859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EC62D-8ED6-4D1A-A863-4F92915AB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5E6371-8C9F-4C89-B781-79BC7135D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307D8-8370-4A52-B0C7-7C8165640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50E87-CDFF-460F-B317-4D0A1B67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C431C-85A5-4B9F-B314-B79C045E2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9758-F717-40A5-A5A2-7DB12EC6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02733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20D2DF-4D7B-46EB-BA00-3B430FB4E5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12E2C1-B9EB-479B-AACF-DF9B31AB0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8917B-7D9E-49AA-A4A2-74BF61C89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24D3D-1B39-4B00-8592-76A2AA73F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954B4-AB1A-4184-BFA6-7348BEBE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9758-F717-40A5-A5A2-7DB12EC6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0321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7498D-2B4F-4638-B21E-552379A5D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66A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B4562-3CFF-4DA9-953B-BCB9B4F9D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66A8"/>
              </a:buClr>
              <a:buFont typeface="Arial" panose="020B0604020202020204" pitchFamily="34" charset="0"/>
              <a:buChar char="&gt;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rgbClr val="0066A8"/>
              </a:buClr>
              <a:buSzPct val="120000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rgbClr val="0066A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57350" indent="-285750">
              <a:buClr>
                <a:srgbClr val="0066A8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rgbClr val="0066A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01328-93AD-49F4-86EA-07525CB5A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650BD-7963-4709-B4FF-1D902620E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6590D-FD28-4F1A-B2F9-188C17222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9758-F717-40A5-A5A2-7DB12EC6A1C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A3DEC58-DD0D-489E-89D7-48B520FAF3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300" y="5502"/>
            <a:ext cx="1790700" cy="6852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733" y="5980159"/>
            <a:ext cx="6476190" cy="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9795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BA77D3D-EB6C-470B-88D7-E88D973FCE77}"/>
              </a:ext>
            </a:extLst>
          </p:cNvPr>
          <p:cNvSpPr/>
          <p:nvPr userDrawn="1"/>
        </p:nvSpPr>
        <p:spPr>
          <a:xfrm>
            <a:off x="-3" y="6176964"/>
            <a:ext cx="12192003" cy="681036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700E5B01-C69C-4201-9620-A4CEFAA25C48}"/>
              </a:ext>
            </a:extLst>
          </p:cNvPr>
          <p:cNvSpPr/>
          <p:nvPr userDrawn="1"/>
        </p:nvSpPr>
        <p:spPr>
          <a:xfrm rot="5400000">
            <a:off x="-75805" y="6262289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F7498D-2B4F-4638-B21E-552379A5D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B4562-3CFF-4DA9-953B-BCB9B4F9D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01328-93AD-49F4-86EA-07525CB5A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650BD-7963-4709-B4FF-1D902620E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6590D-FD28-4F1A-B2F9-188C17222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458" y="5406707"/>
            <a:ext cx="6476190" cy="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7043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48BE7-7E0D-4FE6-9A09-A01974DE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860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87E38-21AB-44A5-933E-BBDB29530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190048"/>
            <a:ext cx="10515600" cy="10582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198DB-E2E2-4621-86F0-491A910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FFFA3-C11C-4784-B241-ED40C5843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D06F7-64FC-4E16-A6F2-A838E8CF7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9758-F717-40A5-A5A2-7DB12EC6A1C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76BB167-5223-4787-9D40-C427FEF4A0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369" y="0"/>
            <a:ext cx="3338561" cy="13685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458" y="6039853"/>
            <a:ext cx="6476190" cy="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6040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0AE6B6-E4D9-430F-A1A6-2FD90BB2AEAD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2FE54030-734F-4867-A425-FD781025C882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DD910D-BE99-49D0-8285-41FF41AEC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8C7A0-022A-4F99-A0C2-33276644F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EB2EE-35C0-4F6A-9A88-19585A48B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BC444E-BC3C-48DD-B0EE-5AD82E9E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1A159-06B3-45AE-B20D-1B94E9EA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C28A2-40C2-45AC-8284-24CC7B83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4891"/>
            <a:ext cx="4648200" cy="54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9700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63FAD79-29E3-4606-991C-B67D06E2C72D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1A0194A-5D0E-40C4-AB4F-F7E74CABE9F2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1554EA-2EC4-4F72-973B-F9628F6B1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874CF-1970-4A3C-8FE6-7A04D221F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78CE7-604B-4F86-9B5D-3FAA07816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87FC8D-397D-4F30-A188-8C060553C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B399E2-8ED9-413C-8F81-E15355195F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B79164-105F-4A8D-9C1C-9C575EFEF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985673-20F2-4420-9492-E849EF41C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3BC90F-0DC6-446A-A477-E6BFD973B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505983"/>
            <a:ext cx="4648200" cy="54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1428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9351E6-0B77-487D-AF4C-37DD96BAC2D9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97CFE111-BCB3-481A-85D0-0F57E88EBC2C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1BE492-D277-4B57-B7FD-702527F0B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CB0850-9FFE-4966-BD90-DB06F785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89B77C-9C12-494F-A87E-7517CBD7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AAC97F-B8D0-4433-B69C-3E0C16228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913" y="5399701"/>
            <a:ext cx="6476190" cy="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250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id="{B933FC99-1097-4018-8B3C-56B4DCF03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06" y="0"/>
            <a:ext cx="194479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DDA5EE-B82D-44A7-AAA9-E2BF9772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9ACC1-2306-4000-94CA-63A16D17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C6BF2-43C3-46FE-9124-1F7CE686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560B2B0-E84F-48DB-B6CA-EE6B1DD34A63}"/>
              </a:ext>
            </a:extLst>
          </p:cNvPr>
          <p:cNvSpPr/>
          <p:nvPr userDrawn="1"/>
        </p:nvSpPr>
        <p:spPr>
          <a:xfrm rot="16200000">
            <a:off x="7790603" y="2456602"/>
            <a:ext cx="6857999" cy="1944792"/>
          </a:xfrm>
          <a:prstGeom prst="triangle">
            <a:avLst>
              <a:gd name="adj" fmla="val 49722"/>
            </a:avLst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91155"/>
            <a:ext cx="6476190" cy="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9597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DDA5EE-B82D-44A7-AAA9-E2BF9772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9ACC1-2306-4000-94CA-63A16D17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C6BF2-43C3-46FE-9124-1F7CE686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547" y="5980159"/>
            <a:ext cx="6476190" cy="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3983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F8E82A-DEDB-4F57-9C56-785DF1FE3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2110C-DA35-4E5E-AB88-5914338FC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BF4E9-9671-423F-B6BB-F2C0642CF4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3334D-C731-4501-A5C8-C610FB6C1AE8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9415B-A953-4A00-BD68-FCEAD64EE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757A3-55CA-430A-9473-9543328AA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9758-F717-40A5-A5A2-7DB12EC6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2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52" r:id="rId5"/>
    <p:sldLayoutId id="2147483653" r:id="rId6"/>
    <p:sldLayoutId id="2147483654" r:id="rId7"/>
    <p:sldLayoutId id="2147483655" r:id="rId8"/>
    <p:sldLayoutId id="2147483666" r:id="rId9"/>
    <p:sldLayoutId id="2147483667" r:id="rId10"/>
    <p:sldLayoutId id="2147483656" r:id="rId11"/>
    <p:sldLayoutId id="2147483657" r:id="rId12"/>
    <p:sldLayoutId id="2147483658" r:id="rId13"/>
    <p:sldLayoutId id="2147483659" r:id="rId14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6A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66A8"/>
        </a:buClr>
        <a:buFont typeface="Arial" panose="020B0604020202020204" pitchFamily="34" charset="0"/>
        <a:buChar char="&gt;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8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8"/>
        </a:buClr>
        <a:buFont typeface="Wingdings" panose="05000000000000000000" pitchFamily="2" charset="2"/>
        <a:buChar char="ü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8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8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13.svg"/><Relationship Id="rId9" Type="http://schemas.microsoft.com/office/2007/relationships/diagramDrawing" Target="../diagrams/drawing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13.svg"/><Relationship Id="rId9" Type="http://schemas.microsoft.com/office/2007/relationships/diagramDrawing" Target="../diagrams/drawin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careertech-testing-center/" TargetMode="External"/><Relationship Id="rId13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hyperlink" Target="https://www.okhcp.com/" TargetMode="External"/><Relationship Id="rId12" Type="http://schemas.openxmlformats.org/officeDocument/2006/relationships/hyperlink" Target="https://x.com/CareerTechTest" TargetMode="Externa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ennifer.palacio@careertech.ok.gov" TargetMode="External"/><Relationship Id="rId11" Type="http://schemas.openxmlformats.org/officeDocument/2006/relationships/image" Target="../media/image19.png"/><Relationship Id="rId5" Type="http://schemas.openxmlformats.org/officeDocument/2006/relationships/hyperlink" Target="mailto:cttc@careertech.ok.gov" TargetMode="External"/><Relationship Id="rId15" Type="http://schemas.openxmlformats.org/officeDocument/2006/relationships/hyperlink" Target="https://forms.office.com/g/0VTPw2Vz0J" TargetMode="External"/><Relationship Id="rId10" Type="http://schemas.openxmlformats.org/officeDocument/2006/relationships/hyperlink" Target="https://www.facebook.com/profile.php?id=100068736130237" TargetMode="External"/><Relationship Id="rId4" Type="http://schemas.openxmlformats.org/officeDocument/2006/relationships/image" Target="../media/image17.svg"/><Relationship Id="rId9" Type="http://schemas.openxmlformats.org/officeDocument/2006/relationships/image" Target="../media/image18.png"/><Relationship Id="rId1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FE070-3ADA-4CF0-BC7C-2375B1221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0929" y="514139"/>
            <a:ext cx="7160357" cy="4164820"/>
          </a:xfrm>
        </p:spPr>
        <p:txBody>
          <a:bodyPr anchor="t">
            <a:normAutofit/>
          </a:bodyPr>
          <a:lstStyle/>
          <a:p>
            <a:r>
              <a:rPr lang="en-US" sz="6200" dirty="0">
                <a:solidFill>
                  <a:srgbClr val="FFFFFF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LTC Workshop – Testing Information</a:t>
            </a:r>
            <a:endParaRPr lang="en-US" sz="6200" dirty="0">
              <a:solidFill>
                <a:srgbClr val="FFFFFF"/>
              </a:solidFill>
            </a:endParaRP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0DABF4-B38E-C504-DC36-C0898B34C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772" y="6035171"/>
            <a:ext cx="6476190" cy="752381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F6C04226-45F5-7850-01F1-74E2599FC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23197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b="1" dirty="0"/>
              <a:t>Jennifer Palacio</a:t>
            </a:r>
          </a:p>
          <a:p>
            <a:r>
              <a:rPr lang="en-US" sz="4000" b="1" dirty="0"/>
              <a:t>Assessment Manager</a:t>
            </a:r>
          </a:p>
        </p:txBody>
      </p:sp>
    </p:spTree>
    <p:extLst>
      <p:ext uri="{BB962C8B-B14F-4D97-AF65-F5344CB8AC3E}">
        <p14:creationId xmlns:p14="http://schemas.microsoft.com/office/powerpoint/2010/main" val="298387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575A102-D95D-4D6E-8F1B-49EED0AE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F0FFF1F-79B6-4A13-A464-070CD6F89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2198" y="814999"/>
            <a:ext cx="465458" cy="581435"/>
            <a:chOff x="10942198" y="814999"/>
            <a:chExt cx="465458" cy="581435"/>
          </a:xfrm>
          <a:solidFill>
            <a:srgbClr val="FFFFFF"/>
          </a:solidFill>
        </p:grpSpPr>
        <p:sp>
          <p:nvSpPr>
            <p:cNvPr id="24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7738" y="81499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8550FED7-7C32-42BB-98DB-30272A633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16518" y="104429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grpFill/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2198" y="1268720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9322" y="6274341"/>
            <a:ext cx="11353800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81257FE-48CA-0FE3-5511-F22518D14696}"/>
              </a:ext>
            </a:extLst>
          </p:cNvPr>
          <p:cNvGrpSpPr/>
          <p:nvPr/>
        </p:nvGrpSpPr>
        <p:grpSpPr>
          <a:xfrm>
            <a:off x="-25380" y="499586"/>
            <a:ext cx="5707283" cy="4752024"/>
            <a:chOff x="-25380" y="499586"/>
            <a:chExt cx="5707283" cy="4752024"/>
          </a:xfrm>
        </p:grpSpPr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8AFF227F-A30F-1B32-C1DC-CDAA724C699D}"/>
                </a:ext>
              </a:extLst>
            </p:cNvPr>
            <p:cNvSpPr txBox="1">
              <a:spLocks/>
            </p:cNvSpPr>
            <p:nvPr/>
          </p:nvSpPr>
          <p:spPr>
            <a:xfrm>
              <a:off x="-25380" y="499586"/>
              <a:ext cx="5707283" cy="153826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rgbClr val="0066A8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algn="r">
                <a:spcAft>
                  <a:spcPts val="600"/>
                </a:spcAft>
              </a:pPr>
              <a:r>
                <a:rPr lang="en-US" sz="6300" kern="1200" dirty="0">
                  <a:solidFill>
                    <a:srgbClr val="FFFFFF"/>
                  </a:solidFill>
                  <a:latin typeface="+mj-lt"/>
                  <a:ea typeface="+mj-ea"/>
                  <a:cs typeface="+mj-cs"/>
                </a:rPr>
                <a:t>Accommodations</a:t>
              </a:r>
            </a:p>
          </p:txBody>
        </p:sp>
        <p:pic>
          <p:nvPicPr>
            <p:cNvPr id="15" name="Graphic 14" descr="Presentation with Checklist">
              <a:extLst>
                <a:ext uri="{FF2B5EF4-FFF2-40B4-BE49-F238E27FC236}">
                  <a16:creationId xmlns:a16="http://schemas.microsoft.com/office/drawing/2014/main" id="{C16661AE-5640-695F-B8A0-FB09B7017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21383" y="2037854"/>
              <a:ext cx="3213756" cy="3213756"/>
            </a:xfrm>
            <a:prstGeom prst="rect">
              <a:avLst/>
            </a:prstGeom>
          </p:spPr>
        </p:pic>
      </p:grpSp>
      <p:pic>
        <p:nvPicPr>
          <p:cNvPr id="1026" name="Picture 2" descr="accommodations-flowchart">
            <a:extLst>
              <a:ext uri="{FF2B5EF4-FFF2-40B4-BE49-F238E27FC236}">
                <a16:creationId xmlns:a16="http://schemas.microsoft.com/office/drawing/2014/main" id="{6E9C9978-2EFA-AA7A-1F90-DC87C26D2D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166" y="405355"/>
            <a:ext cx="6587956" cy="578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236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en-US" sz="5600" dirty="0">
                <a:solidFill>
                  <a:srgbClr val="FFFFFF"/>
                </a:solidFill>
              </a:rPr>
              <a:t>Nurse Aide</a:t>
            </a:r>
            <a:br>
              <a:rPr lang="en-US" sz="5600" dirty="0">
                <a:solidFill>
                  <a:srgbClr val="FFFFFF"/>
                </a:solidFill>
              </a:rPr>
            </a:br>
            <a:r>
              <a:rPr lang="en-US" sz="5600" dirty="0">
                <a:solidFill>
                  <a:srgbClr val="FFFFFF"/>
                </a:solidFill>
              </a:rPr>
              <a:t>&amp; CMA Information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89F9914C-3180-AE74-7988-E2D2A34244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88009"/>
              </p:ext>
            </p:extLst>
          </p:nvPr>
        </p:nvGraphicFramePr>
        <p:xfrm>
          <a:off x="5910911" y="114444"/>
          <a:ext cx="6150089" cy="6629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6253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33FA54-DD0A-E90D-77D8-35FEF7B8F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86BF2F8-9063-F1BF-4B0D-014E8DBDB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2C00B-440B-97CF-8294-C166083A8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348D79-755F-7F93-6832-5F18635C3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en-US" sz="5600" dirty="0">
                <a:solidFill>
                  <a:srgbClr val="FFFFFF"/>
                </a:solidFill>
              </a:rPr>
              <a:t>Nurse Aide</a:t>
            </a:r>
            <a:br>
              <a:rPr lang="en-US" sz="5600" dirty="0">
                <a:solidFill>
                  <a:srgbClr val="FFFFFF"/>
                </a:solidFill>
              </a:rPr>
            </a:br>
            <a:r>
              <a:rPr lang="en-US" sz="5600" dirty="0">
                <a:solidFill>
                  <a:srgbClr val="FFFFFF"/>
                </a:solidFill>
              </a:rPr>
              <a:t>&amp; CMA Information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7ACB72-B0ED-6BD7-D054-27A9BD77B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FBCB5384-5605-FFB9-7FCA-5B43BE3AE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7082AC9D-2BA8-2002-77A3-7385B8C4F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2867FA82-15E2-6FBA-215F-ADB889C71A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1D98316-014A-17C5-3292-D5AF0A943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A445DEC3-E2BB-A4E1-08B9-56B71E34AD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674785"/>
              </p:ext>
            </p:extLst>
          </p:nvPr>
        </p:nvGraphicFramePr>
        <p:xfrm>
          <a:off x="5910911" y="114444"/>
          <a:ext cx="6150089" cy="6629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2184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 descr="Presentation with Checklist">
            <a:extLst>
              <a:ext uri="{FF2B5EF4-FFF2-40B4-BE49-F238E27FC236}">
                <a16:creationId xmlns:a16="http://schemas.microsoft.com/office/drawing/2014/main" id="{BBC0D9DF-C310-8314-EBC6-37C6640DD97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9809" y="920303"/>
            <a:ext cx="5221625" cy="5221625"/>
          </a:xfrm>
          <a:prstGeom prst="rect">
            <a:avLst/>
          </a:prstGeom>
        </p:spPr>
      </p:pic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EA26FF7F-295C-8597-27DB-B4CCB98087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359042"/>
              </p:ext>
            </p:extLst>
          </p:nvPr>
        </p:nvGraphicFramePr>
        <p:xfrm>
          <a:off x="6032016" y="210432"/>
          <a:ext cx="5960455" cy="6466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33763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3E2EE8-825B-B4FA-09DD-F11F23BA3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33E0F8D-D4BC-8938-38A4-A24B0C947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17041A8-CE16-6193-EB64-796F33294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E7EB6E5A-D9B3-0F8F-45EC-7056B55AD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E721919F-71C1-24DD-08AA-30C36E52D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443CCC9B-688C-FC13-7B22-FF6D14F9A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4BBD23-F750-3DDD-EC29-8E6E9A38F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 descr="Presentation with Checklist">
            <a:extLst>
              <a:ext uri="{FF2B5EF4-FFF2-40B4-BE49-F238E27FC236}">
                <a16:creationId xmlns:a16="http://schemas.microsoft.com/office/drawing/2014/main" id="{A9008407-BDD9-7500-1FAF-66AAAA67A4C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9809" y="920303"/>
            <a:ext cx="5221625" cy="5221625"/>
          </a:xfrm>
          <a:prstGeom prst="rect">
            <a:avLst/>
          </a:prstGeom>
        </p:spPr>
      </p:pic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A06892FD-6DC7-EDB0-5C57-A9761A6BE4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801845"/>
              </p:ext>
            </p:extLst>
          </p:nvPr>
        </p:nvGraphicFramePr>
        <p:xfrm>
          <a:off x="6032016" y="210432"/>
          <a:ext cx="5960455" cy="6466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22093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BF4DF2C-F028-4921-9C23-41303F650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7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Any other Questions?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4" descr="j043156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226" y="1598246"/>
            <a:ext cx="4203530" cy="471975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2B7B61-D701-474B-AE8F-EA238B550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12034" y="1267063"/>
            <a:ext cx="368480" cy="519967"/>
            <a:chOff x="11512034" y="1267063"/>
            <a:chExt cx="368480" cy="519967"/>
          </a:xfrm>
          <a:solidFill>
            <a:srgbClr val="FFFFFF"/>
          </a:solidFill>
        </p:grpSpPr>
        <p:sp>
          <p:nvSpPr>
            <p:cNvPr id="15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12034" y="1267063"/>
              <a:ext cx="139037" cy="139039"/>
            </a:xfrm>
            <a:custGeom>
              <a:avLst/>
              <a:gdLst>
                <a:gd name="connsiteX0" fmla="*/ 129600 w 139037"/>
                <a:gd name="connsiteY0" fmla="*/ 60082 h 139039"/>
                <a:gd name="connsiteX1" fmla="*/ 78955 w 139037"/>
                <a:gd name="connsiteY1" fmla="*/ 60082 h 139039"/>
                <a:gd name="connsiteX2" fmla="*/ 78955 w 139037"/>
                <a:gd name="connsiteY2" fmla="*/ 9437 h 139039"/>
                <a:gd name="connsiteX3" fmla="*/ 69519 w 139037"/>
                <a:gd name="connsiteY3" fmla="*/ 0 h 139039"/>
                <a:gd name="connsiteX4" fmla="*/ 60082 w 139037"/>
                <a:gd name="connsiteY4" fmla="*/ 9437 h 139039"/>
                <a:gd name="connsiteX5" fmla="*/ 60082 w 139037"/>
                <a:gd name="connsiteY5" fmla="*/ 60082 h 139039"/>
                <a:gd name="connsiteX6" fmla="*/ 9437 w 139037"/>
                <a:gd name="connsiteY6" fmla="*/ 60082 h 139039"/>
                <a:gd name="connsiteX7" fmla="*/ 0 w 139037"/>
                <a:gd name="connsiteY7" fmla="*/ 69520 h 139039"/>
                <a:gd name="connsiteX8" fmla="*/ 9437 w 139037"/>
                <a:gd name="connsiteY8" fmla="*/ 78957 h 139039"/>
                <a:gd name="connsiteX9" fmla="*/ 60082 w 139037"/>
                <a:gd name="connsiteY9" fmla="*/ 78957 h 139039"/>
                <a:gd name="connsiteX10" fmla="*/ 60082 w 139037"/>
                <a:gd name="connsiteY10" fmla="*/ 129602 h 139039"/>
                <a:gd name="connsiteX11" fmla="*/ 69519 w 139037"/>
                <a:gd name="connsiteY11" fmla="*/ 139039 h 139039"/>
                <a:gd name="connsiteX12" fmla="*/ 78955 w 139037"/>
                <a:gd name="connsiteY12" fmla="*/ 129602 h 139039"/>
                <a:gd name="connsiteX13" fmla="*/ 78955 w 139037"/>
                <a:gd name="connsiteY13" fmla="*/ 78957 h 139039"/>
                <a:gd name="connsiteX14" fmla="*/ 129600 w 139037"/>
                <a:gd name="connsiteY14" fmla="*/ 78957 h 139039"/>
                <a:gd name="connsiteX15" fmla="*/ 139037 w 139037"/>
                <a:gd name="connsiteY15" fmla="*/ 69520 h 139039"/>
                <a:gd name="connsiteX16" fmla="*/ 129600 w 139037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7" h="139039">
                  <a:moveTo>
                    <a:pt x="129600" y="60082"/>
                  </a:moveTo>
                  <a:lnTo>
                    <a:pt x="78955" y="60082"/>
                  </a:lnTo>
                  <a:lnTo>
                    <a:pt x="78955" y="9437"/>
                  </a:lnTo>
                  <a:cubicBezTo>
                    <a:pt x="78955" y="4225"/>
                    <a:pt x="74730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7" y="139039"/>
                    <a:pt x="69519" y="139039"/>
                  </a:cubicBezTo>
                  <a:cubicBezTo>
                    <a:pt x="74730" y="139039"/>
                    <a:pt x="78955" y="134814"/>
                    <a:pt x="78955" y="129602"/>
                  </a:cubicBezTo>
                  <a:lnTo>
                    <a:pt x="78955" y="78957"/>
                  </a:lnTo>
                  <a:lnTo>
                    <a:pt x="129600" y="78957"/>
                  </a:lnTo>
                  <a:cubicBezTo>
                    <a:pt x="134812" y="78957"/>
                    <a:pt x="139037" y="74731"/>
                    <a:pt x="139037" y="69520"/>
                  </a:cubicBezTo>
                  <a:cubicBezTo>
                    <a:pt x="139037" y="64308"/>
                    <a:pt x="134812" y="60082"/>
                    <a:pt x="129600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2801" y="1659316"/>
              <a:ext cx="127713" cy="127714"/>
            </a:xfrm>
            <a:custGeom>
              <a:avLst/>
              <a:gdLst>
                <a:gd name="connsiteX0" fmla="*/ 63857 w 127713"/>
                <a:gd name="connsiteY0" fmla="*/ 18874 h 127714"/>
                <a:gd name="connsiteX1" fmla="*/ 108839 w 127713"/>
                <a:gd name="connsiteY1" fmla="*/ 63857 h 127714"/>
                <a:gd name="connsiteX2" fmla="*/ 63857 w 127713"/>
                <a:gd name="connsiteY2" fmla="*/ 108840 h 127714"/>
                <a:gd name="connsiteX3" fmla="*/ 18874 w 127713"/>
                <a:gd name="connsiteY3" fmla="*/ 63857 h 127714"/>
                <a:gd name="connsiteX4" fmla="*/ 63857 w 127713"/>
                <a:gd name="connsiteY4" fmla="*/ 18874 h 127714"/>
                <a:gd name="connsiteX5" fmla="*/ 63857 w 127713"/>
                <a:gd name="connsiteY5" fmla="*/ 0 h 127714"/>
                <a:gd name="connsiteX6" fmla="*/ 0 w 127713"/>
                <a:gd name="connsiteY6" fmla="*/ 63857 h 127714"/>
                <a:gd name="connsiteX7" fmla="*/ 63857 w 127713"/>
                <a:gd name="connsiteY7" fmla="*/ 127714 h 127714"/>
                <a:gd name="connsiteX8" fmla="*/ 127713 w 127713"/>
                <a:gd name="connsiteY8" fmla="*/ 63857 h 127714"/>
                <a:gd name="connsiteX9" fmla="*/ 63857 w 127713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4">
                  <a:moveTo>
                    <a:pt x="63857" y="18874"/>
                  </a:moveTo>
                  <a:cubicBezTo>
                    <a:pt x="88700" y="18874"/>
                    <a:pt x="108839" y="39014"/>
                    <a:pt x="108839" y="63857"/>
                  </a:cubicBezTo>
                  <a:cubicBezTo>
                    <a:pt x="108839" y="88700"/>
                    <a:pt x="88700" y="108840"/>
                    <a:pt x="63857" y="108840"/>
                  </a:cubicBezTo>
                  <a:cubicBezTo>
                    <a:pt x="39013" y="108840"/>
                    <a:pt x="18874" y="88700"/>
                    <a:pt x="18874" y="63857"/>
                  </a:cubicBezTo>
                  <a:cubicBezTo>
                    <a:pt x="18898" y="39024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653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758F04-DF5D-C04A-DE41-A775C7B8F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F81CD4-A0D3-A022-8766-E7482A113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E8B8F-1A1F-0582-90B8-C21D1C9E1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6185" y="-98384"/>
            <a:ext cx="6299539" cy="1289784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latin typeface="Perpetua" panose="02020502060401020303" pitchFamily="18" charset="0"/>
              </a:rPr>
              <a:t> </a:t>
            </a:r>
            <a:r>
              <a:rPr lang="en-US" sz="2400" dirty="0">
                <a:latin typeface="Perpetua" panose="02020502060401020303" pitchFamily="18" charset="0"/>
              </a:rPr>
              <a:t>Contact Information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A68636-511E-DD08-8A74-5B662B142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Email">
            <a:extLst>
              <a:ext uri="{FF2B5EF4-FFF2-40B4-BE49-F238E27FC236}">
                <a16:creationId xmlns:a16="http://schemas.microsoft.com/office/drawing/2014/main" id="{4F1BF114-FF56-E528-F125-563DDF83D5C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9143" y="818188"/>
            <a:ext cx="5221625" cy="52216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1822C-1A80-B191-0CF7-1A91AD39E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123" y="1009231"/>
            <a:ext cx="4987621" cy="5202325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>
                    <a:alpha val="80000"/>
                  </a:schemeClr>
                </a:solidFill>
                <a:hlinkClick r:id="rId5"/>
              </a:rPr>
              <a:t>cttc@careertech.ok.gov</a:t>
            </a:r>
            <a:endParaRPr lang="en-US" sz="3200" dirty="0">
              <a:solidFill>
                <a:schemeClr val="tx1">
                  <a:alpha val="80000"/>
                </a:schemeClr>
              </a:solidFill>
            </a:endParaRPr>
          </a:p>
          <a:p>
            <a:pPr lvl="1"/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Shared email account monitored by several people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  <a:hlinkClick r:id="rId6"/>
              </a:rPr>
              <a:t>Jennifer.palacio@careertech.ok.gov</a:t>
            </a: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pPr lvl="1"/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My direct email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>
                    <a:alpha val="80000"/>
                  </a:schemeClr>
                </a:solidFill>
              </a:rPr>
              <a:t>Website: </a:t>
            </a:r>
            <a:r>
              <a:rPr lang="en-US" sz="2200" dirty="0">
                <a:solidFill>
                  <a:schemeClr val="tx1">
                    <a:alpha val="80000"/>
                  </a:schemeClr>
                </a:solidFill>
                <a:hlinkClick r:id="rId7"/>
              </a:rPr>
              <a:t>https://www.okhcp.com</a:t>
            </a:r>
            <a:endParaRPr lang="en-US" sz="22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en-US" sz="9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en-US" sz="9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en-US" sz="9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alpha val="80000"/>
                  </a:schemeClr>
                </a:solidFill>
              </a:rPr>
              <a:t>                     </a:t>
            </a:r>
            <a:r>
              <a:rPr lang="en-US" sz="2200" dirty="0">
                <a:solidFill>
                  <a:schemeClr val="tx1">
                    <a:alpha val="80000"/>
                  </a:schemeClr>
                </a:solidFill>
                <a:latin typeface="Cooper Black" panose="0208090404030B020404" pitchFamily="18" charset="0"/>
              </a:rPr>
              <a:t>Social Media</a:t>
            </a:r>
          </a:p>
          <a:p>
            <a:pPr marL="0" indent="0">
              <a:buNone/>
            </a:pPr>
            <a:endParaRPr lang="en-US" sz="22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BCAFA7D-B804-6C9D-AF1E-E23F2A81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hlinkClick r:id="rId8"/>
            <a:extLst>
              <a:ext uri="{FF2B5EF4-FFF2-40B4-BE49-F238E27FC236}">
                <a16:creationId xmlns:a16="http://schemas.microsoft.com/office/drawing/2014/main" id="{586E2E5F-621A-9415-58D1-FCB320F221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5724" y="5737784"/>
            <a:ext cx="961312" cy="968278"/>
          </a:xfrm>
          <a:prstGeom prst="rect">
            <a:avLst/>
          </a:prstGeom>
        </p:spPr>
      </p:pic>
      <p:pic>
        <p:nvPicPr>
          <p:cNvPr id="17" name="Picture 16">
            <a:hlinkClick r:id="rId10"/>
            <a:extLst>
              <a:ext uri="{FF2B5EF4-FFF2-40B4-BE49-F238E27FC236}">
                <a16:creationId xmlns:a16="http://schemas.microsoft.com/office/drawing/2014/main" id="{F421AFED-B12A-B442-E10A-F8F7A2AE55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2948" y="5737784"/>
            <a:ext cx="961412" cy="968279"/>
          </a:xfrm>
          <a:prstGeom prst="rect">
            <a:avLst/>
          </a:prstGeom>
        </p:spPr>
      </p:pic>
      <p:pic>
        <p:nvPicPr>
          <p:cNvPr id="19" name="Picture 18">
            <a:hlinkClick r:id="rId12"/>
            <a:extLst>
              <a:ext uri="{FF2B5EF4-FFF2-40B4-BE49-F238E27FC236}">
                <a16:creationId xmlns:a16="http://schemas.microsoft.com/office/drawing/2014/main" id="{00CEDF15-9666-2DB5-DA4F-FC9B0999E9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27914" y="5620024"/>
            <a:ext cx="961412" cy="10860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BE282FF-65F2-D173-800E-C8D0E589861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11" y="8878"/>
            <a:ext cx="6412089" cy="752381"/>
          </a:xfrm>
          <a:prstGeom prst="rect">
            <a:avLst/>
          </a:prstGeom>
        </p:spPr>
      </p:pic>
      <p:pic>
        <p:nvPicPr>
          <p:cNvPr id="4" name="Picture 3" descr="Qr code&#10;&#10;AI-generated content may be incorrect.">
            <a:hlinkClick r:id="rId15"/>
            <a:extLst>
              <a:ext uri="{FF2B5EF4-FFF2-40B4-BE49-F238E27FC236}">
                <a16:creationId xmlns:a16="http://schemas.microsoft.com/office/drawing/2014/main" id="{7BEE12E4-3B6C-D6A9-4C55-8AAA48422E9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442" y="3286208"/>
            <a:ext cx="2021435" cy="202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C2FDB9-9BE1-B98F-F177-1E2F4273A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F9446D-92D1-EB7B-02CE-8C0E04F70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047BAA-AE23-BBE2-D4D7-78C769685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E93E9F-EEFE-980A-2291-6DD8912EB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643" y="381935"/>
            <a:ext cx="4392650" cy="5974414"/>
          </a:xfrm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HPCP Test Site Coordinator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1194567-CE1F-9D66-6FC8-F5BE1D73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FC483F49-5E6A-B11B-26AC-2EBF4B30B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348BD23F-A98F-C57D-5EC7-2227A9D20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269243DA-AB63-8B0A-C794-4B0C3B4E5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6A77C9-AE39-E9B4-8960-D4559627F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77FC852-7A4E-EBE4-840A-9A31436DCA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6055358"/>
              </p:ext>
            </p:extLst>
          </p:nvPr>
        </p:nvGraphicFramePr>
        <p:xfrm>
          <a:off x="6050978" y="639909"/>
          <a:ext cx="5486400" cy="5381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4343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ECACBF-821B-4073-89DB-20FE5F3584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>
                                            <p:graphicEl>
                                              <a:dgm id="{74ECACBF-821B-4073-89DB-20FE5F3584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>
                                            <p:graphicEl>
                                              <a:dgm id="{74ECACBF-821B-4073-89DB-20FE5F3584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B5F276-29E5-48ED-957E-0B852DEBA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>
                                            <p:graphicEl>
                                              <a:dgm id="{DFB5F276-29E5-48ED-957E-0B852DEBA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>
                                            <p:graphicEl>
                                              <a:dgm id="{DFB5F276-29E5-48ED-957E-0B852DEBA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544541-428E-4449-8E1D-D0DEDDBA32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>
                                            <p:graphicEl>
                                              <a:dgm id="{7C544541-428E-4449-8E1D-D0DEDDBA32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>
                                            <p:graphicEl>
                                              <a:dgm id="{7C544541-428E-4449-8E1D-D0DEDDBA32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9449153-ED67-42B6-BFFD-BD6F1581C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>
                                            <p:graphicEl>
                                              <a:dgm id="{49449153-ED67-42B6-BFFD-BD6F1581C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>
                                            <p:graphicEl>
                                              <a:dgm id="{49449153-ED67-42B6-BFFD-BD6F1581C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9C76D84-65B0-4C7B-919A-7AA542453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>
                                            <p:graphicEl>
                                              <a:dgm id="{79C76D84-65B0-4C7B-919A-7AA542453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>
                                            <p:graphicEl>
                                              <a:dgm id="{79C76D84-65B0-4C7B-919A-7AA542453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06F61F9-FBA2-4265-A8DB-9D88063BF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>
                                            <p:graphicEl>
                                              <a:dgm id="{006F61F9-FBA2-4265-A8DB-9D88063BF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>
                                            <p:graphicEl>
                                              <a:dgm id="{006F61F9-FBA2-4265-A8DB-9D88063BF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87BC53-EA19-410E-B04C-5CF615BBA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>
                                            <p:graphicEl>
                                              <a:dgm id="{BE87BC53-EA19-410E-B04C-5CF615BBA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>
                                            <p:graphicEl>
                                              <a:dgm id="{BE87BC53-EA19-410E-B04C-5CF615BBA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CE15EA-E25D-4AA2-95AC-6659577CD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>
                                            <p:graphicEl>
                                              <a:dgm id="{DFCE15EA-E25D-4AA2-95AC-6659577CD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>
                                            <p:graphicEl>
                                              <a:dgm id="{DFCE15EA-E25D-4AA2-95AC-6659577CD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95DFAC-3003-4EB2-9593-091FC92FB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">
                                            <p:graphicEl>
                                              <a:dgm id="{3495DFAC-3003-4EB2-9593-091FC92FB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9">
                                            <p:graphicEl>
                                              <a:dgm id="{3495DFAC-3003-4EB2-9593-091FC92FB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A6B267-262C-ADAF-CABE-924BA079B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F09EB6-D3D5-B363-CAFB-5447B8472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63B6CDD-13A1-C7DA-F6D8-24B52ADA6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76828-B9BA-AE4D-945F-2900AA4C7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654" y="920303"/>
            <a:ext cx="4827754" cy="4640425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TRAINING/MONITORING LOCAL TEST SITE PERSONNEL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EDE220DF-DA08-FE8F-F752-0DB85DCC7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83597BB2-6CEE-FB1A-3510-AEEE4BAFD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A40AAC56-9154-084D-0D9D-00B0DBA7B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07E429F-0FDC-47EE-08C7-6B37DCE5A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DD2B1D0-B167-BBF3-9C2B-4840A490CA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185875"/>
              </p:ext>
            </p:extLst>
          </p:nvPr>
        </p:nvGraphicFramePr>
        <p:xfrm>
          <a:off x="6142038" y="211138"/>
          <a:ext cx="5321300" cy="6440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0923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4AAC21-FB9A-4784-B995-8F3293ECC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graphicEl>
                                              <a:dgm id="{DE4AAC21-FB9A-4784-B995-8F3293ECC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DE4AAC21-FB9A-4784-B995-8F3293ECC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4767B3-A03A-4FFB-87CF-3AD77BBD1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8B4767B3-A03A-4FFB-87CF-3AD77BBD1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8B4767B3-A03A-4FFB-87CF-3AD77BBD1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01137-48FF-4ECC-A178-6A9600D12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51C01137-48FF-4ECC-A178-6A9600D12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51C01137-48FF-4ECC-A178-6A9600D12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C168B6-D5E6-477D-B1C0-2A250D90C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18C168B6-D5E6-477D-B1C0-2A250D90C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18C168B6-D5E6-477D-B1C0-2A250D90C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614C7C0-FA1D-4105-8345-1DF76F987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18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210950"/>
              </p:ext>
            </p:extLst>
          </p:nvPr>
        </p:nvGraphicFramePr>
        <p:xfrm>
          <a:off x="6362252" y="450490"/>
          <a:ext cx="5223910" cy="2974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5410">
                  <a:extLst>
                    <a:ext uri="{9D8B030D-6E8A-4147-A177-3AD203B41FA5}">
                      <a16:colId xmlns:a16="http://schemas.microsoft.com/office/drawing/2014/main" val="3496548794"/>
                    </a:ext>
                  </a:extLst>
                </a:gridCol>
                <a:gridCol w="2948500">
                  <a:extLst>
                    <a:ext uri="{9D8B030D-6E8A-4147-A177-3AD203B41FA5}">
                      <a16:colId xmlns:a16="http://schemas.microsoft.com/office/drawing/2014/main" val="125738749"/>
                    </a:ext>
                  </a:extLst>
                </a:gridCol>
              </a:tblGrid>
              <a:tr h="480124">
                <a:tc>
                  <a:txBody>
                    <a:bodyPr/>
                    <a:lstStyle/>
                    <a:p>
                      <a:pPr marL="560705" marR="0" eaLnBrk="0" hangingPunct="0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Certification Test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56005" marR="0" eaLnBrk="0" hangingPunct="0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Minimum Qualifications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8968776"/>
                  </a:ext>
                </a:extLst>
              </a:tr>
              <a:tr h="657370">
                <a:tc>
                  <a:txBody>
                    <a:bodyPr/>
                    <a:lstStyle/>
                    <a:p>
                      <a:pPr marL="50800" marR="0" eaLnBrk="0" hangingPunct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Home Health Care</a:t>
                      </a:r>
                    </a:p>
                    <a:p>
                      <a:pPr marL="50800" marR="0" eaLnBrk="0" hangingPunct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Long Term Care</a:t>
                      </a:r>
                      <a:endParaRPr lang="en-US" sz="11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0" marR="0" lvl="0" indent="-171450" eaLnBrk="0" hangingPunct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27940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Registered Nurse with an unrestricted</a:t>
                      </a:r>
                      <a:r>
                        <a:rPr lang="en-US" sz="1100" b="1" spc="-25" dirty="0">
                          <a:effectLst/>
                        </a:rPr>
                        <a:t> </a:t>
                      </a:r>
                      <a:r>
                        <a:rPr lang="en-US" sz="1100" b="1" dirty="0">
                          <a:effectLst/>
                        </a:rPr>
                        <a:t>license</a:t>
                      </a:r>
                    </a:p>
                    <a:p>
                      <a:pPr marL="171450" marR="0" lvl="0" indent="-171450" eaLnBrk="0" hangingPunct="0">
                        <a:lnSpc>
                          <a:spcPts val="127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27940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One year</a:t>
                      </a:r>
                      <a:r>
                        <a:rPr lang="en-US" sz="1100" b="1" spc="-10" dirty="0">
                          <a:effectLst/>
                        </a:rPr>
                        <a:t> </a:t>
                      </a:r>
                      <a:r>
                        <a:rPr lang="en-US" sz="1100" b="1" dirty="0">
                          <a:effectLst/>
                        </a:rPr>
                        <a:t>experience</a:t>
                      </a:r>
                      <a:endParaRPr lang="en-US" sz="1100" b="1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24249461"/>
                  </a:ext>
                </a:extLst>
              </a:tr>
              <a:tr h="1179892">
                <a:tc>
                  <a:txBody>
                    <a:bodyPr/>
                    <a:lstStyle/>
                    <a:p>
                      <a:pPr marL="50800" marR="0" eaLnBrk="0" hangingPunct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ICF/IID Care</a:t>
                      </a:r>
                      <a:endParaRPr lang="en-US" sz="11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0" marR="120015" lvl="0" indent="-171450" eaLnBrk="0" hangingPunct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27940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Licensed or Registered Nurse with an unrestricted license OR Qualified Intellectual Disabilities Professional</a:t>
                      </a:r>
                      <a:r>
                        <a:rPr lang="en-US" sz="1100" b="1" spc="-40" dirty="0">
                          <a:effectLst/>
                        </a:rPr>
                        <a:t> </a:t>
                      </a:r>
                      <a:r>
                        <a:rPr lang="en-US" sz="1100" b="1" dirty="0">
                          <a:effectLst/>
                        </a:rPr>
                        <a:t>(QID)</a:t>
                      </a:r>
                    </a:p>
                    <a:p>
                      <a:pPr marL="171450" marR="0" lvl="0" indent="-171450" eaLnBrk="0" hangingPunct="0">
                        <a:lnSpc>
                          <a:spcPct val="115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27940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One </a:t>
                      </a:r>
                      <a:r>
                        <a:rPr lang="en-US" sz="1100" b="1" spc="-40" dirty="0">
                          <a:effectLst/>
                        </a:rPr>
                        <a:t>year</a:t>
                      </a:r>
                      <a:r>
                        <a:rPr lang="en-US" sz="1100" b="1" spc="-175" dirty="0">
                          <a:effectLst/>
                        </a:rPr>
                        <a:t>  </a:t>
                      </a:r>
                      <a:r>
                        <a:rPr lang="en-US" sz="1100" b="1" dirty="0">
                          <a:effectLst/>
                        </a:rPr>
                        <a:t>experience</a:t>
                      </a:r>
                      <a:endParaRPr lang="en-US" sz="1100" b="1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00961344"/>
                  </a:ext>
                </a:extLst>
              </a:tr>
              <a:tr h="657370">
                <a:tc>
                  <a:txBody>
                    <a:bodyPr/>
                    <a:lstStyle/>
                    <a:p>
                      <a:pPr marL="50800" marR="0" eaLnBrk="0" hangingPunct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Adult Day Care, Residential Care</a:t>
                      </a:r>
                      <a:endParaRPr lang="en-US" sz="11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0" marR="0" lvl="0" indent="-171450" eaLnBrk="0" hangingPunct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27940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Licensed or Registered Nurse with an unrestricted</a:t>
                      </a:r>
                      <a:r>
                        <a:rPr lang="en-US" sz="1100" b="1" spc="-100" dirty="0">
                          <a:effectLst/>
                        </a:rPr>
                        <a:t> </a:t>
                      </a:r>
                      <a:r>
                        <a:rPr lang="en-US" sz="1100" b="1" dirty="0">
                          <a:effectLst/>
                        </a:rPr>
                        <a:t>license</a:t>
                      </a:r>
                    </a:p>
                    <a:p>
                      <a:pPr marL="171450" marR="0" lvl="0" indent="-171450" eaLnBrk="0" hangingPunct="0">
                        <a:lnSpc>
                          <a:spcPts val="127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100"/>
                        <a:buFont typeface="Arial" panose="020B0604020202020204" pitchFamily="34" charset="0"/>
                        <a:buChar char="•"/>
                        <a:tabLst>
                          <a:tab pos="27940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One year</a:t>
                      </a:r>
                      <a:r>
                        <a:rPr lang="en-US" sz="1100" b="1" spc="-10" dirty="0">
                          <a:effectLst/>
                        </a:rPr>
                        <a:t> </a:t>
                      </a:r>
                      <a:r>
                        <a:rPr lang="en-US" sz="1100" b="1" dirty="0">
                          <a:effectLst/>
                        </a:rPr>
                        <a:t>experience</a:t>
                      </a:r>
                      <a:endParaRPr lang="en-US" sz="1100" b="1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82784822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D69760DD-3507-45BE-1850-B62D9659B158}"/>
              </a:ext>
            </a:extLst>
          </p:cNvPr>
          <p:cNvSpPr txBox="1">
            <a:spLocks/>
          </p:cNvSpPr>
          <p:nvPr/>
        </p:nvSpPr>
        <p:spPr>
          <a:xfrm>
            <a:off x="707654" y="920303"/>
            <a:ext cx="4827754" cy="4640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6A8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FFFFFF"/>
                </a:solidFill>
              </a:rPr>
              <a:t>TRAINING/MONITORING LOCAL TEST SITE PERSONNEL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9931502-A2D1-1B11-DB52-CF0CE5C777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035606"/>
              </p:ext>
            </p:extLst>
          </p:nvPr>
        </p:nvGraphicFramePr>
        <p:xfrm>
          <a:off x="6362252" y="3814899"/>
          <a:ext cx="5223910" cy="2592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181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61EA14-C454-58C6-B986-31CCDD3FA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30A4C77-505A-953B-4872-10B300FBF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7146EE-04A0-EBF8-1DA6-20CF2CC83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8643A-DD00-6989-3EF7-652785BCB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654" y="920303"/>
            <a:ext cx="4827754" cy="4640425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TRAINING/MONITORING LOCAL TEST SITE PERSONNEL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A416626E-4B76-9559-9550-9575BF143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B03085DE-3E56-1023-6DF4-1C338CD2A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F4412B5C-3111-2004-A05D-3BD599C12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C3D937B-B06E-556D-437B-E8921D035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BAD67D8-02C5-8A1F-E7F5-028C6F4AB7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650620"/>
              </p:ext>
            </p:extLst>
          </p:nvPr>
        </p:nvGraphicFramePr>
        <p:xfrm>
          <a:off x="6250284" y="434774"/>
          <a:ext cx="5103515" cy="5742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2937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E16DFA-0EF9-4D0A-8F10-EB1EDAE41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graphicEl>
                                              <a:dgm id="{36E16DFA-0EF9-4D0A-8F10-EB1EDAE41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36E16DFA-0EF9-4D0A-8F10-EB1EDAE41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1A6AFA-8604-47BA-B195-67E90ABC0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2A1A6AFA-8604-47BA-B195-67E90ABC0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graphicEl>
                                              <a:dgm id="{2A1A6AFA-8604-47BA-B195-67E90ABC0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D59366-8358-4BDB-B93E-2AA5F17DA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A0D59366-8358-4BDB-B93E-2AA5F17DA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A0D59366-8358-4BDB-B93E-2AA5F17DA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B4620B-79BE-423C-91D3-606E0C753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FAB4620B-79BE-423C-91D3-606E0C753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FAB4620B-79BE-423C-91D3-606E0C753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227189-230E-4DB2-A493-4999F486F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69227189-230E-4DB2-A493-4999F486F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dgm id="{69227189-230E-4DB2-A493-4999F486F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FC2630-9AA6-41EF-B0E3-94640A819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80FC2630-9AA6-41EF-B0E3-94640A819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80FC2630-9AA6-41EF-B0E3-94640A819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0AB585-665E-4424-A9FD-E1077E747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420AB585-665E-4424-A9FD-E1077E747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420AB585-665E-4424-A9FD-E1077E747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14C7C0-FA1D-4105-8345-1DF76F987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15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FF05A7D-A851-FB62-5562-E30EFD7877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029813"/>
              </p:ext>
            </p:extLst>
          </p:nvPr>
        </p:nvGraphicFramePr>
        <p:xfrm>
          <a:off x="6164942" y="554152"/>
          <a:ext cx="5421218" cy="5905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00" y="1815491"/>
            <a:ext cx="3923125" cy="2842234"/>
          </a:xfrm>
        </p:spPr>
        <p:txBody>
          <a:bodyPr anchor="b">
            <a:norm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</a:rPr>
              <a:t>ENSURING THE SECURITY OF TESTING MATERIALS</a:t>
            </a:r>
          </a:p>
        </p:txBody>
      </p:sp>
    </p:spTree>
    <p:extLst>
      <p:ext uri="{BB962C8B-B14F-4D97-AF65-F5344CB8AC3E}">
        <p14:creationId xmlns:p14="http://schemas.microsoft.com/office/powerpoint/2010/main" val="3483121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C9E4F9-D063-4DCD-B871-BAC02DFBA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graphicEl>
                                              <a:dgm id="{ECC9E4F9-D063-4DCD-B871-BAC02DFBA9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ECC9E4F9-D063-4DCD-B871-BAC02DFBA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ECC9E4F9-D063-4DCD-B871-BAC02DFBA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FD44A9-9CD4-40E4-89F0-9705EB9AB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A5FD44A9-9CD4-40E4-89F0-9705EB9AB3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A5FD44A9-9CD4-40E4-89F0-9705EB9AB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A5FD44A9-9CD4-40E4-89F0-9705EB9AB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4911C9-178D-4463-8507-6053D3701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dgm id="{834911C9-178D-4463-8507-6053D3701A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graphicEl>
                                              <a:dgm id="{834911C9-178D-4463-8507-6053D3701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graphicEl>
                                              <a:dgm id="{834911C9-178D-4463-8507-6053D3701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F4F8E5-2C11-4364-99FB-298F1E26E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56F4F8E5-2C11-4364-99FB-298F1E26E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56F4F8E5-2C11-4364-99FB-298F1E26E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graphicEl>
                                              <a:dgm id="{56F4F8E5-2C11-4364-99FB-298F1E26E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1E51A7-6B9E-4F4D-9EBF-2E53E2B1F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1E1E51A7-6B9E-4F4D-9EBF-2E53E2B1F2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graphicEl>
                                              <a:dgm id="{1E1E51A7-6B9E-4F4D-9EBF-2E53E2B1F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graphicEl>
                                              <a:dgm id="{1E1E51A7-6B9E-4F4D-9EBF-2E53E2B1F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5C92BC-C384-4A92-B686-584395E94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graphicEl>
                                              <a:dgm id="{385C92BC-C384-4A92-B686-584395E94C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graphicEl>
                                              <a:dgm id="{385C92BC-C384-4A92-B686-584395E94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graphicEl>
                                              <a:dgm id="{385C92BC-C384-4A92-B686-584395E94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309A55-3A2E-4CC2-9372-5A3C3A6F3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graphicEl>
                                              <a:dgm id="{1C309A55-3A2E-4CC2-9372-5A3C3A6F39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graphicEl>
                                              <a:dgm id="{1C309A55-3A2E-4CC2-9372-5A3C3A6F3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graphicEl>
                                              <a:dgm id="{1C309A55-3A2E-4CC2-9372-5A3C3A6F3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COORDINATING TEST REGISTRATION, COLLECTING FEES, AND ADMINISTRATION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2337" y="190499"/>
            <a:ext cx="5925941" cy="5351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1">
                    <a:alpha val="80000"/>
                  </a:schemeClr>
                </a:solidFill>
              </a:rPr>
              <a:t>Memorandum of Understanding (MOU) – renewed each FY </a:t>
            </a:r>
          </a:p>
          <a:p>
            <a:pPr lvl="1"/>
            <a:endParaRPr lang="en-US" sz="14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4695549-4CE7-7023-77BC-0D68E8AF10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9583073"/>
              </p:ext>
            </p:extLst>
          </p:nvPr>
        </p:nvGraphicFramePr>
        <p:xfrm>
          <a:off x="5779912" y="471639"/>
          <a:ext cx="6242042" cy="6112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9999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224EF0-3487-4317-A5DF-D537040B5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B1224EF0-3487-4317-A5DF-D537040B5D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B1224EF0-3487-4317-A5DF-D537040B5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B1224EF0-3487-4317-A5DF-D537040B5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727A23-C1F2-4CEC-8A46-81DE123F3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graphicEl>
                                              <a:dgm id="{DE727A23-C1F2-4CEC-8A46-81DE123F31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DE727A23-C1F2-4CEC-8A46-81DE123F3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DE727A23-C1F2-4CEC-8A46-81DE123F3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AE9A60-7DDA-40F2-ABD0-4D5851F76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8DAE9A60-7DDA-40F2-ABD0-4D5851F76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8DAE9A60-7DDA-40F2-ABD0-4D5851F76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8DAE9A60-7DDA-40F2-ABD0-4D5851F76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F09D9C-DBC0-473F-9F1A-D4633F3BC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graphicEl>
                                              <a:dgm id="{32F09D9C-DBC0-473F-9F1A-D4633F3BC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32F09D9C-DBC0-473F-9F1A-D4633F3BC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32F09D9C-DBC0-473F-9F1A-D4633F3BC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br>
              <a:rPr lang="en-US" sz="3500" dirty="0">
                <a:solidFill>
                  <a:srgbClr val="FFFFFF"/>
                </a:solidFill>
              </a:rPr>
            </a:br>
            <a:r>
              <a:rPr lang="en-US" sz="3500" dirty="0">
                <a:solidFill>
                  <a:srgbClr val="FFFFFF"/>
                </a:solidFill>
              </a:rPr>
              <a:t>ADMINISTRATION</a:t>
            </a:r>
            <a:br>
              <a:rPr lang="en-US" sz="3500" dirty="0">
                <a:solidFill>
                  <a:srgbClr val="FFFFFF"/>
                </a:solidFill>
              </a:rPr>
            </a:br>
            <a:r>
              <a:rPr lang="en-US" sz="3500" dirty="0">
                <a:solidFill>
                  <a:srgbClr val="FFFFFF"/>
                </a:solidFill>
              </a:rPr>
              <a:t>START EXAM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1805823-25ED-23D9-7B28-65C525A3D7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896836"/>
              </p:ext>
            </p:extLst>
          </p:nvPr>
        </p:nvGraphicFramePr>
        <p:xfrm>
          <a:off x="6515101" y="554152"/>
          <a:ext cx="5103515" cy="4462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E55391-D94D-22D8-D969-0AC85F69E2FC}"/>
              </a:ext>
            </a:extLst>
          </p:cNvPr>
          <p:cNvSpPr txBox="1"/>
          <p:nvPr/>
        </p:nvSpPr>
        <p:spPr>
          <a:xfrm>
            <a:off x="7260931" y="5980682"/>
            <a:ext cx="3611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have issues closing out the exam, try Alt + F4, Right-click, Close</a:t>
            </a:r>
          </a:p>
        </p:txBody>
      </p:sp>
      <p:pic>
        <p:nvPicPr>
          <p:cNvPr id="4" name="Picture 3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F50337ED-BDC7-555C-CF83-7D781565A0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3591" y="3992942"/>
            <a:ext cx="2873266" cy="183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93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EB4901-2C6A-4FC7-BBF7-627485938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73EB4901-2C6A-4FC7-BBF7-627485938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73EB4901-2C6A-4FC7-BBF7-627485938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D2C893-9D45-497D-957B-AC5143B43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FDD2C893-9D45-497D-957B-AC5143B43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FDD2C893-9D45-497D-957B-AC5143B43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A5E76E-4CF3-4E17-80A2-85F6D25DB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70A5E76E-4CF3-4E17-80A2-85F6D25DB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70A5E76E-4CF3-4E17-80A2-85F6D25DB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E6F6FD-5FBE-4FA0-9731-EDFB88C76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83E6F6FD-5FBE-4FA0-9731-EDFB88C76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83E6F6FD-5FBE-4FA0-9731-EDFB88C76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Dgm bld="one"/>
        </p:bldSub>
      </p:bldGraphic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en-US" sz="6800" cap="all" dirty="0">
                <a:solidFill>
                  <a:srgbClr val="FFFFFF"/>
                </a:solidFill>
              </a:rPr>
              <a:t>Maintain Test Records</a:t>
            </a:r>
            <a:endParaRPr lang="en-US" sz="6800" dirty="0">
              <a:solidFill>
                <a:srgbClr val="FFFFFF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31DD99E-A6E8-D9FC-91CF-C6C973067B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681826"/>
              </p:ext>
            </p:extLst>
          </p:nvPr>
        </p:nvGraphicFramePr>
        <p:xfrm>
          <a:off x="5892337" y="446609"/>
          <a:ext cx="5914898" cy="5845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8308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3179</TotalTime>
  <Words>1588</Words>
  <Application>Microsoft Office PowerPoint</Application>
  <PresentationFormat>Widescreen</PresentationFormat>
  <Paragraphs>157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Century Gothic</vt:lpstr>
      <vt:lpstr>Cooper Black</vt:lpstr>
      <vt:lpstr>Garamond</vt:lpstr>
      <vt:lpstr>Gill Sans MT</vt:lpstr>
      <vt:lpstr>Perpetua</vt:lpstr>
      <vt:lpstr>Wingdings</vt:lpstr>
      <vt:lpstr>Office Theme</vt:lpstr>
      <vt:lpstr>LTC Workshop – Testing Information</vt:lpstr>
      <vt:lpstr>HPCP Test Site Coordinator</vt:lpstr>
      <vt:lpstr>TRAINING/MONITORING LOCAL TEST SITE PERSONNEL</vt:lpstr>
      <vt:lpstr>PowerPoint Presentation</vt:lpstr>
      <vt:lpstr>TRAINING/MONITORING LOCAL TEST SITE PERSONNEL</vt:lpstr>
      <vt:lpstr>ENSURING THE SECURITY OF TESTING MATERIALS</vt:lpstr>
      <vt:lpstr>COORDINATING TEST REGISTRATION, COLLECTING FEES, AND ADMINISTRATION</vt:lpstr>
      <vt:lpstr> ADMINISTRATION START EXAM</vt:lpstr>
      <vt:lpstr>Maintain Test Records</vt:lpstr>
      <vt:lpstr>PowerPoint Presentation</vt:lpstr>
      <vt:lpstr>Nurse Aide &amp; CMA Information</vt:lpstr>
      <vt:lpstr>Nurse Aide &amp; CMA Information</vt:lpstr>
      <vt:lpstr>PowerPoint Presentation</vt:lpstr>
      <vt:lpstr>PowerPoint Presentation</vt:lpstr>
      <vt:lpstr>Any other Questions?</vt:lpstr>
      <vt:lpstr>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Margi Cooper</dc:creator>
  <cp:lastModifiedBy>Jennifer Palacio</cp:lastModifiedBy>
  <cp:revision>109</cp:revision>
  <dcterms:created xsi:type="dcterms:W3CDTF">2020-07-06T17:50:26Z</dcterms:created>
  <dcterms:modified xsi:type="dcterms:W3CDTF">2026-02-18T22:30:14Z</dcterms:modified>
</cp:coreProperties>
</file>