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84" r:id="rId5"/>
    <p:sldId id="269" r:id="rId6"/>
    <p:sldId id="285" r:id="rId7"/>
    <p:sldId id="287" r:id="rId8"/>
    <p:sldId id="288" r:id="rId9"/>
    <p:sldId id="279" r:id="rId10"/>
    <p:sldId id="259" r:id="rId11"/>
    <p:sldId id="260" r:id="rId12"/>
    <p:sldId id="268" r:id="rId13"/>
    <p:sldId id="282" r:id="rId14"/>
    <p:sldId id="283" r:id="rId15"/>
    <p:sldId id="281" r:id="rId16"/>
    <p:sldId id="291" r:id="rId17"/>
    <p:sldId id="290" r:id="rId18"/>
    <p:sldId id="280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4F0F87-57A5-47E1-B3BE-2DA96E31F6EC}" v="375" dt="2026-01-23T21:08:00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5"/>
    <p:restoredTop sz="76110" autoAdjust="0"/>
  </p:normalViewPr>
  <p:slideViewPr>
    <p:cSldViewPr snapToGrid="0" snapToObjects="1">
      <p:cViewPr varScale="1">
        <p:scale>
          <a:sx n="63" d="100"/>
          <a:sy n="63" d="100"/>
        </p:scale>
        <p:origin x="115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 Marrazo" userId="a9efda54-54c4-418d-ac1e-202b8d6c6041" providerId="ADAL" clId="{4DD17BD7-F4E9-4C54-9D9C-92E7CDC941E9}"/>
    <pc:docChg chg="undo custSel addSld delSld modSld sldOrd delMainMaster">
      <pc:chgData name="Stacey Marrazo" userId="a9efda54-54c4-418d-ac1e-202b8d6c6041" providerId="ADAL" clId="{4DD17BD7-F4E9-4C54-9D9C-92E7CDC941E9}" dt="2026-01-23T21:08:15.289" v="2619"/>
      <pc:docMkLst>
        <pc:docMk/>
      </pc:docMkLst>
      <pc:sldChg chg="modSp del mod">
        <pc:chgData name="Stacey Marrazo" userId="a9efda54-54c4-418d-ac1e-202b8d6c6041" providerId="ADAL" clId="{4DD17BD7-F4E9-4C54-9D9C-92E7CDC941E9}" dt="2026-01-23T20:03:16.139" v="1853" actId="2696"/>
        <pc:sldMkLst>
          <pc:docMk/>
          <pc:sldMk cId="3973232918" sldId="257"/>
        </pc:sldMkLst>
        <pc:spChg chg="mod">
          <ac:chgData name="Stacey Marrazo" userId="a9efda54-54c4-418d-ac1e-202b8d6c6041" providerId="ADAL" clId="{4DD17BD7-F4E9-4C54-9D9C-92E7CDC941E9}" dt="2026-01-23T17:20:22.435" v="96" actId="20577"/>
          <ac:spMkLst>
            <pc:docMk/>
            <pc:sldMk cId="3973232918" sldId="257"/>
            <ac:spMk id="2" creationId="{42B19F35-5C8C-4242-A026-87C5D89E0A59}"/>
          </ac:spMkLst>
        </pc:spChg>
        <pc:spChg chg="mod">
          <ac:chgData name="Stacey Marrazo" userId="a9efda54-54c4-418d-ac1e-202b8d6c6041" providerId="ADAL" clId="{4DD17BD7-F4E9-4C54-9D9C-92E7CDC941E9}" dt="2026-01-23T17:20:56.729" v="159" actId="1076"/>
          <ac:spMkLst>
            <pc:docMk/>
            <pc:sldMk cId="3973232918" sldId="257"/>
            <ac:spMk id="3" creationId="{3D063BE3-9ABD-244C-BAEF-450DDF22B072}"/>
          </ac:spMkLst>
        </pc:spChg>
        <pc:spChg chg="mod">
          <ac:chgData name="Stacey Marrazo" userId="a9efda54-54c4-418d-ac1e-202b8d6c6041" providerId="ADAL" clId="{4DD17BD7-F4E9-4C54-9D9C-92E7CDC941E9}" dt="2026-01-23T17:20:13.290" v="78" actId="20577"/>
          <ac:spMkLst>
            <pc:docMk/>
            <pc:sldMk cId="3973232918" sldId="257"/>
            <ac:spMk id="7" creationId="{A05015C6-0400-6F45-BBFE-E61EAA37ACFC}"/>
          </ac:spMkLst>
        </pc:spChg>
      </pc:sldChg>
      <pc:sldChg chg="modSp mod modAnim">
        <pc:chgData name="Stacey Marrazo" userId="a9efda54-54c4-418d-ac1e-202b8d6c6041" providerId="ADAL" clId="{4DD17BD7-F4E9-4C54-9D9C-92E7CDC941E9}" dt="2026-01-23T17:58:42.539" v="732" actId="20577"/>
        <pc:sldMkLst>
          <pc:docMk/>
          <pc:sldMk cId="2861586846" sldId="259"/>
        </pc:sldMkLst>
        <pc:spChg chg="mod">
          <ac:chgData name="Stacey Marrazo" userId="a9efda54-54c4-418d-ac1e-202b8d6c6041" providerId="ADAL" clId="{4DD17BD7-F4E9-4C54-9D9C-92E7CDC941E9}" dt="2026-01-23T17:49:28.881" v="601" actId="403"/>
          <ac:spMkLst>
            <pc:docMk/>
            <pc:sldMk cId="2861586846" sldId="259"/>
            <ac:spMk id="2" creationId="{537C1518-1F95-E648-A243-553EED556A8B}"/>
          </ac:spMkLst>
        </pc:spChg>
        <pc:spChg chg="mod">
          <ac:chgData name="Stacey Marrazo" userId="a9efda54-54c4-418d-ac1e-202b8d6c6041" providerId="ADAL" clId="{4DD17BD7-F4E9-4C54-9D9C-92E7CDC941E9}" dt="2026-01-23T17:58:42.539" v="732" actId="20577"/>
          <ac:spMkLst>
            <pc:docMk/>
            <pc:sldMk cId="2861586846" sldId="259"/>
            <ac:spMk id="3" creationId="{8358635D-DF55-3042-9D65-3F4B0E65E4E0}"/>
          </ac:spMkLst>
        </pc:spChg>
      </pc:sldChg>
      <pc:sldChg chg="addSp delSp modSp mod modAnim modNotesTx">
        <pc:chgData name="Stacey Marrazo" userId="a9efda54-54c4-418d-ac1e-202b8d6c6041" providerId="ADAL" clId="{4DD17BD7-F4E9-4C54-9D9C-92E7CDC941E9}" dt="2026-01-23T18:17:28.322" v="1231"/>
        <pc:sldMkLst>
          <pc:docMk/>
          <pc:sldMk cId="1439905875" sldId="260"/>
        </pc:sldMkLst>
        <pc:spChg chg="mod">
          <ac:chgData name="Stacey Marrazo" userId="a9efda54-54c4-418d-ac1e-202b8d6c6041" providerId="ADAL" clId="{4DD17BD7-F4E9-4C54-9D9C-92E7CDC941E9}" dt="2026-01-23T18:16:44.980" v="1225" actId="403"/>
          <ac:spMkLst>
            <pc:docMk/>
            <pc:sldMk cId="1439905875" sldId="260"/>
            <ac:spMk id="4" creationId="{1A7A52E2-F82A-EF44-AAF9-A8A2C5813E03}"/>
          </ac:spMkLst>
        </pc:spChg>
        <pc:spChg chg="mod">
          <ac:chgData name="Stacey Marrazo" userId="a9efda54-54c4-418d-ac1e-202b8d6c6041" providerId="ADAL" clId="{4DD17BD7-F4E9-4C54-9D9C-92E7CDC941E9}" dt="2026-01-23T18:16:50.139" v="1226" actId="404"/>
          <ac:spMkLst>
            <pc:docMk/>
            <pc:sldMk cId="1439905875" sldId="260"/>
            <ac:spMk id="5" creationId="{73CE9442-74B3-E346-925A-EB3A3762B66C}"/>
          </ac:spMkLst>
        </pc:spChg>
        <pc:spChg chg="del mod">
          <ac:chgData name="Stacey Marrazo" userId="a9efda54-54c4-418d-ac1e-202b8d6c6041" providerId="ADAL" clId="{4DD17BD7-F4E9-4C54-9D9C-92E7CDC941E9}" dt="2026-01-23T17:51:21.242" v="685" actId="21"/>
          <ac:spMkLst>
            <pc:docMk/>
            <pc:sldMk cId="1439905875" sldId="260"/>
            <ac:spMk id="6" creationId="{A57EF230-1D34-FB4E-940F-8A74A4CB1005}"/>
          </ac:spMkLst>
        </pc:spChg>
        <pc:spChg chg="add del mod">
          <ac:chgData name="Stacey Marrazo" userId="a9efda54-54c4-418d-ac1e-202b8d6c6041" providerId="ADAL" clId="{4DD17BD7-F4E9-4C54-9D9C-92E7CDC941E9}" dt="2026-01-23T17:51:24.230" v="686" actId="21"/>
          <ac:spMkLst>
            <pc:docMk/>
            <pc:sldMk cId="1439905875" sldId="260"/>
            <ac:spMk id="7" creationId="{7E43CC5D-2FBB-F156-448A-8C7917465C13}"/>
          </ac:spMkLst>
        </pc:spChg>
        <pc:picChg chg="add del mod modCrop">
          <ac:chgData name="Stacey Marrazo" userId="a9efda54-54c4-418d-ac1e-202b8d6c6041" providerId="ADAL" clId="{4DD17BD7-F4E9-4C54-9D9C-92E7CDC941E9}" dt="2026-01-23T17:55:35.415" v="720" actId="21"/>
          <ac:picMkLst>
            <pc:docMk/>
            <pc:sldMk cId="1439905875" sldId="260"/>
            <ac:picMk id="10" creationId="{C1B09719-FE7C-A3C1-36C7-5A17F5D84FA9}"/>
          </ac:picMkLst>
        </pc:picChg>
        <pc:picChg chg="add mod">
          <ac:chgData name="Stacey Marrazo" userId="a9efda54-54c4-418d-ac1e-202b8d6c6041" providerId="ADAL" clId="{4DD17BD7-F4E9-4C54-9D9C-92E7CDC941E9}" dt="2026-01-23T18:16:54.072" v="1227" actId="1076"/>
          <ac:picMkLst>
            <pc:docMk/>
            <pc:sldMk cId="1439905875" sldId="260"/>
            <ac:picMk id="12" creationId="{BFE3CA0B-960E-4D84-1C93-FF525A92FB4B}"/>
          </ac:picMkLst>
        </pc:picChg>
      </pc:sldChg>
      <pc:sldChg chg="modSp del mod ord">
        <pc:chgData name="Stacey Marrazo" userId="a9efda54-54c4-418d-ac1e-202b8d6c6041" providerId="ADAL" clId="{4DD17BD7-F4E9-4C54-9D9C-92E7CDC941E9}" dt="2026-01-23T17:51:36.679" v="688" actId="2696"/>
        <pc:sldMkLst>
          <pc:docMk/>
          <pc:sldMk cId="492954991" sldId="261"/>
        </pc:sldMkLst>
        <pc:spChg chg="mod">
          <ac:chgData name="Stacey Marrazo" userId="a9efda54-54c4-418d-ac1e-202b8d6c6041" providerId="ADAL" clId="{4DD17BD7-F4E9-4C54-9D9C-92E7CDC941E9}" dt="2026-01-23T17:41:09.734" v="387"/>
          <ac:spMkLst>
            <pc:docMk/>
            <pc:sldMk cId="492954991" sldId="261"/>
            <ac:spMk id="2" creationId="{3724B5A5-1EA9-9D46-8706-B46B02489DD0}"/>
          </ac:spMkLst>
        </pc:spChg>
        <pc:spChg chg="mod">
          <ac:chgData name="Stacey Marrazo" userId="a9efda54-54c4-418d-ac1e-202b8d6c6041" providerId="ADAL" clId="{4DD17BD7-F4E9-4C54-9D9C-92E7CDC941E9}" dt="2026-01-23T17:43:25.720" v="485" actId="20577"/>
          <ac:spMkLst>
            <pc:docMk/>
            <pc:sldMk cId="492954991" sldId="261"/>
            <ac:spMk id="3" creationId="{DB087B5E-9A7B-7F4C-87F1-A58C460A69AF}"/>
          </ac:spMkLst>
        </pc:spChg>
        <pc:picChg chg="mod">
          <ac:chgData name="Stacey Marrazo" userId="a9efda54-54c4-418d-ac1e-202b8d6c6041" providerId="ADAL" clId="{4DD17BD7-F4E9-4C54-9D9C-92E7CDC941E9}" dt="2026-01-23T17:40:57.001" v="386" actId="14100"/>
          <ac:picMkLst>
            <pc:docMk/>
            <pc:sldMk cId="492954991" sldId="261"/>
            <ac:picMk id="9" creationId="{DD1454E9-ECCF-A544-9A41-03D868655FF5}"/>
          </ac:picMkLst>
        </pc:picChg>
      </pc:sldChg>
      <pc:sldChg chg="del">
        <pc:chgData name="Stacey Marrazo" userId="a9efda54-54c4-418d-ac1e-202b8d6c6041" providerId="ADAL" clId="{4DD17BD7-F4E9-4C54-9D9C-92E7CDC941E9}" dt="2026-01-23T18:01:28.642" v="825" actId="2696"/>
        <pc:sldMkLst>
          <pc:docMk/>
          <pc:sldMk cId="2629466495" sldId="266"/>
        </pc:sldMkLst>
      </pc:sldChg>
      <pc:sldChg chg="modSp mod">
        <pc:chgData name="Stacey Marrazo" userId="a9efda54-54c4-418d-ac1e-202b8d6c6041" providerId="ADAL" clId="{4DD17BD7-F4E9-4C54-9D9C-92E7CDC941E9}" dt="2026-01-23T18:17:48.611" v="1238" actId="1076"/>
        <pc:sldMkLst>
          <pc:docMk/>
          <pc:sldMk cId="877173791" sldId="268"/>
        </pc:sldMkLst>
        <pc:spChg chg="mod">
          <ac:chgData name="Stacey Marrazo" userId="a9efda54-54c4-418d-ac1e-202b8d6c6041" providerId="ADAL" clId="{4DD17BD7-F4E9-4C54-9D9C-92E7CDC941E9}" dt="2026-01-23T18:17:45.384" v="1237" actId="1076"/>
          <ac:spMkLst>
            <pc:docMk/>
            <pc:sldMk cId="877173791" sldId="268"/>
            <ac:spMk id="4" creationId="{F43BADF1-3A85-284B-BF1A-6BDE0279DEFD}"/>
          </ac:spMkLst>
        </pc:spChg>
        <pc:spChg chg="mod">
          <ac:chgData name="Stacey Marrazo" userId="a9efda54-54c4-418d-ac1e-202b8d6c6041" providerId="ADAL" clId="{4DD17BD7-F4E9-4C54-9D9C-92E7CDC941E9}" dt="2026-01-23T18:17:48.611" v="1238" actId="1076"/>
          <ac:spMkLst>
            <pc:docMk/>
            <pc:sldMk cId="877173791" sldId="268"/>
            <ac:spMk id="5" creationId="{3BD86635-3CEF-A546-BC42-3CACBB2353CD}"/>
          </ac:spMkLst>
        </pc:spChg>
      </pc:sldChg>
      <pc:sldChg chg="modSp mod ord">
        <pc:chgData name="Stacey Marrazo" userId="a9efda54-54c4-418d-ac1e-202b8d6c6041" providerId="ADAL" clId="{4DD17BD7-F4E9-4C54-9D9C-92E7CDC941E9}" dt="2026-01-23T19:49:56.799" v="1709" actId="20577"/>
        <pc:sldMkLst>
          <pc:docMk/>
          <pc:sldMk cId="4157048331" sldId="269"/>
        </pc:sldMkLst>
        <pc:spChg chg="mod">
          <ac:chgData name="Stacey Marrazo" userId="a9efda54-54c4-418d-ac1e-202b8d6c6041" providerId="ADAL" clId="{4DD17BD7-F4E9-4C54-9D9C-92E7CDC941E9}" dt="2026-01-23T19:49:56.799" v="1709" actId="20577"/>
          <ac:spMkLst>
            <pc:docMk/>
            <pc:sldMk cId="4157048331" sldId="269"/>
            <ac:spMk id="2" creationId="{A99FF947-A292-7E4A-9CD2-F6F6668FB1CD}"/>
          </ac:spMkLst>
        </pc:spChg>
        <pc:spChg chg="mod">
          <ac:chgData name="Stacey Marrazo" userId="a9efda54-54c4-418d-ac1e-202b8d6c6041" providerId="ADAL" clId="{4DD17BD7-F4E9-4C54-9D9C-92E7CDC941E9}" dt="2026-01-23T19:31:03.721" v="1535" actId="20577"/>
          <ac:spMkLst>
            <pc:docMk/>
            <pc:sldMk cId="4157048331" sldId="269"/>
            <ac:spMk id="3" creationId="{B4FD199E-03D5-A24B-845B-9A1EA32C51F7}"/>
          </ac:spMkLst>
        </pc:spChg>
      </pc:sldChg>
      <pc:sldChg chg="addSp delSp modSp mod">
        <pc:chgData name="Stacey Marrazo" userId="a9efda54-54c4-418d-ac1e-202b8d6c6041" providerId="ADAL" clId="{4DD17BD7-F4E9-4C54-9D9C-92E7CDC941E9}" dt="2026-01-23T20:28:00.690" v="2127" actId="1076"/>
        <pc:sldMkLst>
          <pc:docMk/>
          <pc:sldMk cId="3859826097" sldId="270"/>
        </pc:sldMkLst>
        <pc:spChg chg="mod">
          <ac:chgData name="Stacey Marrazo" userId="a9efda54-54c4-418d-ac1e-202b8d6c6041" providerId="ADAL" clId="{4DD17BD7-F4E9-4C54-9D9C-92E7CDC941E9}" dt="2026-01-23T20:28:00.690" v="2127" actId="1076"/>
          <ac:spMkLst>
            <pc:docMk/>
            <pc:sldMk cId="3859826097" sldId="270"/>
            <ac:spMk id="4" creationId="{9FF7331C-6E43-0440-8403-078E71A442F5}"/>
          </ac:spMkLst>
        </pc:spChg>
        <pc:spChg chg="del">
          <ac:chgData name="Stacey Marrazo" userId="a9efda54-54c4-418d-ac1e-202b8d6c6041" providerId="ADAL" clId="{4DD17BD7-F4E9-4C54-9D9C-92E7CDC941E9}" dt="2026-01-23T20:27:49.240" v="2120" actId="21"/>
          <ac:spMkLst>
            <pc:docMk/>
            <pc:sldMk cId="3859826097" sldId="270"/>
            <ac:spMk id="5" creationId="{0F3B43E4-2837-CC4E-BA8A-B1D98E029D61}"/>
          </ac:spMkLst>
        </pc:spChg>
        <pc:spChg chg="add del mod">
          <ac:chgData name="Stacey Marrazo" userId="a9efda54-54c4-418d-ac1e-202b8d6c6041" providerId="ADAL" clId="{4DD17BD7-F4E9-4C54-9D9C-92E7CDC941E9}" dt="2026-01-23T20:27:51.866" v="2121" actId="21"/>
          <ac:spMkLst>
            <pc:docMk/>
            <pc:sldMk cId="3859826097" sldId="270"/>
            <ac:spMk id="6" creationId="{CCBC872C-E76E-DAFB-AA6E-FBC7B52C5AE4}"/>
          </ac:spMkLst>
        </pc:spChg>
      </pc:sldChg>
      <pc:sldChg chg="del ord">
        <pc:chgData name="Stacey Marrazo" userId="a9efda54-54c4-418d-ac1e-202b8d6c6041" providerId="ADAL" clId="{4DD17BD7-F4E9-4C54-9D9C-92E7CDC941E9}" dt="2026-01-23T17:22:34.593" v="164" actId="2696"/>
        <pc:sldMkLst>
          <pc:docMk/>
          <pc:sldMk cId="3694419728" sldId="271"/>
        </pc:sldMkLst>
      </pc:sldChg>
      <pc:sldChg chg="del">
        <pc:chgData name="Stacey Marrazo" userId="a9efda54-54c4-418d-ac1e-202b8d6c6041" providerId="ADAL" clId="{4DD17BD7-F4E9-4C54-9D9C-92E7CDC941E9}" dt="2026-01-23T17:18:55.047" v="0" actId="2696"/>
        <pc:sldMkLst>
          <pc:docMk/>
          <pc:sldMk cId="2106482639" sldId="272"/>
        </pc:sldMkLst>
      </pc:sldChg>
      <pc:sldChg chg="del">
        <pc:chgData name="Stacey Marrazo" userId="a9efda54-54c4-418d-ac1e-202b8d6c6041" providerId="ADAL" clId="{4DD17BD7-F4E9-4C54-9D9C-92E7CDC941E9}" dt="2026-01-23T17:19:01.837" v="1" actId="2696"/>
        <pc:sldMkLst>
          <pc:docMk/>
          <pc:sldMk cId="2959863223" sldId="273"/>
        </pc:sldMkLst>
      </pc:sldChg>
      <pc:sldChg chg="del">
        <pc:chgData name="Stacey Marrazo" userId="a9efda54-54c4-418d-ac1e-202b8d6c6041" providerId="ADAL" clId="{4DD17BD7-F4E9-4C54-9D9C-92E7CDC941E9}" dt="2026-01-23T17:19:05.733" v="2" actId="2696"/>
        <pc:sldMkLst>
          <pc:docMk/>
          <pc:sldMk cId="3884365182" sldId="274"/>
        </pc:sldMkLst>
      </pc:sldChg>
      <pc:sldChg chg="del">
        <pc:chgData name="Stacey Marrazo" userId="a9efda54-54c4-418d-ac1e-202b8d6c6041" providerId="ADAL" clId="{4DD17BD7-F4E9-4C54-9D9C-92E7CDC941E9}" dt="2026-01-23T17:19:12.686" v="3" actId="2696"/>
        <pc:sldMkLst>
          <pc:docMk/>
          <pc:sldMk cId="148242528" sldId="275"/>
        </pc:sldMkLst>
      </pc:sldChg>
      <pc:sldChg chg="modSp del mod">
        <pc:chgData name="Stacey Marrazo" userId="a9efda54-54c4-418d-ac1e-202b8d6c6041" providerId="ADAL" clId="{4DD17BD7-F4E9-4C54-9D9C-92E7CDC941E9}" dt="2026-01-23T17:20:04.819" v="68" actId="2696"/>
        <pc:sldMkLst>
          <pc:docMk/>
          <pc:sldMk cId="2478915156" sldId="276"/>
        </pc:sldMkLst>
        <pc:spChg chg="mod">
          <ac:chgData name="Stacey Marrazo" userId="a9efda54-54c4-418d-ac1e-202b8d6c6041" providerId="ADAL" clId="{4DD17BD7-F4E9-4C54-9D9C-92E7CDC941E9}" dt="2026-01-23T17:19:24.617" v="28" actId="20577"/>
          <ac:spMkLst>
            <pc:docMk/>
            <pc:sldMk cId="2478915156" sldId="276"/>
            <ac:spMk id="4" creationId="{CC016647-C384-084D-91A8-2209F2D962BC}"/>
          </ac:spMkLst>
        </pc:spChg>
        <pc:spChg chg="mod">
          <ac:chgData name="Stacey Marrazo" userId="a9efda54-54c4-418d-ac1e-202b8d6c6041" providerId="ADAL" clId="{4DD17BD7-F4E9-4C54-9D9C-92E7CDC941E9}" dt="2026-01-23T17:19:44.225" v="67" actId="20577"/>
          <ac:spMkLst>
            <pc:docMk/>
            <pc:sldMk cId="2478915156" sldId="276"/>
            <ac:spMk id="5" creationId="{0F4E9049-9A90-A44E-9372-628E820C9552}"/>
          </ac:spMkLst>
        </pc:spChg>
      </pc:sldChg>
      <pc:sldChg chg="del">
        <pc:chgData name="Stacey Marrazo" userId="a9efda54-54c4-418d-ac1e-202b8d6c6041" providerId="ADAL" clId="{4DD17BD7-F4E9-4C54-9D9C-92E7CDC941E9}" dt="2026-01-23T18:01:22.462" v="824" actId="2696"/>
        <pc:sldMkLst>
          <pc:docMk/>
          <pc:sldMk cId="1447844812" sldId="277"/>
        </pc:sldMkLst>
      </pc:sldChg>
      <pc:sldChg chg="del">
        <pc:chgData name="Stacey Marrazo" userId="a9efda54-54c4-418d-ac1e-202b8d6c6041" providerId="ADAL" clId="{4DD17BD7-F4E9-4C54-9D9C-92E7CDC941E9}" dt="2026-01-23T18:01:33.923" v="826" actId="2696"/>
        <pc:sldMkLst>
          <pc:docMk/>
          <pc:sldMk cId="2918596964" sldId="278"/>
        </pc:sldMkLst>
      </pc:sldChg>
      <pc:sldChg chg="modSp mod ord modNotesTx">
        <pc:chgData name="Stacey Marrazo" userId="a9efda54-54c4-418d-ac1e-202b8d6c6041" providerId="ADAL" clId="{4DD17BD7-F4E9-4C54-9D9C-92E7CDC941E9}" dt="2026-01-23T17:25:47.531" v="269" actId="20577"/>
        <pc:sldMkLst>
          <pc:docMk/>
          <pc:sldMk cId="1158408981" sldId="279"/>
        </pc:sldMkLst>
        <pc:spChg chg="mod">
          <ac:chgData name="Stacey Marrazo" userId="a9efda54-54c4-418d-ac1e-202b8d6c6041" providerId="ADAL" clId="{4DD17BD7-F4E9-4C54-9D9C-92E7CDC941E9}" dt="2026-01-23T17:23:14.381" v="212" actId="14100"/>
          <ac:spMkLst>
            <pc:docMk/>
            <pc:sldMk cId="1158408981" sldId="279"/>
            <ac:spMk id="2" creationId="{6B31BA25-2EED-2549-9BF9-D5772779B07D}"/>
          </ac:spMkLst>
        </pc:spChg>
        <pc:spChg chg="mod">
          <ac:chgData name="Stacey Marrazo" userId="a9efda54-54c4-418d-ac1e-202b8d6c6041" providerId="ADAL" clId="{4DD17BD7-F4E9-4C54-9D9C-92E7CDC941E9}" dt="2026-01-23T17:25:39.794" v="268" actId="14100"/>
          <ac:spMkLst>
            <pc:docMk/>
            <pc:sldMk cId="1158408981" sldId="279"/>
            <ac:spMk id="3" creationId="{68AC74D1-5E50-E84F-BE23-4B581DA0564A}"/>
          </ac:spMkLst>
        </pc:spChg>
      </pc:sldChg>
      <pc:sldChg chg="addSp delSp modSp mod">
        <pc:chgData name="Stacey Marrazo" userId="a9efda54-54c4-418d-ac1e-202b8d6c6041" providerId="ADAL" clId="{4DD17BD7-F4E9-4C54-9D9C-92E7CDC941E9}" dt="2026-01-23T21:05:58.433" v="2614" actId="20577"/>
        <pc:sldMkLst>
          <pc:docMk/>
          <pc:sldMk cId="362852565" sldId="280"/>
        </pc:sldMkLst>
        <pc:spChg chg="mod">
          <ac:chgData name="Stacey Marrazo" userId="a9efda54-54c4-418d-ac1e-202b8d6c6041" providerId="ADAL" clId="{4DD17BD7-F4E9-4C54-9D9C-92E7CDC941E9}" dt="2026-01-23T21:05:58.433" v="2614" actId="20577"/>
          <ac:spMkLst>
            <pc:docMk/>
            <pc:sldMk cId="362852565" sldId="280"/>
            <ac:spMk id="4" creationId="{12B05DE9-DAFA-CF46-9A9D-7620C982CD16}"/>
          </ac:spMkLst>
        </pc:spChg>
        <pc:spChg chg="del">
          <ac:chgData name="Stacey Marrazo" userId="a9efda54-54c4-418d-ac1e-202b8d6c6041" providerId="ADAL" clId="{4DD17BD7-F4E9-4C54-9D9C-92E7CDC941E9}" dt="2026-01-23T20:24:05.341" v="2064" actId="21"/>
          <ac:spMkLst>
            <pc:docMk/>
            <pc:sldMk cId="362852565" sldId="280"/>
            <ac:spMk id="5" creationId="{63B794F2-9C89-5642-A08B-829524678C9F}"/>
          </ac:spMkLst>
        </pc:spChg>
        <pc:spChg chg="add del mod">
          <ac:chgData name="Stacey Marrazo" userId="a9efda54-54c4-418d-ac1e-202b8d6c6041" providerId="ADAL" clId="{4DD17BD7-F4E9-4C54-9D9C-92E7CDC941E9}" dt="2026-01-23T20:24:09.035" v="2065" actId="21"/>
          <ac:spMkLst>
            <pc:docMk/>
            <pc:sldMk cId="362852565" sldId="280"/>
            <ac:spMk id="6" creationId="{52ACB540-BC95-9F36-A2C8-F595D6A25500}"/>
          </ac:spMkLst>
        </pc:spChg>
      </pc:sldChg>
      <pc:sldChg chg="addSp delSp modSp new mod ord addAnim delAnim modAnim">
        <pc:chgData name="Stacey Marrazo" userId="a9efda54-54c4-418d-ac1e-202b8d6c6041" providerId="ADAL" clId="{4DD17BD7-F4E9-4C54-9D9C-92E7CDC941E9}" dt="2026-01-23T20:59:50.732" v="2536"/>
        <pc:sldMkLst>
          <pc:docMk/>
          <pc:sldMk cId="2559729268" sldId="281"/>
        </pc:sldMkLst>
        <pc:spChg chg="del mod">
          <ac:chgData name="Stacey Marrazo" userId="a9efda54-54c4-418d-ac1e-202b8d6c6041" providerId="ADAL" clId="{4DD17BD7-F4E9-4C54-9D9C-92E7CDC941E9}" dt="2026-01-23T19:26:16.518" v="1266" actId="478"/>
          <ac:spMkLst>
            <pc:docMk/>
            <pc:sldMk cId="2559729268" sldId="281"/>
            <ac:spMk id="2" creationId="{675A301C-6819-EEAF-4566-F39CEFC29EF0}"/>
          </ac:spMkLst>
        </pc:spChg>
        <pc:spChg chg="del">
          <ac:chgData name="Stacey Marrazo" userId="a9efda54-54c4-418d-ac1e-202b8d6c6041" providerId="ADAL" clId="{4DD17BD7-F4E9-4C54-9D9C-92E7CDC941E9}" dt="2026-01-23T19:25:32.577" v="1254" actId="22"/>
          <ac:spMkLst>
            <pc:docMk/>
            <pc:sldMk cId="2559729268" sldId="281"/>
            <ac:spMk id="3" creationId="{D291C880-E0DF-19A8-10D8-98BF1752FCC2}"/>
          </ac:spMkLst>
        </pc:spChg>
        <pc:spChg chg="add del mod">
          <ac:chgData name="Stacey Marrazo" userId="a9efda54-54c4-418d-ac1e-202b8d6c6041" providerId="ADAL" clId="{4DD17BD7-F4E9-4C54-9D9C-92E7CDC941E9}" dt="2026-01-23T19:26:20.942" v="1267"/>
          <ac:spMkLst>
            <pc:docMk/>
            <pc:sldMk cId="2559729268" sldId="281"/>
            <ac:spMk id="9" creationId="{AAD10865-1B23-EA13-5E6E-0DD2E594BDDB}"/>
          </ac:spMkLst>
        </pc:spChg>
        <pc:spChg chg="add mod">
          <ac:chgData name="Stacey Marrazo" userId="a9efda54-54c4-418d-ac1e-202b8d6c6041" providerId="ADAL" clId="{4DD17BD7-F4E9-4C54-9D9C-92E7CDC941E9}" dt="2026-01-23T19:26:27.148" v="1270" actId="20577"/>
          <ac:spMkLst>
            <pc:docMk/>
            <pc:sldMk cId="2559729268" sldId="281"/>
            <ac:spMk id="10" creationId="{BEE7F9D7-44D2-9BCB-36F5-6257EA562E40}"/>
          </ac:spMkLst>
        </pc:spChg>
        <pc:spChg chg="add mod">
          <ac:chgData name="Stacey Marrazo" userId="a9efda54-54c4-418d-ac1e-202b8d6c6041" providerId="ADAL" clId="{4DD17BD7-F4E9-4C54-9D9C-92E7CDC941E9}" dt="2026-01-23T20:58:25.657" v="2518" actId="13926"/>
          <ac:spMkLst>
            <pc:docMk/>
            <pc:sldMk cId="2559729268" sldId="281"/>
            <ac:spMk id="11" creationId="{70EFF261-A38C-BD45-466D-7093A801F778}"/>
          </ac:spMkLst>
        </pc:spChg>
        <pc:picChg chg="add mod ord">
          <ac:chgData name="Stacey Marrazo" userId="a9efda54-54c4-418d-ac1e-202b8d6c6041" providerId="ADAL" clId="{4DD17BD7-F4E9-4C54-9D9C-92E7CDC941E9}" dt="2026-01-23T19:27:35.612" v="1334" actId="14100"/>
          <ac:picMkLst>
            <pc:docMk/>
            <pc:sldMk cId="2559729268" sldId="281"/>
            <ac:picMk id="7" creationId="{51D8566E-3122-BEBE-C060-2D51F9F039C4}"/>
          </ac:picMkLst>
        </pc:picChg>
        <pc:inkChg chg="add del">
          <ac:chgData name="Stacey Marrazo" userId="a9efda54-54c4-418d-ac1e-202b8d6c6041" providerId="ADAL" clId="{4DD17BD7-F4E9-4C54-9D9C-92E7CDC941E9}" dt="2026-01-23T20:58:41.787" v="2522" actId="9405"/>
          <ac:inkMkLst>
            <pc:docMk/>
            <pc:sldMk cId="2559729268" sldId="281"/>
            <ac:inkMk id="12" creationId="{1D211F36-11C4-52AD-9225-780021F5C36C}"/>
          </ac:inkMkLst>
        </pc:inkChg>
        <pc:inkChg chg="add">
          <ac:chgData name="Stacey Marrazo" userId="a9efda54-54c4-418d-ac1e-202b8d6c6041" providerId="ADAL" clId="{4DD17BD7-F4E9-4C54-9D9C-92E7CDC941E9}" dt="2026-01-23T20:58:37.895" v="2520"/>
          <ac:inkMkLst>
            <pc:docMk/>
            <pc:sldMk cId="2559729268" sldId="281"/>
            <ac:inkMk id="13" creationId="{E847A672-8D9B-91D2-4712-FB7DB3B614E1}"/>
          </ac:inkMkLst>
        </pc:inkChg>
        <pc:inkChg chg="add del">
          <ac:chgData name="Stacey Marrazo" userId="a9efda54-54c4-418d-ac1e-202b8d6c6041" providerId="ADAL" clId="{4DD17BD7-F4E9-4C54-9D9C-92E7CDC941E9}" dt="2026-01-23T20:58:46.529" v="2524"/>
          <ac:inkMkLst>
            <pc:docMk/>
            <pc:sldMk cId="2559729268" sldId="281"/>
            <ac:inkMk id="14" creationId="{07273143-FE01-6D1B-8BCF-5FEA9BA941A9}"/>
          </ac:inkMkLst>
        </pc:inkChg>
        <pc:inkChg chg="add">
          <ac:chgData name="Stacey Marrazo" userId="a9efda54-54c4-418d-ac1e-202b8d6c6041" providerId="ADAL" clId="{4DD17BD7-F4E9-4C54-9D9C-92E7CDC941E9}" dt="2026-01-23T20:58:46.529" v="2524"/>
          <ac:inkMkLst>
            <pc:docMk/>
            <pc:sldMk cId="2559729268" sldId="281"/>
            <ac:inkMk id="15" creationId="{93D99C83-5AA3-4FCB-75C1-07505B2DAAD1}"/>
          </ac:inkMkLst>
        </pc:inkChg>
        <pc:inkChg chg="add del">
          <ac:chgData name="Stacey Marrazo" userId="a9efda54-54c4-418d-ac1e-202b8d6c6041" providerId="ADAL" clId="{4DD17BD7-F4E9-4C54-9D9C-92E7CDC941E9}" dt="2026-01-23T20:58:53.409" v="2526"/>
          <ac:inkMkLst>
            <pc:docMk/>
            <pc:sldMk cId="2559729268" sldId="281"/>
            <ac:inkMk id="16" creationId="{17A0A378-80E9-AECD-E30E-69DE2A65D065}"/>
          </ac:inkMkLst>
        </pc:inkChg>
        <pc:inkChg chg="add">
          <ac:chgData name="Stacey Marrazo" userId="a9efda54-54c4-418d-ac1e-202b8d6c6041" providerId="ADAL" clId="{4DD17BD7-F4E9-4C54-9D9C-92E7CDC941E9}" dt="2026-01-23T20:58:53.409" v="2526"/>
          <ac:inkMkLst>
            <pc:docMk/>
            <pc:sldMk cId="2559729268" sldId="281"/>
            <ac:inkMk id="17" creationId="{8C52308B-F272-10CD-3DFE-026FC2438DA7}"/>
          </ac:inkMkLst>
        </pc:inkChg>
        <pc:inkChg chg="add del">
          <ac:chgData name="Stacey Marrazo" userId="a9efda54-54c4-418d-ac1e-202b8d6c6041" providerId="ADAL" clId="{4DD17BD7-F4E9-4C54-9D9C-92E7CDC941E9}" dt="2026-01-23T20:59:00.523" v="2528"/>
          <ac:inkMkLst>
            <pc:docMk/>
            <pc:sldMk cId="2559729268" sldId="281"/>
            <ac:inkMk id="18" creationId="{9274FC3C-E488-4EAD-805C-61AA2AB20D9E}"/>
          </ac:inkMkLst>
        </pc:inkChg>
        <pc:inkChg chg="add mod">
          <ac:chgData name="Stacey Marrazo" userId="a9efda54-54c4-418d-ac1e-202b8d6c6041" providerId="ADAL" clId="{4DD17BD7-F4E9-4C54-9D9C-92E7CDC941E9}" dt="2026-01-23T20:59:01.048" v="2529"/>
          <ac:inkMkLst>
            <pc:docMk/>
            <pc:sldMk cId="2559729268" sldId="281"/>
            <ac:inkMk id="19" creationId="{44D8DE96-4FFD-7163-02F1-0045CE1C7E39}"/>
          </ac:inkMkLst>
        </pc:inkChg>
      </pc:sldChg>
      <pc:sldChg chg="addSp delSp modSp new mod addAnim delAnim modAnim">
        <pc:chgData name="Stacey Marrazo" userId="a9efda54-54c4-418d-ac1e-202b8d6c6041" providerId="ADAL" clId="{4DD17BD7-F4E9-4C54-9D9C-92E7CDC941E9}" dt="2026-01-23T20:51:30.614" v="2477"/>
        <pc:sldMkLst>
          <pc:docMk/>
          <pc:sldMk cId="3780048295" sldId="282"/>
        </pc:sldMkLst>
        <pc:spChg chg="add mod">
          <ac:chgData name="Stacey Marrazo" userId="a9efda54-54c4-418d-ac1e-202b8d6c6041" providerId="ADAL" clId="{4DD17BD7-F4E9-4C54-9D9C-92E7CDC941E9}" dt="2026-01-23T20:42:54.296" v="2444" actId="13926"/>
          <ac:spMkLst>
            <pc:docMk/>
            <pc:sldMk cId="3780048295" sldId="282"/>
            <ac:spMk id="6" creationId="{5FA3E812-B57F-158F-D000-9260FFD7B30C}"/>
          </ac:spMkLst>
        </pc:spChg>
        <pc:spChg chg="add mod">
          <ac:chgData name="Stacey Marrazo" userId="a9efda54-54c4-418d-ac1e-202b8d6c6041" providerId="ADAL" clId="{4DD17BD7-F4E9-4C54-9D9C-92E7CDC941E9}" dt="2026-01-23T18:05:41.963" v="881" actId="14100"/>
          <ac:spMkLst>
            <pc:docMk/>
            <pc:sldMk cId="3780048295" sldId="282"/>
            <ac:spMk id="7" creationId="{56FC735B-FDBA-8489-C1E1-4E202659F4C1}"/>
          </ac:spMkLst>
        </pc:spChg>
        <pc:picChg chg="add mod">
          <ac:chgData name="Stacey Marrazo" userId="a9efda54-54c4-418d-ac1e-202b8d6c6041" providerId="ADAL" clId="{4DD17BD7-F4E9-4C54-9D9C-92E7CDC941E9}" dt="2026-01-23T20:38:31.214" v="2391" actId="1076"/>
          <ac:picMkLst>
            <pc:docMk/>
            <pc:sldMk cId="3780048295" sldId="282"/>
            <ac:picMk id="5" creationId="{20740CE8-9E67-A11A-795D-21C383044DDA}"/>
          </ac:picMkLst>
        </pc:picChg>
        <pc:inkChg chg="add del">
          <ac:chgData name="Stacey Marrazo" userId="a9efda54-54c4-418d-ac1e-202b8d6c6041" providerId="ADAL" clId="{4DD17BD7-F4E9-4C54-9D9C-92E7CDC941E9}" dt="2026-01-23T20:37:01.282" v="2365" actId="9405"/>
          <ac:inkMkLst>
            <pc:docMk/>
            <pc:sldMk cId="3780048295" sldId="282"/>
            <ac:inkMk id="8" creationId="{A2305414-0DD7-52C3-CCE4-CC03041B7076}"/>
          </ac:inkMkLst>
        </pc:inkChg>
        <pc:inkChg chg="add">
          <ac:chgData name="Stacey Marrazo" userId="a9efda54-54c4-418d-ac1e-202b8d6c6041" providerId="ADAL" clId="{4DD17BD7-F4E9-4C54-9D9C-92E7CDC941E9}" dt="2026-01-23T20:36:57.467" v="2363"/>
          <ac:inkMkLst>
            <pc:docMk/>
            <pc:sldMk cId="3780048295" sldId="282"/>
            <ac:inkMk id="9" creationId="{8EEECB1F-C20A-D9AC-0CDA-F04CD5F118FF}"/>
          </ac:inkMkLst>
        </pc:inkChg>
        <pc:inkChg chg="add del">
          <ac:chgData name="Stacey Marrazo" userId="a9efda54-54c4-418d-ac1e-202b8d6c6041" providerId="ADAL" clId="{4DD17BD7-F4E9-4C54-9D9C-92E7CDC941E9}" dt="2026-01-23T20:38:07.214" v="2389" actId="9405"/>
          <ac:inkMkLst>
            <pc:docMk/>
            <pc:sldMk cId="3780048295" sldId="282"/>
            <ac:inkMk id="10" creationId="{13444194-8038-7CBC-D76C-CC7F94F090B7}"/>
          </ac:inkMkLst>
        </pc:inkChg>
        <pc:inkChg chg="add">
          <ac:chgData name="Stacey Marrazo" userId="a9efda54-54c4-418d-ac1e-202b8d6c6041" providerId="ADAL" clId="{4DD17BD7-F4E9-4C54-9D9C-92E7CDC941E9}" dt="2026-01-23T20:37:06.486" v="2367"/>
          <ac:inkMkLst>
            <pc:docMk/>
            <pc:sldMk cId="3780048295" sldId="282"/>
            <ac:inkMk id="11" creationId="{27AC135B-92B4-A4FA-9AEC-91325E1E04A2}"/>
          </ac:inkMkLst>
        </pc:inkChg>
        <pc:inkChg chg="add del">
          <ac:chgData name="Stacey Marrazo" userId="a9efda54-54c4-418d-ac1e-202b8d6c6041" providerId="ADAL" clId="{4DD17BD7-F4E9-4C54-9D9C-92E7CDC941E9}" dt="2026-01-23T20:38:06.248" v="2387" actId="9405"/>
          <ac:inkMkLst>
            <pc:docMk/>
            <pc:sldMk cId="3780048295" sldId="282"/>
            <ac:inkMk id="12" creationId="{88F318FE-64EC-FF52-19B2-37D0FB8E6841}"/>
          </ac:inkMkLst>
        </pc:inkChg>
        <pc:inkChg chg="add">
          <ac:chgData name="Stacey Marrazo" userId="a9efda54-54c4-418d-ac1e-202b8d6c6041" providerId="ADAL" clId="{4DD17BD7-F4E9-4C54-9D9C-92E7CDC941E9}" dt="2026-01-23T20:37:20.279" v="2369"/>
          <ac:inkMkLst>
            <pc:docMk/>
            <pc:sldMk cId="3780048295" sldId="282"/>
            <ac:inkMk id="13" creationId="{7207A981-FA1A-8FC6-3D4C-041B1525C11D}"/>
          </ac:inkMkLst>
        </pc:inkChg>
        <pc:inkChg chg="add del">
          <ac:chgData name="Stacey Marrazo" userId="a9efda54-54c4-418d-ac1e-202b8d6c6041" providerId="ADAL" clId="{4DD17BD7-F4E9-4C54-9D9C-92E7CDC941E9}" dt="2026-01-23T20:38:05.729" v="2385" actId="9405"/>
          <ac:inkMkLst>
            <pc:docMk/>
            <pc:sldMk cId="3780048295" sldId="282"/>
            <ac:inkMk id="14" creationId="{8D47578E-1ED2-F2F7-7E0A-F23C70FEB2D0}"/>
          </ac:inkMkLst>
        </pc:inkChg>
        <pc:inkChg chg="add">
          <ac:chgData name="Stacey Marrazo" userId="a9efda54-54c4-418d-ac1e-202b8d6c6041" providerId="ADAL" clId="{4DD17BD7-F4E9-4C54-9D9C-92E7CDC941E9}" dt="2026-01-23T20:37:29.319" v="2371"/>
          <ac:inkMkLst>
            <pc:docMk/>
            <pc:sldMk cId="3780048295" sldId="282"/>
            <ac:inkMk id="15" creationId="{10664FE5-E597-519D-FCEE-B6C0E23E56DD}"/>
          </ac:inkMkLst>
        </pc:inkChg>
        <pc:inkChg chg="add del">
          <ac:chgData name="Stacey Marrazo" userId="a9efda54-54c4-418d-ac1e-202b8d6c6041" providerId="ADAL" clId="{4DD17BD7-F4E9-4C54-9D9C-92E7CDC941E9}" dt="2026-01-23T20:37:41.354" v="2373" actId="9405"/>
          <ac:inkMkLst>
            <pc:docMk/>
            <pc:sldMk cId="3780048295" sldId="282"/>
            <ac:inkMk id="16" creationId="{2BE6CEDD-4099-8A1D-8F12-FE9A47B44659}"/>
          </ac:inkMkLst>
        </pc:inkChg>
        <pc:inkChg chg="add del">
          <ac:chgData name="Stacey Marrazo" userId="a9efda54-54c4-418d-ac1e-202b8d6c6041" providerId="ADAL" clId="{4DD17BD7-F4E9-4C54-9D9C-92E7CDC941E9}" dt="2026-01-23T20:38:05.183" v="2383" actId="9405"/>
          <ac:inkMkLst>
            <pc:docMk/>
            <pc:sldMk cId="3780048295" sldId="282"/>
            <ac:inkMk id="17" creationId="{66DEA1EA-1BD2-1D0F-0772-11AC6A113C80}"/>
          </ac:inkMkLst>
        </pc:inkChg>
        <pc:inkChg chg="add del">
          <ac:chgData name="Stacey Marrazo" userId="a9efda54-54c4-418d-ac1e-202b8d6c6041" providerId="ADAL" clId="{4DD17BD7-F4E9-4C54-9D9C-92E7CDC941E9}" dt="2026-01-23T20:38:04.604" v="2382" actId="9405"/>
          <ac:inkMkLst>
            <pc:docMk/>
            <pc:sldMk cId="3780048295" sldId="282"/>
            <ac:inkMk id="18" creationId="{758AE005-A3C1-6C4C-6AEA-E271FFAA4415}"/>
          </ac:inkMkLst>
        </pc:inkChg>
        <pc:inkChg chg="add">
          <ac:chgData name="Stacey Marrazo" userId="a9efda54-54c4-418d-ac1e-202b8d6c6041" providerId="ADAL" clId="{4DD17BD7-F4E9-4C54-9D9C-92E7CDC941E9}" dt="2026-01-23T20:37:54.036" v="2376"/>
          <ac:inkMkLst>
            <pc:docMk/>
            <pc:sldMk cId="3780048295" sldId="282"/>
            <ac:inkMk id="19" creationId="{27637640-727C-534F-9421-8ECD2AF700FE}"/>
          </ac:inkMkLst>
        </pc:inkChg>
        <pc:inkChg chg="add del">
          <ac:chgData name="Stacey Marrazo" userId="a9efda54-54c4-418d-ac1e-202b8d6c6041" providerId="ADAL" clId="{4DD17BD7-F4E9-4C54-9D9C-92E7CDC941E9}" dt="2026-01-23T20:38:03.549" v="2380" actId="9405"/>
          <ac:inkMkLst>
            <pc:docMk/>
            <pc:sldMk cId="3780048295" sldId="282"/>
            <ac:inkMk id="20" creationId="{1529DB3D-9390-5E0F-1778-12C10E6C01F3}"/>
          </ac:inkMkLst>
        </pc:inkChg>
        <pc:inkChg chg="add">
          <ac:chgData name="Stacey Marrazo" userId="a9efda54-54c4-418d-ac1e-202b8d6c6041" providerId="ADAL" clId="{4DD17BD7-F4E9-4C54-9D9C-92E7CDC941E9}" dt="2026-01-23T20:38:00.584" v="2378"/>
          <ac:inkMkLst>
            <pc:docMk/>
            <pc:sldMk cId="3780048295" sldId="282"/>
            <ac:inkMk id="21" creationId="{D56DE512-F5D0-1102-61B9-E47103409EB7}"/>
          </ac:inkMkLst>
        </pc:inkChg>
        <pc:inkChg chg="add del">
          <ac:chgData name="Stacey Marrazo" userId="a9efda54-54c4-418d-ac1e-202b8d6c6041" providerId="ADAL" clId="{4DD17BD7-F4E9-4C54-9D9C-92E7CDC941E9}" dt="2026-01-23T20:41:45.627" v="2439" actId="9405"/>
          <ac:inkMkLst>
            <pc:docMk/>
            <pc:sldMk cId="3780048295" sldId="282"/>
            <ac:inkMk id="22" creationId="{8FC6BD5F-4C7F-2F1C-D015-19AE07904DF1}"/>
          </ac:inkMkLst>
        </pc:inkChg>
        <pc:inkChg chg="add del">
          <ac:chgData name="Stacey Marrazo" userId="a9efda54-54c4-418d-ac1e-202b8d6c6041" providerId="ADAL" clId="{4DD17BD7-F4E9-4C54-9D9C-92E7CDC941E9}" dt="2026-01-23T20:38:43.301" v="2394" actId="9405"/>
          <ac:inkMkLst>
            <pc:docMk/>
            <pc:sldMk cId="3780048295" sldId="282"/>
            <ac:inkMk id="23" creationId="{CBACA11D-2895-F484-E030-65D6D98B634C}"/>
          </ac:inkMkLst>
        </pc:inkChg>
        <pc:inkChg chg="add del">
          <ac:chgData name="Stacey Marrazo" userId="a9efda54-54c4-418d-ac1e-202b8d6c6041" providerId="ADAL" clId="{4DD17BD7-F4E9-4C54-9D9C-92E7CDC941E9}" dt="2026-01-23T20:41:45.107" v="2438" actId="9405"/>
          <ac:inkMkLst>
            <pc:docMk/>
            <pc:sldMk cId="3780048295" sldId="282"/>
            <ac:inkMk id="24" creationId="{6D4A7B98-3F0E-89EB-D3C5-A6FEEB3EEC64}"/>
          </ac:inkMkLst>
        </pc:inkChg>
        <pc:inkChg chg="add">
          <ac:chgData name="Stacey Marrazo" userId="a9efda54-54c4-418d-ac1e-202b8d6c6041" providerId="ADAL" clId="{4DD17BD7-F4E9-4C54-9D9C-92E7CDC941E9}" dt="2026-01-23T20:38:45.852" v="2396"/>
          <ac:inkMkLst>
            <pc:docMk/>
            <pc:sldMk cId="3780048295" sldId="282"/>
            <ac:inkMk id="25" creationId="{AA5A781A-8896-F2B7-4587-CEBB51EC582D}"/>
          </ac:inkMkLst>
        </pc:inkChg>
        <pc:inkChg chg="add del">
          <ac:chgData name="Stacey Marrazo" userId="a9efda54-54c4-418d-ac1e-202b8d6c6041" providerId="ADAL" clId="{4DD17BD7-F4E9-4C54-9D9C-92E7CDC941E9}" dt="2026-01-23T20:41:44.109" v="2436" actId="9405"/>
          <ac:inkMkLst>
            <pc:docMk/>
            <pc:sldMk cId="3780048295" sldId="282"/>
            <ac:inkMk id="26" creationId="{2A74AE41-D7A7-B87B-DD50-493CF0B2061E}"/>
          </ac:inkMkLst>
        </pc:inkChg>
        <pc:inkChg chg="add del">
          <ac:chgData name="Stacey Marrazo" userId="a9efda54-54c4-418d-ac1e-202b8d6c6041" providerId="ADAL" clId="{4DD17BD7-F4E9-4C54-9D9C-92E7CDC941E9}" dt="2026-01-23T20:41:43.612" v="2435" actId="9405"/>
          <ac:inkMkLst>
            <pc:docMk/>
            <pc:sldMk cId="3780048295" sldId="282"/>
            <ac:inkMk id="27" creationId="{D788B717-A91C-0F14-F7C9-C8CA1CDEE185}"/>
          </ac:inkMkLst>
        </pc:inkChg>
        <pc:inkChg chg="add">
          <ac:chgData name="Stacey Marrazo" userId="a9efda54-54c4-418d-ac1e-202b8d6c6041" providerId="ADAL" clId="{4DD17BD7-F4E9-4C54-9D9C-92E7CDC941E9}" dt="2026-01-23T20:38:54.370" v="2399"/>
          <ac:inkMkLst>
            <pc:docMk/>
            <pc:sldMk cId="3780048295" sldId="282"/>
            <ac:inkMk id="28" creationId="{D0C988F3-E2AF-E20B-5EE0-44D946317EAF}"/>
          </ac:inkMkLst>
        </pc:inkChg>
        <pc:inkChg chg="add del">
          <ac:chgData name="Stacey Marrazo" userId="a9efda54-54c4-418d-ac1e-202b8d6c6041" providerId="ADAL" clId="{4DD17BD7-F4E9-4C54-9D9C-92E7CDC941E9}" dt="2026-01-23T20:41:43.110" v="2433" actId="9405"/>
          <ac:inkMkLst>
            <pc:docMk/>
            <pc:sldMk cId="3780048295" sldId="282"/>
            <ac:inkMk id="29" creationId="{7A13087D-41AC-DAAC-3BA0-93D810E9AF59}"/>
          </ac:inkMkLst>
        </pc:inkChg>
        <pc:inkChg chg="add">
          <ac:chgData name="Stacey Marrazo" userId="a9efda54-54c4-418d-ac1e-202b8d6c6041" providerId="ADAL" clId="{4DD17BD7-F4E9-4C54-9D9C-92E7CDC941E9}" dt="2026-01-23T20:39:03.067" v="2401"/>
          <ac:inkMkLst>
            <pc:docMk/>
            <pc:sldMk cId="3780048295" sldId="282"/>
            <ac:inkMk id="30" creationId="{80DE672D-D1AE-FE90-D86E-D5AF46203384}"/>
          </ac:inkMkLst>
        </pc:inkChg>
        <pc:inkChg chg="add del">
          <ac:chgData name="Stacey Marrazo" userId="a9efda54-54c4-418d-ac1e-202b8d6c6041" providerId="ADAL" clId="{4DD17BD7-F4E9-4C54-9D9C-92E7CDC941E9}" dt="2026-01-23T20:41:42.632" v="2431" actId="9405"/>
          <ac:inkMkLst>
            <pc:docMk/>
            <pc:sldMk cId="3780048295" sldId="282"/>
            <ac:inkMk id="31" creationId="{9893FBCC-2918-DECE-91CD-D53E2B74721D}"/>
          </ac:inkMkLst>
        </pc:inkChg>
        <pc:inkChg chg="add">
          <ac:chgData name="Stacey Marrazo" userId="a9efda54-54c4-418d-ac1e-202b8d6c6041" providerId="ADAL" clId="{4DD17BD7-F4E9-4C54-9D9C-92E7CDC941E9}" dt="2026-01-23T20:39:05.992" v="2403"/>
          <ac:inkMkLst>
            <pc:docMk/>
            <pc:sldMk cId="3780048295" sldId="282"/>
            <ac:inkMk id="32" creationId="{BF46592E-837F-1506-93CD-0B56130113B5}"/>
          </ac:inkMkLst>
        </pc:inkChg>
        <pc:inkChg chg="add del">
          <ac:chgData name="Stacey Marrazo" userId="a9efda54-54c4-418d-ac1e-202b8d6c6041" providerId="ADAL" clId="{4DD17BD7-F4E9-4C54-9D9C-92E7CDC941E9}" dt="2026-01-23T20:39:24.188" v="2407" actId="9405"/>
          <ac:inkMkLst>
            <pc:docMk/>
            <pc:sldMk cId="3780048295" sldId="282"/>
            <ac:inkMk id="33" creationId="{AA8BC11B-BD08-B18D-9AD1-B778F0045FDD}"/>
          </ac:inkMkLst>
        </pc:inkChg>
        <pc:inkChg chg="add">
          <ac:chgData name="Stacey Marrazo" userId="a9efda54-54c4-418d-ac1e-202b8d6c6041" providerId="ADAL" clId="{4DD17BD7-F4E9-4C54-9D9C-92E7CDC941E9}" dt="2026-01-23T20:39:19.064" v="2405"/>
          <ac:inkMkLst>
            <pc:docMk/>
            <pc:sldMk cId="3780048295" sldId="282"/>
            <ac:inkMk id="34" creationId="{DA713B87-E498-F243-D8CF-1E0E9D9E8D34}"/>
          </ac:inkMkLst>
        </pc:inkChg>
        <pc:inkChg chg="add del">
          <ac:chgData name="Stacey Marrazo" userId="a9efda54-54c4-418d-ac1e-202b8d6c6041" providerId="ADAL" clId="{4DD17BD7-F4E9-4C54-9D9C-92E7CDC941E9}" dt="2026-01-23T20:41:42.222" v="2429" actId="9405"/>
          <ac:inkMkLst>
            <pc:docMk/>
            <pc:sldMk cId="3780048295" sldId="282"/>
            <ac:inkMk id="35" creationId="{ADE05E3B-4749-8496-9241-3D50E5FDEE03}"/>
          </ac:inkMkLst>
        </pc:inkChg>
        <pc:inkChg chg="add mod">
          <ac:chgData name="Stacey Marrazo" userId="a9efda54-54c4-418d-ac1e-202b8d6c6041" providerId="ADAL" clId="{4DD17BD7-F4E9-4C54-9D9C-92E7CDC941E9}" dt="2026-01-23T20:41:41.793" v="2427"/>
          <ac:inkMkLst>
            <pc:docMk/>
            <pc:sldMk cId="3780048295" sldId="282"/>
            <ac:inkMk id="36" creationId="{254E7D76-A748-5F49-E4F6-0DADBAF7BD84}"/>
          </ac:inkMkLst>
        </pc:inkChg>
        <pc:inkChg chg="add del">
          <ac:chgData name="Stacey Marrazo" userId="a9efda54-54c4-418d-ac1e-202b8d6c6041" providerId="ADAL" clId="{4DD17BD7-F4E9-4C54-9D9C-92E7CDC941E9}" dt="2026-01-23T20:41:41.597" v="2426" actId="9405"/>
          <ac:inkMkLst>
            <pc:docMk/>
            <pc:sldMk cId="3780048295" sldId="282"/>
            <ac:inkMk id="37" creationId="{8F40130E-22CF-347D-543C-4ADD76EC64C1}"/>
          </ac:inkMkLst>
        </pc:inkChg>
        <pc:inkChg chg="add del">
          <ac:chgData name="Stacey Marrazo" userId="a9efda54-54c4-418d-ac1e-202b8d6c6041" providerId="ADAL" clId="{4DD17BD7-F4E9-4C54-9D9C-92E7CDC941E9}" dt="2026-01-23T20:41:41.376" v="2425" actId="9405"/>
          <ac:inkMkLst>
            <pc:docMk/>
            <pc:sldMk cId="3780048295" sldId="282"/>
            <ac:inkMk id="38" creationId="{DE32E50D-2BEB-2120-5C0F-FD1075C7E9A9}"/>
          </ac:inkMkLst>
        </pc:inkChg>
        <pc:inkChg chg="add del">
          <ac:chgData name="Stacey Marrazo" userId="a9efda54-54c4-418d-ac1e-202b8d6c6041" providerId="ADAL" clId="{4DD17BD7-F4E9-4C54-9D9C-92E7CDC941E9}" dt="2026-01-23T20:39:48.627" v="2414" actId="9405"/>
          <ac:inkMkLst>
            <pc:docMk/>
            <pc:sldMk cId="3780048295" sldId="282"/>
            <ac:inkMk id="39" creationId="{A061875D-CE38-59AD-538C-5950D03EC920}"/>
          </ac:inkMkLst>
        </pc:inkChg>
        <pc:inkChg chg="add del">
          <ac:chgData name="Stacey Marrazo" userId="a9efda54-54c4-418d-ac1e-202b8d6c6041" providerId="ADAL" clId="{4DD17BD7-F4E9-4C54-9D9C-92E7CDC941E9}" dt="2026-01-23T20:41:40.906" v="2424" actId="9405"/>
          <ac:inkMkLst>
            <pc:docMk/>
            <pc:sldMk cId="3780048295" sldId="282"/>
            <ac:inkMk id="40" creationId="{44DFC10E-D798-57B5-4BC7-71E13F5CA589}"/>
          </ac:inkMkLst>
        </pc:inkChg>
        <pc:inkChg chg="add del">
          <ac:chgData name="Stacey Marrazo" userId="a9efda54-54c4-418d-ac1e-202b8d6c6041" providerId="ADAL" clId="{4DD17BD7-F4E9-4C54-9D9C-92E7CDC941E9}" dt="2026-01-23T20:41:40.452" v="2423" actId="9405"/>
          <ac:inkMkLst>
            <pc:docMk/>
            <pc:sldMk cId="3780048295" sldId="282"/>
            <ac:inkMk id="41" creationId="{5CB9B053-84D9-8F66-66CE-028B95B6FB63}"/>
          </ac:inkMkLst>
        </pc:inkChg>
        <pc:inkChg chg="add">
          <ac:chgData name="Stacey Marrazo" userId="a9efda54-54c4-418d-ac1e-202b8d6c6041" providerId="ADAL" clId="{4DD17BD7-F4E9-4C54-9D9C-92E7CDC941E9}" dt="2026-01-23T20:43:10.591" v="2445" actId="9405"/>
          <ac:inkMkLst>
            <pc:docMk/>
            <pc:sldMk cId="3780048295" sldId="282"/>
            <ac:inkMk id="42" creationId="{C34CD654-16A8-261E-F963-E7DBC23AF88B}"/>
          </ac:inkMkLst>
        </pc:inkChg>
        <pc:inkChg chg="add del">
          <ac:chgData name="Stacey Marrazo" userId="a9efda54-54c4-418d-ac1e-202b8d6c6041" providerId="ADAL" clId="{4DD17BD7-F4E9-4C54-9D9C-92E7CDC941E9}" dt="2026-01-23T20:43:17.421" v="2447"/>
          <ac:inkMkLst>
            <pc:docMk/>
            <pc:sldMk cId="3780048295" sldId="282"/>
            <ac:inkMk id="43" creationId="{DAA6A47A-2CEB-35B1-38AA-D2A0F7CB4E37}"/>
          </ac:inkMkLst>
        </pc:inkChg>
        <pc:inkChg chg="add">
          <ac:chgData name="Stacey Marrazo" userId="a9efda54-54c4-418d-ac1e-202b8d6c6041" providerId="ADAL" clId="{4DD17BD7-F4E9-4C54-9D9C-92E7CDC941E9}" dt="2026-01-23T20:43:17.421" v="2447"/>
          <ac:inkMkLst>
            <pc:docMk/>
            <pc:sldMk cId="3780048295" sldId="282"/>
            <ac:inkMk id="44" creationId="{ED067D74-6304-23A4-79D8-79F4C025320F}"/>
          </ac:inkMkLst>
        </pc:inkChg>
        <pc:inkChg chg="add del">
          <ac:chgData name="Stacey Marrazo" userId="a9efda54-54c4-418d-ac1e-202b8d6c6041" providerId="ADAL" clId="{4DD17BD7-F4E9-4C54-9D9C-92E7CDC941E9}" dt="2026-01-23T20:43:24.928" v="2449"/>
          <ac:inkMkLst>
            <pc:docMk/>
            <pc:sldMk cId="3780048295" sldId="282"/>
            <ac:inkMk id="45" creationId="{EE074894-103B-5C05-0DFD-E72C22642A51}"/>
          </ac:inkMkLst>
        </pc:inkChg>
        <pc:inkChg chg="add mod">
          <ac:chgData name="Stacey Marrazo" userId="a9efda54-54c4-418d-ac1e-202b8d6c6041" providerId="ADAL" clId="{4DD17BD7-F4E9-4C54-9D9C-92E7CDC941E9}" dt="2026-01-23T20:43:25.330" v="2450"/>
          <ac:inkMkLst>
            <pc:docMk/>
            <pc:sldMk cId="3780048295" sldId="282"/>
            <ac:inkMk id="46" creationId="{849D1049-B4B8-9215-10F8-0D4BDF782CD5}"/>
          </ac:inkMkLst>
        </pc:inkChg>
        <pc:inkChg chg="add">
          <ac:chgData name="Stacey Marrazo" userId="a9efda54-54c4-418d-ac1e-202b8d6c6041" providerId="ADAL" clId="{4DD17BD7-F4E9-4C54-9D9C-92E7CDC941E9}" dt="2026-01-23T20:43:30.493" v="2451" actId="9405"/>
          <ac:inkMkLst>
            <pc:docMk/>
            <pc:sldMk cId="3780048295" sldId="282"/>
            <ac:inkMk id="47" creationId="{1C8948B9-3FBF-6E6A-3F90-4A81BC38C27B}"/>
          </ac:inkMkLst>
        </pc:inkChg>
        <pc:inkChg chg="add">
          <ac:chgData name="Stacey Marrazo" userId="a9efda54-54c4-418d-ac1e-202b8d6c6041" providerId="ADAL" clId="{4DD17BD7-F4E9-4C54-9D9C-92E7CDC941E9}" dt="2026-01-23T20:43:33.216" v="2452" actId="9405"/>
          <ac:inkMkLst>
            <pc:docMk/>
            <pc:sldMk cId="3780048295" sldId="282"/>
            <ac:inkMk id="48" creationId="{A1707F3B-FC10-DFF8-B087-B76B1DE25924}"/>
          </ac:inkMkLst>
        </pc:inkChg>
        <pc:inkChg chg="add del">
          <ac:chgData name="Stacey Marrazo" userId="a9efda54-54c4-418d-ac1e-202b8d6c6041" providerId="ADAL" clId="{4DD17BD7-F4E9-4C54-9D9C-92E7CDC941E9}" dt="2026-01-23T20:43:44.908" v="2456" actId="9405"/>
          <ac:inkMkLst>
            <pc:docMk/>
            <pc:sldMk cId="3780048295" sldId="282"/>
            <ac:inkMk id="49" creationId="{D1BB7554-4A02-05B4-C912-5EBC872ED232}"/>
          </ac:inkMkLst>
        </pc:inkChg>
        <pc:inkChg chg="add">
          <ac:chgData name="Stacey Marrazo" userId="a9efda54-54c4-418d-ac1e-202b8d6c6041" providerId="ADAL" clId="{4DD17BD7-F4E9-4C54-9D9C-92E7CDC941E9}" dt="2026-01-23T20:43:40.348" v="2454"/>
          <ac:inkMkLst>
            <pc:docMk/>
            <pc:sldMk cId="3780048295" sldId="282"/>
            <ac:inkMk id="50" creationId="{B755F91C-AE86-CEF7-A423-A4458B559971}"/>
          </ac:inkMkLst>
        </pc:inkChg>
        <pc:inkChg chg="add">
          <ac:chgData name="Stacey Marrazo" userId="a9efda54-54c4-418d-ac1e-202b8d6c6041" providerId="ADAL" clId="{4DD17BD7-F4E9-4C54-9D9C-92E7CDC941E9}" dt="2026-01-23T20:43:49.257" v="2457" actId="9405"/>
          <ac:inkMkLst>
            <pc:docMk/>
            <pc:sldMk cId="3780048295" sldId="282"/>
            <ac:inkMk id="51" creationId="{892714CB-B662-F481-E322-D79BA989A1BA}"/>
          </ac:inkMkLst>
        </pc:inkChg>
      </pc:sldChg>
      <pc:sldChg chg="addSp delSp modSp add mod addAnim delAnim modAnim modNotesTx">
        <pc:chgData name="Stacey Marrazo" userId="a9efda54-54c4-418d-ac1e-202b8d6c6041" providerId="ADAL" clId="{4DD17BD7-F4E9-4C54-9D9C-92E7CDC941E9}" dt="2026-01-23T20:57:09.039" v="2504"/>
        <pc:sldMkLst>
          <pc:docMk/>
          <pc:sldMk cId="2129842744" sldId="283"/>
        </pc:sldMkLst>
        <pc:spChg chg="mod">
          <ac:chgData name="Stacey Marrazo" userId="a9efda54-54c4-418d-ac1e-202b8d6c6041" providerId="ADAL" clId="{4DD17BD7-F4E9-4C54-9D9C-92E7CDC941E9}" dt="2026-01-23T20:53:36.018" v="2484" actId="13926"/>
          <ac:spMkLst>
            <pc:docMk/>
            <pc:sldMk cId="2129842744" sldId="283"/>
            <ac:spMk id="6" creationId="{346CEE49-E20A-0056-133C-A3F612185F5E}"/>
          </ac:spMkLst>
        </pc:spChg>
        <pc:spChg chg="add mod">
          <ac:chgData name="Stacey Marrazo" userId="a9efda54-54c4-418d-ac1e-202b8d6c6041" providerId="ADAL" clId="{4DD17BD7-F4E9-4C54-9D9C-92E7CDC941E9}" dt="2026-01-23T18:15:23.452" v="1216" actId="1076"/>
          <ac:spMkLst>
            <pc:docMk/>
            <pc:sldMk cId="2129842744" sldId="283"/>
            <ac:spMk id="9" creationId="{7F4DA5CA-3FAE-71DD-4BDC-A7B4935C4D04}"/>
          </ac:spMkLst>
        </pc:spChg>
        <pc:picChg chg="del">
          <ac:chgData name="Stacey Marrazo" userId="a9efda54-54c4-418d-ac1e-202b8d6c6041" providerId="ADAL" clId="{4DD17BD7-F4E9-4C54-9D9C-92E7CDC941E9}" dt="2026-01-23T18:08:16.432" v="1011" actId="21"/>
          <ac:picMkLst>
            <pc:docMk/>
            <pc:sldMk cId="2129842744" sldId="283"/>
            <ac:picMk id="5" creationId="{FB1D7107-57B8-F3F7-F369-3CD5C774113C}"/>
          </ac:picMkLst>
        </pc:picChg>
        <pc:picChg chg="add mod">
          <ac:chgData name="Stacey Marrazo" userId="a9efda54-54c4-418d-ac1e-202b8d6c6041" providerId="ADAL" clId="{4DD17BD7-F4E9-4C54-9D9C-92E7CDC941E9}" dt="2026-01-23T18:13:26.983" v="1072" actId="1076"/>
          <ac:picMkLst>
            <pc:docMk/>
            <pc:sldMk cId="2129842744" sldId="283"/>
            <ac:picMk id="8" creationId="{2E7EAC35-F998-E66D-9238-124BADE20C2C}"/>
          </ac:picMkLst>
        </pc:picChg>
        <pc:inkChg chg="add del">
          <ac:chgData name="Stacey Marrazo" userId="a9efda54-54c4-418d-ac1e-202b8d6c6041" providerId="ADAL" clId="{4DD17BD7-F4E9-4C54-9D9C-92E7CDC941E9}" dt="2026-01-23T20:40:42.586" v="2422" actId="9405"/>
          <ac:inkMkLst>
            <pc:docMk/>
            <pc:sldMk cId="2129842744" sldId="283"/>
            <ac:inkMk id="10" creationId="{7440FC0B-FAE4-483F-0FF8-9F046C08BEDD}"/>
          </ac:inkMkLst>
        </pc:inkChg>
        <pc:inkChg chg="add">
          <ac:chgData name="Stacey Marrazo" userId="a9efda54-54c4-418d-ac1e-202b8d6c6041" providerId="ADAL" clId="{4DD17BD7-F4E9-4C54-9D9C-92E7CDC941E9}" dt="2026-01-23T20:40:06.169" v="2418"/>
          <ac:inkMkLst>
            <pc:docMk/>
            <pc:sldMk cId="2129842744" sldId="283"/>
            <ac:inkMk id="11" creationId="{A2212453-3AD7-4754-8F7C-1D1261BC4069}"/>
          </ac:inkMkLst>
        </pc:inkChg>
        <pc:inkChg chg="add del">
          <ac:chgData name="Stacey Marrazo" userId="a9efda54-54c4-418d-ac1e-202b8d6c6041" providerId="ADAL" clId="{4DD17BD7-F4E9-4C54-9D9C-92E7CDC941E9}" dt="2026-01-23T20:40:41.524" v="2420" actId="9405"/>
          <ac:inkMkLst>
            <pc:docMk/>
            <pc:sldMk cId="2129842744" sldId="283"/>
            <ac:inkMk id="12" creationId="{58CD55E2-188C-111B-AA2B-49113FB16CB6}"/>
          </ac:inkMkLst>
        </pc:inkChg>
        <pc:inkChg chg="add del">
          <ac:chgData name="Stacey Marrazo" userId="a9efda54-54c4-418d-ac1e-202b8d6c6041" providerId="ADAL" clId="{4DD17BD7-F4E9-4C54-9D9C-92E7CDC941E9}" dt="2026-01-23T20:54:02.748" v="2486"/>
          <ac:inkMkLst>
            <pc:docMk/>
            <pc:sldMk cId="2129842744" sldId="283"/>
            <ac:inkMk id="13" creationId="{79D8085E-3E54-B96A-FA12-A3186119BD3E}"/>
          </ac:inkMkLst>
        </pc:inkChg>
        <pc:inkChg chg="add mod">
          <ac:chgData name="Stacey Marrazo" userId="a9efda54-54c4-418d-ac1e-202b8d6c6041" providerId="ADAL" clId="{4DD17BD7-F4E9-4C54-9D9C-92E7CDC941E9}" dt="2026-01-23T20:54:03.332" v="2487"/>
          <ac:inkMkLst>
            <pc:docMk/>
            <pc:sldMk cId="2129842744" sldId="283"/>
            <ac:inkMk id="14" creationId="{57652EB6-CADC-3928-E1F5-1767D70538E1}"/>
          </ac:inkMkLst>
        </pc:inkChg>
        <pc:inkChg chg="add del">
          <ac:chgData name="Stacey Marrazo" userId="a9efda54-54c4-418d-ac1e-202b8d6c6041" providerId="ADAL" clId="{4DD17BD7-F4E9-4C54-9D9C-92E7CDC941E9}" dt="2026-01-23T20:54:11.593" v="2489"/>
          <ac:inkMkLst>
            <pc:docMk/>
            <pc:sldMk cId="2129842744" sldId="283"/>
            <ac:inkMk id="15" creationId="{653BE4C8-C9A3-67FB-A3BA-4101E977E238}"/>
          </ac:inkMkLst>
        </pc:inkChg>
        <pc:inkChg chg="add mod">
          <ac:chgData name="Stacey Marrazo" userId="a9efda54-54c4-418d-ac1e-202b8d6c6041" providerId="ADAL" clId="{4DD17BD7-F4E9-4C54-9D9C-92E7CDC941E9}" dt="2026-01-23T20:54:12.475" v="2490"/>
          <ac:inkMkLst>
            <pc:docMk/>
            <pc:sldMk cId="2129842744" sldId="283"/>
            <ac:inkMk id="16" creationId="{C4F39753-EF37-DA1D-B492-9281E07E7C18}"/>
          </ac:inkMkLst>
        </pc:inkChg>
        <pc:inkChg chg="add del">
          <ac:chgData name="Stacey Marrazo" userId="a9efda54-54c4-418d-ac1e-202b8d6c6041" providerId="ADAL" clId="{4DD17BD7-F4E9-4C54-9D9C-92E7CDC941E9}" dt="2026-01-23T20:54:39.946" v="2492"/>
          <ac:inkMkLst>
            <pc:docMk/>
            <pc:sldMk cId="2129842744" sldId="283"/>
            <ac:inkMk id="17" creationId="{E1110898-9EC5-7C77-DA6B-40FF3C4275C6}"/>
          </ac:inkMkLst>
        </pc:inkChg>
        <pc:inkChg chg="add">
          <ac:chgData name="Stacey Marrazo" userId="a9efda54-54c4-418d-ac1e-202b8d6c6041" providerId="ADAL" clId="{4DD17BD7-F4E9-4C54-9D9C-92E7CDC941E9}" dt="2026-01-23T20:54:39.946" v="2492"/>
          <ac:inkMkLst>
            <pc:docMk/>
            <pc:sldMk cId="2129842744" sldId="283"/>
            <ac:inkMk id="18" creationId="{1ABE96D3-4396-6D08-405D-50049C9B904E}"/>
          </ac:inkMkLst>
        </pc:inkChg>
      </pc:sldChg>
      <pc:sldChg chg="modSp new mod ord">
        <pc:chgData name="Stacey Marrazo" userId="a9efda54-54c4-418d-ac1e-202b8d6c6041" providerId="ADAL" clId="{4DD17BD7-F4E9-4C54-9D9C-92E7CDC941E9}" dt="2026-01-23T20:35:11.695" v="2360" actId="20577"/>
        <pc:sldMkLst>
          <pc:docMk/>
          <pc:sldMk cId="3616432616" sldId="284"/>
        </pc:sldMkLst>
        <pc:spChg chg="mod">
          <ac:chgData name="Stacey Marrazo" userId="a9efda54-54c4-418d-ac1e-202b8d6c6041" providerId="ADAL" clId="{4DD17BD7-F4E9-4C54-9D9C-92E7CDC941E9}" dt="2026-01-23T19:29:00.189" v="1422" actId="20577"/>
          <ac:spMkLst>
            <pc:docMk/>
            <pc:sldMk cId="3616432616" sldId="284"/>
            <ac:spMk id="2" creationId="{7FABE060-48D7-563D-3D92-B455CFC9B031}"/>
          </ac:spMkLst>
        </pc:spChg>
        <pc:spChg chg="mod">
          <ac:chgData name="Stacey Marrazo" userId="a9efda54-54c4-418d-ac1e-202b8d6c6041" providerId="ADAL" clId="{4DD17BD7-F4E9-4C54-9D9C-92E7CDC941E9}" dt="2026-01-23T19:29:39.823" v="1472" actId="1076"/>
          <ac:spMkLst>
            <pc:docMk/>
            <pc:sldMk cId="3616432616" sldId="284"/>
            <ac:spMk id="3" creationId="{B37E54EA-FA73-ADF2-B3AB-4476C352232D}"/>
          </ac:spMkLst>
        </pc:spChg>
        <pc:spChg chg="mod">
          <ac:chgData name="Stacey Marrazo" userId="a9efda54-54c4-418d-ac1e-202b8d6c6041" providerId="ADAL" clId="{4DD17BD7-F4E9-4C54-9D9C-92E7CDC941E9}" dt="2026-01-23T20:35:11.695" v="2360" actId="20577"/>
          <ac:spMkLst>
            <pc:docMk/>
            <pc:sldMk cId="3616432616" sldId="284"/>
            <ac:spMk id="5" creationId="{7E390C0A-7B0F-4250-A0C5-CB6620835F55}"/>
          </ac:spMkLst>
        </pc:spChg>
      </pc:sldChg>
      <pc:sldChg chg="addSp delSp modSp new mod">
        <pc:chgData name="Stacey Marrazo" userId="a9efda54-54c4-418d-ac1e-202b8d6c6041" providerId="ADAL" clId="{4DD17BD7-F4E9-4C54-9D9C-92E7CDC941E9}" dt="2026-01-23T20:30:39.483" v="2152" actId="1076"/>
        <pc:sldMkLst>
          <pc:docMk/>
          <pc:sldMk cId="800229671" sldId="285"/>
        </pc:sldMkLst>
        <pc:spChg chg="mod">
          <ac:chgData name="Stacey Marrazo" userId="a9efda54-54c4-418d-ac1e-202b8d6c6041" providerId="ADAL" clId="{4DD17BD7-F4E9-4C54-9D9C-92E7CDC941E9}" dt="2026-01-23T20:28:34.088" v="2131" actId="14100"/>
          <ac:spMkLst>
            <pc:docMk/>
            <pc:sldMk cId="800229671" sldId="285"/>
            <ac:spMk id="2" creationId="{393CD7DA-60D2-8B80-8C99-13A5B31A1D14}"/>
          </ac:spMkLst>
        </pc:spChg>
        <pc:spChg chg="del">
          <ac:chgData name="Stacey Marrazo" userId="a9efda54-54c4-418d-ac1e-202b8d6c6041" providerId="ADAL" clId="{4DD17BD7-F4E9-4C54-9D9C-92E7CDC941E9}" dt="2026-01-23T19:40:43.086" v="1537"/>
          <ac:spMkLst>
            <pc:docMk/>
            <pc:sldMk cId="800229671" sldId="285"/>
            <ac:spMk id="3" creationId="{117A664A-86DE-B5E0-DE11-F27F6C21E8AE}"/>
          </ac:spMkLst>
        </pc:spChg>
        <pc:spChg chg="mod">
          <ac:chgData name="Stacey Marrazo" userId="a9efda54-54c4-418d-ac1e-202b8d6c6041" providerId="ADAL" clId="{4DD17BD7-F4E9-4C54-9D9C-92E7CDC941E9}" dt="2026-01-23T20:30:39.483" v="2152" actId="1076"/>
          <ac:spMkLst>
            <pc:docMk/>
            <pc:sldMk cId="800229671" sldId="285"/>
            <ac:spMk id="5" creationId="{AC2166DF-4BD6-33B7-52A0-783EB5C7C909}"/>
          </ac:spMkLst>
        </pc:spChg>
        <pc:spChg chg="add del mod">
          <ac:chgData name="Stacey Marrazo" userId="a9efda54-54c4-418d-ac1e-202b8d6c6041" providerId="ADAL" clId="{4DD17BD7-F4E9-4C54-9D9C-92E7CDC941E9}" dt="2026-01-23T19:42:53.136" v="1641"/>
          <ac:spMkLst>
            <pc:docMk/>
            <pc:sldMk cId="800229671" sldId="285"/>
            <ac:spMk id="9" creationId="{3443DC0F-1AF7-7AF6-4DFF-E4F12AAFA9BD}"/>
          </ac:spMkLst>
        </pc:spChg>
        <pc:spChg chg="add del mod">
          <ac:chgData name="Stacey Marrazo" userId="a9efda54-54c4-418d-ac1e-202b8d6c6041" providerId="ADAL" clId="{4DD17BD7-F4E9-4C54-9D9C-92E7CDC941E9}" dt="2026-01-23T19:43:52.869" v="1653"/>
          <ac:spMkLst>
            <pc:docMk/>
            <pc:sldMk cId="800229671" sldId="285"/>
            <ac:spMk id="12" creationId="{DEF4EA60-78F7-221F-A2F6-D2E53327B55C}"/>
          </ac:spMkLst>
        </pc:spChg>
        <pc:spChg chg="add del mod">
          <ac:chgData name="Stacey Marrazo" userId="a9efda54-54c4-418d-ac1e-202b8d6c6041" providerId="ADAL" clId="{4DD17BD7-F4E9-4C54-9D9C-92E7CDC941E9}" dt="2026-01-23T19:45:42.542" v="1668" actId="21"/>
          <ac:spMkLst>
            <pc:docMk/>
            <pc:sldMk cId="800229671" sldId="285"/>
            <ac:spMk id="16" creationId="{7368ABD0-ED62-B854-51E3-203DAC7D0F17}"/>
          </ac:spMkLst>
        </pc:spChg>
        <pc:spChg chg="add mod">
          <ac:chgData name="Stacey Marrazo" userId="a9efda54-54c4-418d-ac1e-202b8d6c6041" providerId="ADAL" clId="{4DD17BD7-F4E9-4C54-9D9C-92E7CDC941E9}" dt="2026-01-23T20:30:05.973" v="2151" actId="1076"/>
          <ac:spMkLst>
            <pc:docMk/>
            <pc:sldMk cId="800229671" sldId="285"/>
            <ac:spMk id="19" creationId="{A200276F-1CAE-CE68-2ED3-2B87D313C8F7}"/>
          </ac:spMkLst>
        </pc:spChg>
        <pc:graphicFrameChg chg="add del mod modGraphic">
          <ac:chgData name="Stacey Marrazo" userId="a9efda54-54c4-418d-ac1e-202b8d6c6041" providerId="ADAL" clId="{4DD17BD7-F4E9-4C54-9D9C-92E7CDC941E9}" dt="2026-01-23T19:42:38.977" v="1640" actId="21"/>
          <ac:graphicFrameMkLst>
            <pc:docMk/>
            <pc:sldMk cId="800229671" sldId="285"/>
            <ac:graphicFrameMk id="7" creationId="{E5894524-D010-EE4C-1662-5FC66B1B5D6A}"/>
          </ac:graphicFrameMkLst>
        </pc:graphicFrameChg>
        <pc:graphicFrameChg chg="add del mod modGraphic">
          <ac:chgData name="Stacey Marrazo" userId="a9efda54-54c4-418d-ac1e-202b8d6c6041" providerId="ADAL" clId="{4DD17BD7-F4E9-4C54-9D9C-92E7CDC941E9}" dt="2026-01-23T19:43:12.375" v="1648" actId="21"/>
          <ac:graphicFrameMkLst>
            <pc:docMk/>
            <pc:sldMk cId="800229671" sldId="285"/>
            <ac:graphicFrameMk id="10" creationId="{5F034F44-C55B-1A9B-E435-CECEDC8D90CF}"/>
          </ac:graphicFrameMkLst>
        </pc:graphicFrameChg>
        <pc:graphicFrameChg chg="add mod modGraphic">
          <ac:chgData name="Stacey Marrazo" userId="a9efda54-54c4-418d-ac1e-202b8d6c6041" providerId="ADAL" clId="{4DD17BD7-F4E9-4C54-9D9C-92E7CDC941E9}" dt="2026-01-23T19:43:46.677" v="1652"/>
          <ac:graphicFrameMkLst>
            <pc:docMk/>
            <pc:sldMk cId="800229671" sldId="285"/>
            <ac:graphicFrameMk id="13" creationId="{68AB82FB-C9DE-4268-6F7C-BFCD07619ABE}"/>
          </ac:graphicFrameMkLst>
        </pc:graphicFrameChg>
        <pc:graphicFrameChg chg="add del mod modGraphic">
          <ac:chgData name="Stacey Marrazo" userId="a9efda54-54c4-418d-ac1e-202b8d6c6041" providerId="ADAL" clId="{4DD17BD7-F4E9-4C54-9D9C-92E7CDC941E9}" dt="2026-01-23T19:44:52.995" v="1661" actId="21"/>
          <ac:graphicFrameMkLst>
            <pc:docMk/>
            <pc:sldMk cId="800229671" sldId="285"/>
            <ac:graphicFrameMk id="14" creationId="{E6B09157-4556-64B4-9982-2788EDE53561}"/>
          </ac:graphicFrameMkLst>
        </pc:graphicFrameChg>
        <pc:graphicFrameChg chg="add mod modGraphic">
          <ac:chgData name="Stacey Marrazo" userId="a9efda54-54c4-418d-ac1e-202b8d6c6041" providerId="ADAL" clId="{4DD17BD7-F4E9-4C54-9D9C-92E7CDC941E9}" dt="2026-01-23T19:45:38.038" v="1667"/>
          <ac:graphicFrameMkLst>
            <pc:docMk/>
            <pc:sldMk cId="800229671" sldId="285"/>
            <ac:graphicFrameMk id="17" creationId="{11E9E691-8EF7-9CA1-C1F2-E732E55A0C03}"/>
          </ac:graphicFrameMkLst>
        </pc:graphicFrameChg>
        <pc:picChg chg="add mod modCrop">
          <ac:chgData name="Stacey Marrazo" userId="a9efda54-54c4-418d-ac1e-202b8d6c6041" providerId="ADAL" clId="{4DD17BD7-F4E9-4C54-9D9C-92E7CDC941E9}" dt="2026-01-23T20:29:46.654" v="2148" actId="732"/>
          <ac:picMkLst>
            <pc:docMk/>
            <pc:sldMk cId="800229671" sldId="285"/>
            <ac:picMk id="18" creationId="{464A3867-3FC0-5C9B-B2D4-C53E66146B18}"/>
          </ac:picMkLst>
        </pc:picChg>
        <pc:picChg chg="add mod modCrop">
          <ac:chgData name="Stacey Marrazo" userId="a9efda54-54c4-418d-ac1e-202b8d6c6041" providerId="ADAL" clId="{4DD17BD7-F4E9-4C54-9D9C-92E7CDC941E9}" dt="2026-01-23T20:30:00.251" v="2150" actId="732"/>
          <ac:picMkLst>
            <pc:docMk/>
            <pc:sldMk cId="800229671" sldId="285"/>
            <ac:picMk id="20" creationId="{38291990-752A-E28E-AF93-402B0AB835CC}"/>
          </ac:picMkLst>
        </pc:picChg>
      </pc:sldChg>
      <pc:sldChg chg="addSp delSp modSp add del mod">
        <pc:chgData name="Stacey Marrazo" userId="a9efda54-54c4-418d-ac1e-202b8d6c6041" providerId="ADAL" clId="{4DD17BD7-F4E9-4C54-9D9C-92E7CDC941E9}" dt="2026-01-23T20:30:43.778" v="2153" actId="2696"/>
        <pc:sldMkLst>
          <pc:docMk/>
          <pc:sldMk cId="3181019633" sldId="286"/>
        </pc:sldMkLst>
        <pc:spChg chg="mod">
          <ac:chgData name="Stacey Marrazo" userId="a9efda54-54c4-418d-ac1e-202b8d6c6041" providerId="ADAL" clId="{4DD17BD7-F4E9-4C54-9D9C-92E7CDC941E9}" dt="2026-01-23T19:49:03.221" v="1700" actId="20577"/>
          <ac:spMkLst>
            <pc:docMk/>
            <pc:sldMk cId="3181019633" sldId="286"/>
            <ac:spMk id="2" creationId="{D5349B84-EBE6-2EB8-CCB3-B8634FA6AEA8}"/>
          </ac:spMkLst>
        </pc:spChg>
        <pc:spChg chg="del">
          <ac:chgData name="Stacey Marrazo" userId="a9efda54-54c4-418d-ac1e-202b8d6c6041" providerId="ADAL" clId="{4DD17BD7-F4E9-4C54-9D9C-92E7CDC941E9}" dt="2026-01-23T19:48:54.577" v="1696" actId="21"/>
          <ac:spMkLst>
            <pc:docMk/>
            <pc:sldMk cId="3181019633" sldId="286"/>
            <ac:spMk id="5" creationId="{0B78064F-0737-232D-5C04-316E75F15F01}"/>
          </ac:spMkLst>
        </pc:spChg>
        <pc:spChg chg="add del mod">
          <ac:chgData name="Stacey Marrazo" userId="a9efda54-54c4-418d-ac1e-202b8d6c6041" providerId="ADAL" clId="{4DD17BD7-F4E9-4C54-9D9C-92E7CDC941E9}" dt="2026-01-23T19:48:58.644" v="1697" actId="21"/>
          <ac:spMkLst>
            <pc:docMk/>
            <pc:sldMk cId="3181019633" sldId="286"/>
            <ac:spMk id="8" creationId="{05882CCA-0C86-4F43-BB66-937A1BF62560}"/>
          </ac:spMkLst>
        </pc:spChg>
        <pc:picChg chg="add mod modCrop">
          <ac:chgData name="Stacey Marrazo" userId="a9efda54-54c4-418d-ac1e-202b8d6c6041" providerId="ADAL" clId="{4DD17BD7-F4E9-4C54-9D9C-92E7CDC941E9}" dt="2026-01-23T19:49:47.218" v="1704" actId="1076"/>
          <ac:picMkLst>
            <pc:docMk/>
            <pc:sldMk cId="3181019633" sldId="286"/>
            <ac:picMk id="3" creationId="{7C6106BA-5D88-D434-7557-AE3677C933F9}"/>
          </ac:picMkLst>
        </pc:picChg>
        <pc:picChg chg="del">
          <ac:chgData name="Stacey Marrazo" userId="a9efda54-54c4-418d-ac1e-202b8d6c6041" providerId="ADAL" clId="{4DD17BD7-F4E9-4C54-9D9C-92E7CDC941E9}" dt="2026-01-23T19:48:26.134" v="1689" actId="21"/>
          <ac:picMkLst>
            <pc:docMk/>
            <pc:sldMk cId="3181019633" sldId="286"/>
            <ac:picMk id="18" creationId="{0960E90A-6ED8-B7E7-C89D-CFF40C9ECA36}"/>
          </ac:picMkLst>
        </pc:picChg>
      </pc:sldChg>
      <pc:sldChg chg="addSp delSp modSp add mod">
        <pc:chgData name="Stacey Marrazo" userId="a9efda54-54c4-418d-ac1e-202b8d6c6041" providerId="ADAL" clId="{4DD17BD7-F4E9-4C54-9D9C-92E7CDC941E9}" dt="2026-01-23T20:32:38.765" v="2342" actId="404"/>
        <pc:sldMkLst>
          <pc:docMk/>
          <pc:sldMk cId="82762365" sldId="287"/>
        </pc:sldMkLst>
        <pc:spChg chg="mod">
          <ac:chgData name="Stacey Marrazo" userId="a9efda54-54c4-418d-ac1e-202b8d6c6041" providerId="ADAL" clId="{4DD17BD7-F4E9-4C54-9D9C-92E7CDC941E9}" dt="2026-01-23T19:51:15.354" v="1734" actId="20577"/>
          <ac:spMkLst>
            <pc:docMk/>
            <pc:sldMk cId="82762365" sldId="287"/>
            <ac:spMk id="2" creationId="{5B54A584-CEB1-1E34-2099-5193B8A52900}"/>
          </ac:spMkLst>
        </pc:spChg>
        <pc:spChg chg="add mod">
          <ac:chgData name="Stacey Marrazo" userId="a9efda54-54c4-418d-ac1e-202b8d6c6041" providerId="ADAL" clId="{4DD17BD7-F4E9-4C54-9D9C-92E7CDC941E9}" dt="2026-01-23T20:32:38.765" v="2342" actId="404"/>
          <ac:spMkLst>
            <pc:docMk/>
            <pc:sldMk cId="82762365" sldId="287"/>
            <ac:spMk id="8" creationId="{A70D5EF1-1B8E-9314-21D8-085304434B99}"/>
          </ac:spMkLst>
        </pc:spChg>
        <pc:picChg chg="del">
          <ac:chgData name="Stacey Marrazo" userId="a9efda54-54c4-418d-ac1e-202b8d6c6041" providerId="ADAL" clId="{4DD17BD7-F4E9-4C54-9D9C-92E7CDC941E9}" dt="2026-01-23T19:50:33.334" v="1711" actId="478"/>
          <ac:picMkLst>
            <pc:docMk/>
            <pc:sldMk cId="82762365" sldId="287"/>
            <ac:picMk id="3" creationId="{72C30A5D-65ED-04F1-E422-7EB049635E1C}"/>
          </ac:picMkLst>
        </pc:picChg>
        <pc:picChg chg="add mod modCrop">
          <ac:chgData name="Stacey Marrazo" userId="a9efda54-54c4-418d-ac1e-202b8d6c6041" providerId="ADAL" clId="{4DD17BD7-F4E9-4C54-9D9C-92E7CDC941E9}" dt="2026-01-23T20:31:33.312" v="2217" actId="1076"/>
          <ac:picMkLst>
            <pc:docMk/>
            <pc:sldMk cId="82762365" sldId="287"/>
            <ac:picMk id="5" creationId="{780A016C-1EEB-B56A-AC86-12511BB56560}"/>
          </ac:picMkLst>
        </pc:picChg>
        <pc:picChg chg="add del mod modCrop">
          <ac:chgData name="Stacey Marrazo" userId="a9efda54-54c4-418d-ac1e-202b8d6c6041" providerId="ADAL" clId="{4DD17BD7-F4E9-4C54-9D9C-92E7CDC941E9}" dt="2026-01-23T20:10:39.244" v="1953" actId="21"/>
          <ac:picMkLst>
            <pc:docMk/>
            <pc:sldMk cId="82762365" sldId="287"/>
            <ac:picMk id="7" creationId="{2B2465D6-FDDF-BDC7-4EB0-392CD6EDB9D4}"/>
          </ac:picMkLst>
        </pc:picChg>
      </pc:sldChg>
      <pc:sldChg chg="addSp delSp modSp add mod">
        <pc:chgData name="Stacey Marrazo" userId="a9efda54-54c4-418d-ac1e-202b8d6c6041" providerId="ADAL" clId="{4DD17BD7-F4E9-4C54-9D9C-92E7CDC941E9}" dt="2026-01-23T20:34:09.295" v="2357" actId="1076"/>
        <pc:sldMkLst>
          <pc:docMk/>
          <pc:sldMk cId="4130835532" sldId="288"/>
        </pc:sldMkLst>
        <pc:spChg chg="mod">
          <ac:chgData name="Stacey Marrazo" userId="a9efda54-54c4-418d-ac1e-202b8d6c6041" providerId="ADAL" clId="{4DD17BD7-F4E9-4C54-9D9C-92E7CDC941E9}" dt="2026-01-23T20:33:07.923" v="2345" actId="14100"/>
          <ac:spMkLst>
            <pc:docMk/>
            <pc:sldMk cId="4130835532" sldId="288"/>
            <ac:spMk id="2" creationId="{99300AEE-7644-DEF3-22BD-CE59B3B514A0}"/>
          </ac:spMkLst>
        </pc:spChg>
        <pc:spChg chg="add mod">
          <ac:chgData name="Stacey Marrazo" userId="a9efda54-54c4-418d-ac1e-202b8d6c6041" providerId="ADAL" clId="{4DD17BD7-F4E9-4C54-9D9C-92E7CDC941E9}" dt="2026-01-23T20:34:09.295" v="2357" actId="1076"/>
          <ac:spMkLst>
            <pc:docMk/>
            <pc:sldMk cId="4130835532" sldId="288"/>
            <ac:spMk id="10" creationId="{AE4B89A9-B96F-6E4E-3A3D-B00E00C8D2C2}"/>
          </ac:spMkLst>
        </pc:spChg>
        <pc:picChg chg="add del">
          <ac:chgData name="Stacey Marrazo" userId="a9efda54-54c4-418d-ac1e-202b8d6c6041" providerId="ADAL" clId="{4DD17BD7-F4E9-4C54-9D9C-92E7CDC941E9}" dt="2026-01-23T19:53:41.720" v="1756" actId="478"/>
          <ac:picMkLst>
            <pc:docMk/>
            <pc:sldMk cId="4130835532" sldId="288"/>
            <ac:picMk id="3" creationId="{59DD8369-2E35-3DD3-5A2E-32E6845F7412}"/>
          </ac:picMkLst>
        </pc:picChg>
        <pc:picChg chg="del">
          <ac:chgData name="Stacey Marrazo" userId="a9efda54-54c4-418d-ac1e-202b8d6c6041" providerId="ADAL" clId="{4DD17BD7-F4E9-4C54-9D9C-92E7CDC941E9}" dt="2026-01-23T19:53:31.949" v="1753" actId="21"/>
          <ac:picMkLst>
            <pc:docMk/>
            <pc:sldMk cId="4130835532" sldId="288"/>
            <ac:picMk id="5" creationId="{F7EB1587-D333-D1C8-3437-EB7D831ABCF1}"/>
          </ac:picMkLst>
        </pc:picChg>
        <pc:picChg chg="del mod">
          <ac:chgData name="Stacey Marrazo" userId="a9efda54-54c4-418d-ac1e-202b8d6c6041" providerId="ADAL" clId="{4DD17BD7-F4E9-4C54-9D9C-92E7CDC941E9}" dt="2026-01-23T19:53:43.240" v="1757" actId="21"/>
          <ac:picMkLst>
            <pc:docMk/>
            <pc:sldMk cId="4130835532" sldId="288"/>
            <ac:picMk id="7" creationId="{3D59E386-AE2C-6A07-0720-B4D7B9795067}"/>
          </ac:picMkLst>
        </pc:picChg>
        <pc:picChg chg="add del mod modCrop">
          <ac:chgData name="Stacey Marrazo" userId="a9efda54-54c4-418d-ac1e-202b8d6c6041" providerId="ADAL" clId="{4DD17BD7-F4E9-4C54-9D9C-92E7CDC941E9}" dt="2026-01-23T19:55:01.625" v="1770" actId="21"/>
          <ac:picMkLst>
            <pc:docMk/>
            <pc:sldMk cId="4130835532" sldId="288"/>
            <ac:picMk id="8" creationId="{A0EC5C8D-48A7-1491-1327-4BE8FEFED80E}"/>
          </ac:picMkLst>
        </pc:picChg>
        <pc:picChg chg="add mod modCrop">
          <ac:chgData name="Stacey Marrazo" userId="a9efda54-54c4-418d-ac1e-202b8d6c6041" providerId="ADAL" clId="{4DD17BD7-F4E9-4C54-9D9C-92E7CDC941E9}" dt="2026-01-23T20:33:54.257" v="2355" actId="14100"/>
          <ac:picMkLst>
            <pc:docMk/>
            <pc:sldMk cId="4130835532" sldId="288"/>
            <ac:picMk id="9" creationId="{6AA54A19-8F4D-AC14-E891-0A4C8DF841FE}"/>
          </ac:picMkLst>
        </pc:picChg>
        <pc:picChg chg="add mod">
          <ac:chgData name="Stacey Marrazo" userId="a9efda54-54c4-418d-ac1e-202b8d6c6041" providerId="ADAL" clId="{4DD17BD7-F4E9-4C54-9D9C-92E7CDC941E9}" dt="2026-01-23T20:34:03.242" v="2356" actId="1076"/>
          <ac:picMkLst>
            <pc:docMk/>
            <pc:sldMk cId="4130835532" sldId="288"/>
            <ac:picMk id="11" creationId="{959ECAA0-FF4A-4E8B-FDE9-CE33560E6B85}"/>
          </ac:picMkLst>
        </pc:picChg>
      </pc:sldChg>
      <pc:sldChg chg="add del">
        <pc:chgData name="Stacey Marrazo" userId="a9efda54-54c4-418d-ac1e-202b8d6c6041" providerId="ADAL" clId="{4DD17BD7-F4E9-4C54-9D9C-92E7CDC941E9}" dt="2026-01-23T20:34:15.642" v="2358" actId="2696"/>
        <pc:sldMkLst>
          <pc:docMk/>
          <pc:sldMk cId="824243257" sldId="289"/>
        </pc:sldMkLst>
      </pc:sldChg>
      <pc:sldChg chg="addSp delSp modSp new mod addAnim delAnim modAnim">
        <pc:chgData name="Stacey Marrazo" userId="a9efda54-54c4-418d-ac1e-202b8d6c6041" providerId="ADAL" clId="{4DD17BD7-F4E9-4C54-9D9C-92E7CDC941E9}" dt="2026-01-23T21:08:15.289" v="2619"/>
        <pc:sldMkLst>
          <pc:docMk/>
          <pc:sldMk cId="1507961825" sldId="290"/>
        </pc:sldMkLst>
        <pc:spChg chg="add mod">
          <ac:chgData name="Stacey Marrazo" userId="a9efda54-54c4-418d-ac1e-202b8d6c6041" providerId="ADAL" clId="{4DD17BD7-F4E9-4C54-9D9C-92E7CDC941E9}" dt="2026-01-23T20:05:35.219" v="1868"/>
          <ac:spMkLst>
            <pc:docMk/>
            <pc:sldMk cId="1507961825" sldId="290"/>
            <ac:spMk id="6" creationId="{5CFBEC3F-E0B5-B2A9-F8F8-EBEA85ECF634}"/>
          </ac:spMkLst>
        </pc:spChg>
        <pc:spChg chg="add mod">
          <ac:chgData name="Stacey Marrazo" userId="a9efda54-54c4-418d-ac1e-202b8d6c6041" providerId="ADAL" clId="{4DD17BD7-F4E9-4C54-9D9C-92E7CDC941E9}" dt="2026-01-23T21:03:26.733" v="2557" actId="13926"/>
          <ac:spMkLst>
            <pc:docMk/>
            <pc:sldMk cId="1507961825" sldId="290"/>
            <ac:spMk id="7" creationId="{B8FF03C2-B211-E8BC-A1AC-F4390F3E86D1}"/>
          </ac:spMkLst>
        </pc:spChg>
        <pc:picChg chg="add mod modCrop">
          <ac:chgData name="Stacey Marrazo" userId="a9efda54-54c4-418d-ac1e-202b8d6c6041" providerId="ADAL" clId="{4DD17BD7-F4E9-4C54-9D9C-92E7CDC941E9}" dt="2026-01-23T20:05:12.340" v="1864" actId="1076"/>
          <ac:picMkLst>
            <pc:docMk/>
            <pc:sldMk cId="1507961825" sldId="290"/>
            <ac:picMk id="5" creationId="{A7DE3E15-017C-BAA4-73FC-E90295422637}"/>
          </ac:picMkLst>
        </pc:picChg>
        <pc:inkChg chg="add del">
          <ac:chgData name="Stacey Marrazo" userId="a9efda54-54c4-418d-ac1e-202b8d6c6041" providerId="ADAL" clId="{4DD17BD7-F4E9-4C54-9D9C-92E7CDC941E9}" dt="2026-01-23T21:03:36.101" v="2559" actId="9405"/>
          <ac:inkMkLst>
            <pc:docMk/>
            <pc:sldMk cId="1507961825" sldId="290"/>
            <ac:inkMk id="8" creationId="{F52334A7-E50A-CEA2-E1B3-497ACFA73D29}"/>
          </ac:inkMkLst>
        </pc:inkChg>
        <pc:inkChg chg="add">
          <ac:chgData name="Stacey Marrazo" userId="a9efda54-54c4-418d-ac1e-202b8d6c6041" providerId="ADAL" clId="{4DD17BD7-F4E9-4C54-9D9C-92E7CDC941E9}" dt="2026-01-23T21:03:40.726" v="2560" actId="9405"/>
          <ac:inkMkLst>
            <pc:docMk/>
            <pc:sldMk cId="1507961825" sldId="290"/>
            <ac:inkMk id="9" creationId="{2973FB48-EFFB-2746-8992-D49CB91ADF80}"/>
          </ac:inkMkLst>
        </pc:inkChg>
        <pc:inkChg chg="add">
          <ac:chgData name="Stacey Marrazo" userId="a9efda54-54c4-418d-ac1e-202b8d6c6041" providerId="ADAL" clId="{4DD17BD7-F4E9-4C54-9D9C-92E7CDC941E9}" dt="2026-01-23T21:03:46.825" v="2561" actId="9405"/>
          <ac:inkMkLst>
            <pc:docMk/>
            <pc:sldMk cId="1507961825" sldId="290"/>
            <ac:inkMk id="10" creationId="{4C1374C1-7080-AF8F-2C42-B2B61C20C393}"/>
          </ac:inkMkLst>
        </pc:inkChg>
      </pc:sldChg>
      <pc:sldChg chg="addSp delSp modSp new mod addAnim delAnim modAnim">
        <pc:chgData name="Stacey Marrazo" userId="a9efda54-54c4-418d-ac1e-202b8d6c6041" providerId="ADAL" clId="{4DD17BD7-F4E9-4C54-9D9C-92E7CDC941E9}" dt="2026-01-23T21:08:03.129" v="2617"/>
        <pc:sldMkLst>
          <pc:docMk/>
          <pc:sldMk cId="70357142" sldId="291"/>
        </pc:sldMkLst>
        <pc:spChg chg="mod">
          <ac:chgData name="Stacey Marrazo" userId="a9efda54-54c4-418d-ac1e-202b8d6c6041" providerId="ADAL" clId="{4DD17BD7-F4E9-4C54-9D9C-92E7CDC941E9}" dt="2026-01-23T20:05:29.471" v="1867" actId="403"/>
          <ac:spMkLst>
            <pc:docMk/>
            <pc:sldMk cId="70357142" sldId="291"/>
            <ac:spMk id="2" creationId="{35D99165-A744-67A0-C932-31D2152CFFA0}"/>
          </ac:spMkLst>
        </pc:spChg>
        <pc:spChg chg="del">
          <ac:chgData name="Stacey Marrazo" userId="a9efda54-54c4-418d-ac1e-202b8d6c6041" providerId="ADAL" clId="{4DD17BD7-F4E9-4C54-9D9C-92E7CDC941E9}" dt="2026-01-23T19:58:46.471" v="1780" actId="22"/>
          <ac:spMkLst>
            <pc:docMk/>
            <pc:sldMk cId="70357142" sldId="291"/>
            <ac:spMk id="3" creationId="{900F018F-F9A5-40D3-8B9D-9AE9603E1545}"/>
          </ac:spMkLst>
        </pc:spChg>
        <pc:spChg chg="add del mod">
          <ac:chgData name="Stacey Marrazo" userId="a9efda54-54c4-418d-ac1e-202b8d6c6041" providerId="ADAL" clId="{4DD17BD7-F4E9-4C54-9D9C-92E7CDC941E9}" dt="2026-01-23T19:59:21.280" v="1794"/>
          <ac:spMkLst>
            <pc:docMk/>
            <pc:sldMk cId="70357142" sldId="291"/>
            <ac:spMk id="8" creationId="{E445227B-E45C-0153-1947-66F9B6322870}"/>
          </ac:spMkLst>
        </pc:spChg>
        <pc:spChg chg="add mod">
          <ac:chgData name="Stacey Marrazo" userId="a9efda54-54c4-418d-ac1e-202b8d6c6041" providerId="ADAL" clId="{4DD17BD7-F4E9-4C54-9D9C-92E7CDC941E9}" dt="2026-01-23T21:00:58.058" v="2539" actId="13926"/>
          <ac:spMkLst>
            <pc:docMk/>
            <pc:sldMk cId="70357142" sldId="291"/>
            <ac:spMk id="10" creationId="{682C4197-6F52-2FE4-2136-B3CB715E0D42}"/>
          </ac:spMkLst>
        </pc:spChg>
        <pc:picChg chg="add mod ord">
          <ac:chgData name="Stacey Marrazo" userId="a9efda54-54c4-418d-ac1e-202b8d6c6041" providerId="ADAL" clId="{4DD17BD7-F4E9-4C54-9D9C-92E7CDC941E9}" dt="2026-01-23T19:59:05.381" v="1791" actId="14100"/>
          <ac:picMkLst>
            <pc:docMk/>
            <pc:sldMk cId="70357142" sldId="291"/>
            <ac:picMk id="7" creationId="{ADF3BD9D-B68E-AE49-BA6D-B2AE7CA7C9BF}"/>
          </ac:picMkLst>
        </pc:picChg>
        <pc:inkChg chg="add del">
          <ac:chgData name="Stacey Marrazo" userId="a9efda54-54c4-418d-ac1e-202b8d6c6041" providerId="ADAL" clId="{4DD17BD7-F4E9-4C54-9D9C-92E7CDC941E9}" dt="2026-01-23T21:01:25.044" v="2543" actId="9405"/>
          <ac:inkMkLst>
            <pc:docMk/>
            <pc:sldMk cId="70357142" sldId="291"/>
            <ac:inkMk id="11" creationId="{6E7BBEB9-6289-14CA-CD5F-C78D4075294E}"/>
          </ac:inkMkLst>
        </pc:inkChg>
        <pc:inkChg chg="add">
          <ac:chgData name="Stacey Marrazo" userId="a9efda54-54c4-418d-ac1e-202b8d6c6041" providerId="ADAL" clId="{4DD17BD7-F4E9-4C54-9D9C-92E7CDC941E9}" dt="2026-01-23T21:01:20.382" v="2541"/>
          <ac:inkMkLst>
            <pc:docMk/>
            <pc:sldMk cId="70357142" sldId="291"/>
            <ac:inkMk id="12" creationId="{C16CD357-998B-616C-E659-E52337DA2CBC}"/>
          </ac:inkMkLst>
        </pc:inkChg>
        <pc:inkChg chg="add">
          <ac:chgData name="Stacey Marrazo" userId="a9efda54-54c4-418d-ac1e-202b8d6c6041" providerId="ADAL" clId="{4DD17BD7-F4E9-4C54-9D9C-92E7CDC941E9}" dt="2026-01-23T21:01:28.560" v="2544" actId="9405"/>
          <ac:inkMkLst>
            <pc:docMk/>
            <pc:sldMk cId="70357142" sldId="291"/>
            <ac:inkMk id="13" creationId="{EDA7FCAB-07F7-4453-2E84-83630906F3BC}"/>
          </ac:inkMkLst>
        </pc:inkChg>
        <pc:inkChg chg="add">
          <ac:chgData name="Stacey Marrazo" userId="a9efda54-54c4-418d-ac1e-202b8d6c6041" providerId="ADAL" clId="{4DD17BD7-F4E9-4C54-9D9C-92E7CDC941E9}" dt="2026-01-23T21:01:34.382" v="2545" actId="9405"/>
          <ac:inkMkLst>
            <pc:docMk/>
            <pc:sldMk cId="70357142" sldId="291"/>
            <ac:inkMk id="14" creationId="{5FAB1CE6-CBDD-C94C-6C57-3C96D656E1A4}"/>
          </ac:inkMkLst>
        </pc:inkChg>
        <pc:inkChg chg="add">
          <ac:chgData name="Stacey Marrazo" userId="a9efda54-54c4-418d-ac1e-202b8d6c6041" providerId="ADAL" clId="{4DD17BD7-F4E9-4C54-9D9C-92E7CDC941E9}" dt="2026-01-23T21:01:39.770" v="2546" actId="9405"/>
          <ac:inkMkLst>
            <pc:docMk/>
            <pc:sldMk cId="70357142" sldId="291"/>
            <ac:inkMk id="15" creationId="{660B580F-7CCF-91ED-6D20-A76D42F011D2}"/>
          </ac:inkMkLst>
        </pc:inkChg>
      </pc:sldChg>
      <pc:sldChg chg="add del mod chgLayout">
        <pc:chgData name="Stacey Marrazo" userId="a9efda54-54c4-418d-ac1e-202b8d6c6041" providerId="ADAL" clId="{4DD17BD7-F4E9-4C54-9D9C-92E7CDC941E9}" dt="2026-01-23T19:57:50.227" v="1779" actId="2696"/>
        <pc:sldMkLst>
          <pc:docMk/>
          <pc:sldMk cId="0" sldId="292"/>
        </pc:sldMkLst>
      </pc:sldChg>
      <pc:sldMasterChg chg="del delSldLayout">
        <pc:chgData name="Stacey Marrazo" userId="a9efda54-54c4-418d-ac1e-202b8d6c6041" providerId="ADAL" clId="{4DD17BD7-F4E9-4C54-9D9C-92E7CDC941E9}" dt="2026-01-23T19:57:50.227" v="1779" actId="2696"/>
        <pc:sldMasterMkLst>
          <pc:docMk/>
          <pc:sldMasterMk cId="2150948968" sldId="2147483675"/>
        </pc:sldMasterMkLst>
        <pc:sldLayoutChg chg="del">
          <pc:chgData name="Stacey Marrazo" userId="a9efda54-54c4-418d-ac1e-202b8d6c6041" providerId="ADAL" clId="{4DD17BD7-F4E9-4C54-9D9C-92E7CDC941E9}" dt="2026-01-23T19:57:50.227" v="1779" actId="2696"/>
          <pc:sldLayoutMkLst>
            <pc:docMk/>
            <pc:sldMasterMk cId="2150948968" sldId="2147483675"/>
            <pc:sldLayoutMk cId="242178140" sldId="2147483676"/>
          </pc:sldLayoutMkLst>
        </pc:sldLayoutChg>
        <pc:sldLayoutChg chg="del">
          <pc:chgData name="Stacey Marrazo" userId="a9efda54-54c4-418d-ac1e-202b8d6c6041" providerId="ADAL" clId="{4DD17BD7-F4E9-4C54-9D9C-92E7CDC941E9}" dt="2026-01-23T19:57:50.227" v="1779" actId="2696"/>
          <pc:sldLayoutMkLst>
            <pc:docMk/>
            <pc:sldMasterMk cId="2150948968" sldId="2147483675"/>
            <pc:sldLayoutMk cId="396859700" sldId="2147483677"/>
          </pc:sldLayoutMkLst>
        </pc:sldLayoutChg>
        <pc:sldLayoutChg chg="del">
          <pc:chgData name="Stacey Marrazo" userId="a9efda54-54c4-418d-ac1e-202b8d6c6041" providerId="ADAL" clId="{4DD17BD7-F4E9-4C54-9D9C-92E7CDC941E9}" dt="2026-01-23T19:57:50.227" v="1779" actId="2696"/>
          <pc:sldLayoutMkLst>
            <pc:docMk/>
            <pc:sldMasterMk cId="2150948968" sldId="2147483675"/>
            <pc:sldLayoutMk cId="565774674" sldId="2147483678"/>
          </pc:sldLayoutMkLst>
        </pc:sldLayoutChg>
        <pc:sldLayoutChg chg="del">
          <pc:chgData name="Stacey Marrazo" userId="a9efda54-54c4-418d-ac1e-202b8d6c6041" providerId="ADAL" clId="{4DD17BD7-F4E9-4C54-9D9C-92E7CDC941E9}" dt="2026-01-23T19:57:50.227" v="1779" actId="2696"/>
          <pc:sldLayoutMkLst>
            <pc:docMk/>
            <pc:sldMasterMk cId="2150948968" sldId="2147483675"/>
            <pc:sldLayoutMk cId="1056447682" sldId="2147483679"/>
          </pc:sldLayoutMkLst>
        </pc:sldLayoutChg>
        <pc:sldLayoutChg chg="del">
          <pc:chgData name="Stacey Marrazo" userId="a9efda54-54c4-418d-ac1e-202b8d6c6041" providerId="ADAL" clId="{4DD17BD7-F4E9-4C54-9D9C-92E7CDC941E9}" dt="2026-01-23T19:57:50.227" v="1779" actId="2696"/>
          <pc:sldLayoutMkLst>
            <pc:docMk/>
            <pc:sldMasterMk cId="2150948968" sldId="2147483675"/>
            <pc:sldLayoutMk cId="950119559" sldId="2147483680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3T20:43:10.5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36,'375'0,"-341"-1,-1-3,40-8,-36 5,57-3,507 9,-288 3,-179-2,-104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3T20:58:46.5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0,'5216'68'0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3T20:58:53.41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0,'1389'0'0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3T20:59:00.5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0,'1355'0'0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3T21:01:28.5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0,'1431'0,"-1389"3,72 12,-68-8,52 3,480-9,-277-3,816 2,-1088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3T21:01:34.38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71,'94'0,"1"-2,151 18,35 26,143 1,82-39,-274-6,-189 0,66-12,6 0,-51 10,162-17,-122 11,208 6,-168 6,739-2,-822 3,67 11,31 2,428-13,-302-6,-100 6,202-6,-230-12,22 0,-61 11,209-16,-173 10,-49 5,-2-10,15-1,25 17,33-3,-80-15,-65 11,44-5,313 8,-200 5,556-2,-715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3T21:01:39.77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4,'421'17,"23"1,-382-18,-18 1,1-1,-1-3,53-10,-48 4,-1 2,58 0,100 8,-76 1,951-2,-1046 2,1 2,56 12,-48-7,21 5,-32-6,0-1,44 2,210-8,-139-2,-138 1,0 0,0 1,20 4,-8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3T21:03:40.7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1,'19'1,"0"0,0 2,30 8,-2-1,273 35,-165-27,-80-10,108-3,-157-4,1 1,42 10,21 2,-33-10,83 10,-64-4,100 2,79-13,-85-1,15 0,206 5,-230 12,8 0,66 3,40 1,-61-3,-15-1,100 3,164 2,607-21,-606-29,-443 28,59-8,0-3,147-45,-195 50,0 1,1 2,-1 2,35-1,66-7,166-23,-233 28,173-8,58-6,-154 9,156 9,-160 3,75 15,-57-2,70 4,91 2,1112-19,-664-3,375 2,-717 35,-173-8,136-5,699-1,-730-24,3123 3,-3175-16,-49 0,-70 4,237-45,-289 28,-106 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3T21:03:46.82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1 106,'480'13,"605"9,-764-23,28-17,14 1,2161 18,-1888 47,-569-40,-53-7,583 45,561-48,-1033-5,0-5,151-34,-111 16,11 0,294-43,-420 68,-12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3T20:43:17.42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1 101 0,'2065'-101'0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3T20:43:24.92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 0,'5588'0'0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3T20:43:30.49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2,'81'0,"534"20,22-4,-410-18,1439 2,-1639-2,1-1,42-9,-38 5,41-2,15 7,-73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3T20:43:33.21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0 104,'129'1,"2"1,159-18,-103 0,-78 9,-2-9,-71 9,63-4,99-5,7-1,192 16,-183 3,-184-1,-1 2,41 9,-35-5,38 3,329-7,-208-6,599 3,-759 2,0 1,37 9,33 3,-60-12,-6-2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3T20:43:49.25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1,'94'2,"-1"3,0 5,173 43,-215-40,70 18,151 20,-140-47,-29-3,82 28,-90-23,74 6,194 11,3-24,-118-2,1187 3,-1193 18,9-1,149-18,-371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3T20:54:02.7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0,'1220'69'0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3T20:54:11.59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 0,'7557'0'0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3T20:54:39.9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0,'7552'34'0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EDEC5-D6AB-8643-A8B8-278794F4EB6C}" type="datetimeFigureOut">
              <a:rPr lang="en-US" smtClean="0"/>
              <a:t>01/23/2026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0B08-8BBB-504C-BAD2-61931D34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3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will only be 1 survey attached to this email, with the SOD letter and the POC tool.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31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rule may be a long one that takes the information to page 2. Most deficient practice surveys are 2 to 3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669397"/>
            <a:ext cx="5177118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Insert 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3334871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3A690F2-CC54-3C44-9BEF-D5ADE6DC9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13" r="15473"/>
          <a:stretch/>
        </p:blipFill>
        <p:spPr>
          <a:xfrm>
            <a:off x="5986465" y="0"/>
            <a:ext cx="6205535" cy="631279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85A7243-0DC8-E148-9F97-5A788A1A2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594"/>
          <a:stretch/>
        </p:blipFill>
        <p:spPr>
          <a:xfrm>
            <a:off x="254000" y="5841519"/>
            <a:ext cx="3282949" cy="9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CD98A45-298D-4B4E-9BD0-7C743E630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 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E887A04-1776-0A4B-9899-8EE0C579D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&#10;&#10;Description automatically generated">
            <a:extLst>
              <a:ext uri="{FF2B5EF4-FFF2-40B4-BE49-F238E27FC236}">
                <a16:creationId xmlns:a16="http://schemas.microsoft.com/office/drawing/2014/main" id="{72BC373A-DE29-0247-A234-93E1FEF2E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85BB4E-3904-514B-85A9-2B96FECBF8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3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, traffic, clock&#10;&#10;Description automatically generated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85650" cy="6861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4EE4D7C-1D46-A143-9887-FFD763471C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59"/>
            <a:ext cx="12185650" cy="6856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79B617A-DB22-E24F-8B89-DB124D5471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C855-FEF1-1B4E-AADE-9F8AE285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69A55-246C-7845-B504-186496D2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1E00C-C96C-BF45-B40B-D26F90C5B9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State Department of Health | 02.19.2026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3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05AA0-182C-B843-BE95-BA38DD19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AC1CC-3ED5-DE4E-B74C-9E2DD19231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State Department of Health | 02.19.2026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3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view of a city&#10;&#10;Description automatically generated">
            <a:extLst>
              <a:ext uri="{FF2B5EF4-FFF2-40B4-BE49-F238E27FC236}">
                <a16:creationId xmlns:a16="http://schemas.microsoft.com/office/drawing/2014/main" id="{E02262EA-95AE-644C-89CE-0E067B63B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98055"/>
            <a:ext cx="8650942" cy="699333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Insert 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6107906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D97193-754B-A543-B435-C0753432B0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2183" y="5492003"/>
            <a:ext cx="2575775" cy="9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95F359D-F37A-5742-8D6F-89B4F001E2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2000" cy="5029200"/>
          </a:xfrm>
          <a:solidFill>
            <a:schemeClr val="tx2"/>
          </a:solidFill>
        </p:spPr>
        <p:txBody>
          <a:bodyPr tIns="57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picture click icon in the center of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98055"/>
            <a:ext cx="8650942" cy="699333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6107906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1697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11394140" cy="837374"/>
          </a:xfrm>
        </p:spPr>
        <p:txBody>
          <a:bodyPr>
            <a:noAutofit/>
          </a:bodyPr>
          <a:lstStyle/>
          <a:p>
            <a:r>
              <a:rPr lang="en-US" dirty="0"/>
              <a:t>Content Page — 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38151"/>
            <a:ext cx="11394141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E15990-551A-CF41-8FB5-20F066FBFB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State Department of Health | 02.19.2026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5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11099800" cy="837374"/>
          </a:xfrm>
        </p:spPr>
        <p:txBody>
          <a:bodyPr>
            <a:noAutofit/>
          </a:bodyPr>
          <a:lstStyle/>
          <a:p>
            <a:r>
              <a:rPr lang="en-US" dirty="0"/>
              <a:t>Split Content Page — 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53848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7D3AE5-ADF3-8D43-871F-66ED09FE85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0" y="1838151"/>
            <a:ext cx="53848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369CDA-1C54-C44F-A2BE-9DBB36FBA6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Oklahoma State Department of Health | 02.19.2026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2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F3AEAD-1C37-4649-AC36-D4AB1B39BD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81363" y="0"/>
            <a:ext cx="8910637" cy="6858000"/>
          </a:xfrm>
          <a:solidFill>
            <a:schemeClr val="tx2"/>
          </a:solidFill>
        </p:spPr>
        <p:txBody>
          <a:bodyPr tIns="57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picture click icon in the center of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2662518" cy="837374"/>
          </a:xfrm>
        </p:spPr>
        <p:txBody>
          <a:bodyPr>
            <a:noAutofit/>
          </a:bodyPr>
          <a:lstStyle/>
          <a:p>
            <a:r>
              <a:rPr lang="en-US" dirty="0"/>
              <a:t>Photo or Graphic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2662518" cy="38768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2B914-8F51-0844-8C95-68D180BE5B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00099" y="6378575"/>
            <a:ext cx="2319617" cy="198338"/>
          </a:xfrm>
        </p:spPr>
        <p:txBody>
          <a:bodyPr/>
          <a:lstStyle/>
          <a:p>
            <a:r>
              <a:rPr lang="en-US"/>
              <a:t>Oklahoma State Department of Health | 02.19.2026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B377C7-C83B-E847-9F25-B96720348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8" y="1076325"/>
            <a:ext cx="11393490" cy="4773613"/>
          </a:xfrm>
        </p:spPr>
        <p:txBody>
          <a:bodyPr anchor="ctr">
            <a:no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261400" indent="0">
              <a:buNone/>
              <a:defRPr/>
            </a:lvl2pPr>
            <a:lvl3pPr marL="436562" indent="0">
              <a:buNone/>
              <a:defRPr/>
            </a:lvl3pPr>
            <a:lvl4pPr marL="666750" indent="0">
              <a:buNone/>
              <a:defRPr/>
            </a:lvl4pPr>
            <a:lvl5pPr marL="890588" indent="0">
              <a:buNone/>
              <a:defRPr/>
            </a:lvl5pPr>
          </a:lstStyle>
          <a:p>
            <a:pPr lvl="0"/>
            <a:r>
              <a:rPr lang="en-US" dirty="0"/>
              <a:t>Add Large Statement Here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5539E7C-4C59-C945-8CD1-0234C0BB46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0100" y="6359525"/>
            <a:ext cx="9926170" cy="2239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Oklahoma State Department of Health | 02.19.2026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DA782-E25F-8445-AE24-1A23CAEFB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0659" y="6252269"/>
            <a:ext cx="381002" cy="3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9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3281082" y="0"/>
            <a:ext cx="891091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2662518" cy="837374"/>
          </a:xfrm>
        </p:spPr>
        <p:txBody>
          <a:bodyPr>
            <a:noAutofit/>
          </a:bodyPr>
          <a:lstStyle/>
          <a:p>
            <a:r>
              <a:rPr lang="en-US" dirty="0"/>
              <a:t>Graph Page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2662518" cy="38768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E8EFDEF-7F35-4E4F-AD99-938719A6DC5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27309" y="1062038"/>
            <a:ext cx="8018463" cy="4827587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In The Center To Add a Graph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542ACA4-E23B-9740-AE2D-C78B70CBE3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81050" y="6378575"/>
            <a:ext cx="2338667" cy="198338"/>
          </a:xfrm>
        </p:spPr>
        <p:txBody>
          <a:bodyPr/>
          <a:lstStyle/>
          <a:p>
            <a:r>
              <a:rPr lang="en-US"/>
              <a:t>Oklahoma State Department of Health | 02.19.2026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7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E3F1E2E-F99E-8B49-92FE-61436D017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47CF2C4-C3BC-EB4B-88C7-548CF5811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4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8CEA2-5F55-2D48-BA3F-C9B13AF4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15230"/>
            <a:ext cx="11394141" cy="83737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/>
              <a:t>Content Page — 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E648A-7202-1A45-A150-09C33B8D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8151"/>
            <a:ext cx="84582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16417-6275-E049-BABF-0D5B83FF6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8141" y="6378575"/>
            <a:ext cx="2743200" cy="198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C6D8E-ECFE-5644-850D-BC83613EA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700" y="6372225"/>
            <a:ext cx="8140697" cy="198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Oklahoma State Department of Health | 02.19.2026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B8B9CC6-71D1-DA4C-A2B5-3566A4A1B09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40659" y="6252269"/>
            <a:ext cx="381002" cy="3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73" r:id="rId4"/>
    <p:sldLayoutId id="2147483660" r:id="rId5"/>
    <p:sldLayoutId id="2147483661" r:id="rId6"/>
    <p:sldLayoutId id="2147483662" r:id="rId7"/>
    <p:sldLayoutId id="2147483669" r:id="rId8"/>
    <p:sldLayoutId id="2147483651" r:id="rId9"/>
    <p:sldLayoutId id="2147483670" r:id="rId10"/>
    <p:sldLayoutId id="2147483671" r:id="rId11"/>
    <p:sldLayoutId id="2147483672" r:id="rId12"/>
    <p:sldLayoutId id="2147483674" r:id="rId13"/>
    <p:sldLayoutId id="2147483654" r:id="rId14"/>
    <p:sldLayoutId id="2147483655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920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3018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22383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13" indent="-2254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6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customXml" Target="../ink/ink4.xml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8.xml"/><Relationship Id="rId5" Type="http://schemas.openxmlformats.org/officeDocument/2006/relationships/image" Target="../media/image26.png"/><Relationship Id="rId4" Type="http://schemas.openxmlformats.org/officeDocument/2006/relationships/customXml" Target="../ink/ink7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customXml" Target="../ink/ink1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customXml" Target="../ink/ink14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customXml" Target="../ink/ink1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AR@health.ok.gov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E060-48D7-563D-3D92-B455CFC9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the Trainer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E54EA-FA73-ADF2-B3AB-4476C3522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696" y="2868592"/>
            <a:ext cx="5177118" cy="1120816"/>
          </a:xfrm>
        </p:spPr>
        <p:txBody>
          <a:bodyPr/>
          <a:lstStyle/>
          <a:p>
            <a:r>
              <a:rPr lang="en-US" sz="2800" dirty="0"/>
              <a:t>Frequently Asked Questions, Now Answered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DB838-BFD9-6836-7ADE-64B338DB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90C0A-7B0F-4250-A0C5-CB6620835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02.19.2026</a:t>
            </a:r>
          </a:p>
        </p:txBody>
      </p:sp>
    </p:spTree>
    <p:extLst>
      <p:ext uri="{BB962C8B-B14F-4D97-AF65-F5344CB8AC3E}">
        <p14:creationId xmlns:p14="http://schemas.microsoft.com/office/powerpoint/2010/main" val="361643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05C4E5-F6C6-0A66-6218-877F7C76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C7B535-CE0B-DB65-432D-28DBC5F77D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State Department of Health | 02.19.2026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40CE8-9E67-A11A-795D-21C383044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62" y="370012"/>
            <a:ext cx="8532804" cy="5630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3E812-B57F-158F-D000-9260FFD7B30C}"/>
              </a:ext>
            </a:extLst>
          </p:cNvPr>
          <p:cNvSpPr txBox="1"/>
          <p:nvPr/>
        </p:nvSpPr>
        <p:spPr>
          <a:xfrm>
            <a:off x="329411" y="1786324"/>
            <a:ext cx="3000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TOP OF PAGE: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Program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00FF00"/>
                </a:highlight>
              </a:rPr>
              <a:t>Date of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00FFFF"/>
                </a:highlight>
              </a:rPr>
              <a:t>Name of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00FF"/>
                </a:highlight>
              </a:rPr>
              <a:t>Address of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C0C0C0"/>
                </a:highlight>
              </a:rPr>
              <a:t>Initial comments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FC735B-FDBA-8489-C1E1-4E202659F4C1}"/>
              </a:ext>
            </a:extLst>
          </p:cNvPr>
          <p:cNvSpPr txBox="1">
            <a:spLocks/>
          </p:cNvSpPr>
          <p:nvPr/>
        </p:nvSpPr>
        <p:spPr>
          <a:xfrm>
            <a:off x="457200" y="415230"/>
            <a:ext cx="2823210" cy="7277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Page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34CD654-16A8-261E-F963-E7DBC23AF88B}"/>
                  </a:ext>
                </a:extLst>
              </p14:cNvPr>
              <p14:cNvContentPartPr/>
              <p14:nvPr/>
            </p14:nvContentPartPr>
            <p14:xfrm>
              <a:off x="5925288" y="1559640"/>
              <a:ext cx="620640" cy="133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34CD654-16A8-261E-F963-E7DBC23AF8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1288" y="1452000"/>
                <a:ext cx="7282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D067D74-6304-23A4-79D8-79F4C025320F}"/>
                  </a:ext>
                </a:extLst>
              </p14:cNvPr>
              <p14:cNvContentPartPr/>
              <p14:nvPr/>
            </p14:nvContentPartPr>
            <p14:xfrm>
              <a:off x="10630848" y="1548480"/>
              <a:ext cx="744120" cy="36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D067D74-6304-23A4-79D8-79F4C02532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77208" y="1440480"/>
                <a:ext cx="8517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49D1049-B4B8-9215-10F8-0D4BDF782CD5}"/>
                  </a:ext>
                </a:extLst>
              </p14:cNvPr>
              <p14:cNvContentPartPr/>
              <p14:nvPr/>
            </p14:nvContentPartPr>
            <p14:xfrm>
              <a:off x="3864648" y="2096760"/>
              <a:ext cx="2012400" cy="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49D1049-B4B8-9215-10F8-0D4BDF782C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11008" y="1880760"/>
                <a:ext cx="21200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C8948B9-3FBF-6E6A-3F90-4A81BC38C27B}"/>
                  </a:ext>
                </a:extLst>
              </p14:cNvPr>
              <p14:cNvContentPartPr/>
              <p14:nvPr/>
            </p14:nvContentPartPr>
            <p14:xfrm>
              <a:off x="6864168" y="2047800"/>
              <a:ext cx="1281240" cy="136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C8948B9-3FBF-6E6A-3F90-4A81BC38C27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10168" y="1940160"/>
                <a:ext cx="13888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1707F3B-FC10-DFF8-B087-B76B1DE25924}"/>
                  </a:ext>
                </a:extLst>
              </p14:cNvPr>
              <p14:cNvContentPartPr/>
              <p14:nvPr/>
            </p14:nvContentPartPr>
            <p14:xfrm>
              <a:off x="6900528" y="2169480"/>
              <a:ext cx="1459440" cy="38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1707F3B-FC10-DFF8-B087-B76B1DE259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46528" y="2061480"/>
                <a:ext cx="15670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92714CB-B662-F481-E322-D79BA989A1BA}"/>
                  </a:ext>
                </a:extLst>
              </p14:cNvPr>
              <p14:cNvContentPartPr/>
              <p14:nvPr/>
            </p14:nvContentPartPr>
            <p14:xfrm>
              <a:off x="3865008" y="2999280"/>
              <a:ext cx="1803240" cy="982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92714CB-B662-F481-E322-D79BA989A1B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11008" y="2891640"/>
                <a:ext cx="1910880" cy="31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004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2622F-2CDF-5221-E972-DD2FFFB1C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CBD84-FE79-05C0-874E-4A183382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5FAED-AF85-4CB0-10B4-C3BD830866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State Department of Health | 02.19.2026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CEE49-E20A-0056-133C-A3F612185F5E}"/>
              </a:ext>
            </a:extLst>
          </p:cNvPr>
          <p:cNvSpPr txBox="1"/>
          <p:nvPr/>
        </p:nvSpPr>
        <p:spPr>
          <a:xfrm>
            <a:off x="280034" y="1373386"/>
            <a:ext cx="3161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BOTTOM OF PAGE: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ID Prefix or Tag#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00FF00"/>
                </a:highlight>
              </a:rPr>
              <a:t>Rule number and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0000"/>
                </a:highlight>
              </a:rPr>
              <a:t>Event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00FFFF"/>
                </a:highlight>
              </a:rPr>
              <a:t>Program admin sign &amp; date above Event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1809DE-D9AA-DD6A-73FA-BF7A86955A82}"/>
              </a:ext>
            </a:extLst>
          </p:cNvPr>
          <p:cNvSpPr txBox="1">
            <a:spLocks/>
          </p:cNvSpPr>
          <p:nvPr/>
        </p:nvSpPr>
        <p:spPr>
          <a:xfrm>
            <a:off x="457200" y="415230"/>
            <a:ext cx="2823210" cy="7277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Page 1</a:t>
            </a:r>
          </a:p>
        </p:txBody>
      </p:sp>
      <p:pic>
        <p:nvPicPr>
          <p:cNvPr id="8" name="Picture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2E7EAC35-F998-E66D-9238-124BADE20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052" y="664815"/>
            <a:ext cx="8771262" cy="55283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F4DA5CA-3FAE-71DD-4BDC-A7B4935C4D04}"/>
              </a:ext>
            </a:extLst>
          </p:cNvPr>
          <p:cNvSpPr/>
          <p:nvPr/>
        </p:nvSpPr>
        <p:spPr>
          <a:xfrm>
            <a:off x="8138159" y="5551185"/>
            <a:ext cx="777237" cy="502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7652EB6-CADC-3928-E1F5-1767D70538E1}"/>
                  </a:ext>
                </a:extLst>
              </p14:cNvPr>
              <p14:cNvContentPartPr/>
              <p14:nvPr/>
            </p14:nvContentPartPr>
            <p14:xfrm>
              <a:off x="3827928" y="999480"/>
              <a:ext cx="439560" cy="25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7652EB6-CADC-3928-E1F5-1767D70538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3928" y="891480"/>
                <a:ext cx="5472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F39753-EF37-DA1D-B492-9281E07E7C18}"/>
                  </a:ext>
                </a:extLst>
              </p14:cNvPr>
              <p14:cNvContentPartPr/>
              <p14:nvPr/>
            </p14:nvContentPartPr>
            <p14:xfrm>
              <a:off x="4425168" y="1036200"/>
              <a:ext cx="2720880" cy="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F39753-EF37-DA1D-B492-9281E07E7C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1168" y="820200"/>
                <a:ext cx="28285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BE96D3-4396-6D08-405D-50049C9B904E}"/>
                  </a:ext>
                </a:extLst>
              </p14:cNvPr>
              <p14:cNvContentPartPr/>
              <p14:nvPr/>
            </p14:nvContentPartPr>
            <p14:xfrm>
              <a:off x="8948568" y="5279160"/>
              <a:ext cx="2719080" cy="12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BE96D3-4396-6D08-405D-50049C9B90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4568" y="5171160"/>
                <a:ext cx="2826720" cy="22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98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D8566E-3122-BEBE-C060-2D51F9F03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232" y="350614"/>
            <a:ext cx="7860109" cy="57821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BA9CB-4CA2-A978-2F1A-A18495C7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38FCF-9757-657D-4D48-680F71E1AA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State Department of Health | 02.19.2026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E7F9D7-44D2-9BCB-36F5-6257EA562E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5925"/>
            <a:ext cx="3534032" cy="8366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Page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FF261-A38C-BD45-466D-7093A801F778}"/>
              </a:ext>
            </a:extLst>
          </p:cNvPr>
          <p:cNvSpPr txBox="1"/>
          <p:nvPr/>
        </p:nvSpPr>
        <p:spPr>
          <a:xfrm>
            <a:off x="613616" y="1718181"/>
            <a:ext cx="30003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TOP OF PAGE: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Same program info across the top of the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ID tag continued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00FF00"/>
                </a:highlight>
              </a:rPr>
              <a:t>Based on </a:t>
            </a:r>
            <a:r>
              <a:rPr lang="en-US" sz="2400" dirty="0"/>
              <a:t>statement and </a:t>
            </a:r>
            <a:r>
              <a:rPr lang="en-US" sz="2400" dirty="0">
                <a:highlight>
                  <a:srgbClr val="00FFFF"/>
                </a:highlight>
              </a:rPr>
              <a:t>Findings</a:t>
            </a:r>
            <a:r>
              <a:rPr lang="en-US" sz="2400" dirty="0"/>
              <a:t> are what are found during the survey.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D99C83-5AA3-4FCB-75C1-07505B2DAAD1}"/>
                  </a:ext>
                </a:extLst>
              </p14:cNvPr>
              <p14:cNvContentPartPr/>
              <p14:nvPr/>
            </p14:nvContentPartPr>
            <p14:xfrm>
              <a:off x="4401048" y="2767080"/>
              <a:ext cx="1878120" cy="252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D99C83-5AA3-4FCB-75C1-07505B2DAA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7048" y="2659440"/>
                <a:ext cx="19857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C52308B-F272-10CD-3DFE-026FC2438DA7}"/>
                  </a:ext>
                </a:extLst>
              </p14:cNvPr>
              <p14:cNvContentPartPr/>
              <p14:nvPr/>
            </p14:nvContentPartPr>
            <p14:xfrm>
              <a:off x="4925208" y="5364480"/>
              <a:ext cx="50040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C52308B-F272-10CD-3DFE-026FC2438D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1208" y="5256480"/>
                <a:ext cx="608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D8DE96-4FFD-7163-02F1-0045CE1C7E39}"/>
                  </a:ext>
                </a:extLst>
              </p14:cNvPr>
              <p14:cNvContentPartPr/>
              <p14:nvPr/>
            </p14:nvContentPartPr>
            <p14:xfrm>
              <a:off x="4888848" y="5742120"/>
              <a:ext cx="487800" cy="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D8DE96-4FFD-7163-02F1-0045CE1C7E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34848" y="5526840"/>
                <a:ext cx="59544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972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99165-A744-67A0-C932-31D2152C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5230"/>
            <a:ext cx="2681416" cy="837374"/>
          </a:xfrm>
        </p:spPr>
        <p:txBody>
          <a:bodyPr/>
          <a:lstStyle/>
          <a:p>
            <a:r>
              <a:rPr lang="en-US" sz="3600" dirty="0"/>
              <a:t>POC Tool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F3BD9D-B68E-AE49-BA6D-B2AE7CA7C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4422" y="287436"/>
            <a:ext cx="8576919" cy="58909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447D9-E238-C484-4D07-F9166772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1DC33-D48D-956B-60B8-08D4C9898C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State Department of Health | 02.19.2026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2C4197-6F52-2FE4-2136-B3CB715E0D42}"/>
              </a:ext>
            </a:extLst>
          </p:cNvPr>
          <p:cNvSpPr txBox="1"/>
          <p:nvPr/>
        </p:nvSpPr>
        <p:spPr>
          <a:xfrm>
            <a:off x="340658" y="1478580"/>
            <a:ext cx="27979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TOP OF PAGE: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ID Prefix or Tag#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00FF00"/>
                </a:highlight>
              </a:rPr>
              <a:t>Name of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00FFFF"/>
                </a:highlight>
              </a:rPr>
              <a:t>Event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 3 questions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DA7FCAB-07F7-4453-2E84-83630906F3BC}"/>
                  </a:ext>
                </a:extLst>
              </p14:cNvPr>
              <p14:cNvContentPartPr/>
              <p14:nvPr/>
            </p14:nvContentPartPr>
            <p14:xfrm>
              <a:off x="3693648" y="1206840"/>
              <a:ext cx="1352520" cy="13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DA7FCAB-07F7-4453-2E84-83630906F3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0008" y="1098840"/>
                <a:ext cx="14601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FAB1CE6-CBDD-C94C-6C57-3C96D656E1A4}"/>
                  </a:ext>
                </a:extLst>
              </p14:cNvPr>
              <p14:cNvContentPartPr/>
              <p14:nvPr/>
            </p14:nvContentPartPr>
            <p14:xfrm>
              <a:off x="5608488" y="1157160"/>
              <a:ext cx="3168720" cy="63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FAB1CE6-CBDD-C94C-6C57-3C96D656E1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54488" y="1049160"/>
                <a:ext cx="32763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60B580F-7CCF-91ED-6D20-A76D42F011D2}"/>
                  </a:ext>
                </a:extLst>
              </p14:cNvPr>
              <p14:cNvContentPartPr/>
              <p14:nvPr/>
            </p14:nvContentPartPr>
            <p14:xfrm>
              <a:off x="9899688" y="1144560"/>
              <a:ext cx="1335600" cy="30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60B580F-7CCF-91ED-6D20-A76D42F011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45688" y="1036920"/>
                <a:ext cx="1443240" cy="2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EF23C-222A-A48F-A224-42AE899E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DA570-F415-4717-01CF-5A74970860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Oklahoma State Department of Health | 02.19.2026</a:t>
            </a:r>
          </a:p>
        </p:txBody>
      </p:sp>
      <p:pic>
        <p:nvPicPr>
          <p:cNvPr id="5" name="Picture 4" descr="Text, table&#10;&#10;AI-generated content may be incorrect.">
            <a:extLst>
              <a:ext uri="{FF2B5EF4-FFF2-40B4-BE49-F238E27FC236}">
                <a16:creationId xmlns:a16="http://schemas.microsoft.com/office/drawing/2014/main" id="{A7DE3E15-017C-BAA4-73FC-E902954226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82"/>
          <a:stretch>
            <a:fillRect/>
          </a:stretch>
        </p:blipFill>
        <p:spPr>
          <a:xfrm>
            <a:off x="3450213" y="630193"/>
            <a:ext cx="8493627" cy="49797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CFBEC3F-E0B5-B2A9-F8F8-EBEA85ECF634}"/>
              </a:ext>
            </a:extLst>
          </p:cNvPr>
          <p:cNvSpPr txBox="1">
            <a:spLocks/>
          </p:cNvSpPr>
          <p:nvPr/>
        </p:nvSpPr>
        <p:spPr>
          <a:xfrm>
            <a:off x="457200" y="415230"/>
            <a:ext cx="2681416" cy="8373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POC Tool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F03C2-B211-E8BC-A1AC-F4390F3E86D1}"/>
              </a:ext>
            </a:extLst>
          </p:cNvPr>
          <p:cNvSpPr txBox="1"/>
          <p:nvPr/>
        </p:nvSpPr>
        <p:spPr>
          <a:xfrm>
            <a:off x="323954" y="1781251"/>
            <a:ext cx="312625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BOTTOM OF PAGE: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Last 2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00FFFF"/>
                </a:highlight>
              </a:rPr>
              <a:t>Who is be implementing to POC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00FF00"/>
                </a:highlight>
              </a:rPr>
              <a:t>Date of completion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73FB48-EFFB-2746-8992-D49CB91ADF80}"/>
                  </a:ext>
                </a:extLst>
              </p14:cNvPr>
              <p14:cNvContentPartPr/>
              <p14:nvPr/>
            </p14:nvContentPartPr>
            <p14:xfrm>
              <a:off x="4072368" y="3365040"/>
              <a:ext cx="7156440" cy="110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73FB48-EFFB-2746-8992-D49CB91AD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8368" y="3257400"/>
                <a:ext cx="726408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C1374C1-7080-AF8F-2C42-B2B61C20C393}"/>
                  </a:ext>
                </a:extLst>
              </p14:cNvPr>
              <p14:cNvContentPartPr/>
              <p14:nvPr/>
            </p14:nvContentPartPr>
            <p14:xfrm>
              <a:off x="8009688" y="4204920"/>
              <a:ext cx="3247200" cy="75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C1374C1-7080-AF8F-2C42-B2B61C20C3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6048" y="4097280"/>
                <a:ext cx="3354840" cy="2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796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B05DE9-DAFA-CF46-9A9D-7620C982C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5515"/>
            <a:ext cx="5760720" cy="5682225"/>
          </a:xfrm>
        </p:spPr>
        <p:txBody>
          <a:bodyPr/>
          <a:lstStyle/>
          <a:p>
            <a:pPr algn="ctr"/>
            <a:r>
              <a:rPr lang="en-US" b="0" dirty="0"/>
              <a:t>Return </a:t>
            </a:r>
            <a:br>
              <a:rPr lang="en-US" b="0" dirty="0"/>
            </a:br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SIGNED </a:t>
            </a:r>
            <a:br>
              <a:rPr lang="en-US" dirty="0"/>
            </a:br>
            <a:r>
              <a:rPr lang="en-US" b="0" dirty="0"/>
              <a:t>State Form</a:t>
            </a:r>
            <a:br>
              <a:rPr lang="en-US" b="0" dirty="0"/>
            </a:br>
            <a:r>
              <a:rPr lang="en-US" b="0" dirty="0"/>
              <a:t>&amp; </a:t>
            </a:r>
            <a:br>
              <a:rPr lang="en-US" b="0" dirty="0"/>
            </a:br>
            <a:r>
              <a:rPr lang="en-US" b="0" dirty="0"/>
              <a:t>completed</a:t>
            </a:r>
            <a:br>
              <a:rPr lang="en-US" b="0" dirty="0"/>
            </a:br>
            <a:r>
              <a:rPr lang="en-US" b="0" dirty="0"/>
              <a:t>POC Tool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WITHIN 10 DAYS </a:t>
            </a:r>
            <a:br>
              <a:rPr lang="en-US" dirty="0"/>
            </a:br>
            <a:r>
              <a:rPr lang="en-US" b="0" dirty="0"/>
              <a:t>of receipt to</a:t>
            </a:r>
            <a:br>
              <a:rPr lang="en-US" b="0" dirty="0"/>
            </a:br>
            <a:r>
              <a:rPr lang="en-US" b="0" dirty="0"/>
              <a:t>NAR@health.ok.gov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C0E7A0-8879-894F-846C-784B9528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2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F7331C-6E43-0440-8403-078E71A4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87" y="2246529"/>
            <a:ext cx="5204013" cy="1370940"/>
          </a:xfrm>
        </p:spPr>
        <p:txBody>
          <a:bodyPr/>
          <a:lstStyle/>
          <a:p>
            <a:r>
              <a:rPr lang="en-US" sz="6600" dirty="0"/>
              <a:t>Q &amp; 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2DC90D-34FC-DB4B-9608-61715BA7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2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F947-A292-7E4A-9CD2-F6F6668F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Training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D199E-03D5-A24B-845B-9A1EA32C5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What should they contain?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C48-774D-1C42-98A8-46733B15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4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D7DA-60D2-8B80-8C99-13A5B31A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5230"/>
            <a:ext cx="5276335" cy="540104"/>
          </a:xfrm>
        </p:spPr>
        <p:txBody>
          <a:bodyPr/>
          <a:lstStyle/>
          <a:p>
            <a:r>
              <a:rPr lang="en-US" dirty="0"/>
              <a:t>LTCA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8DCF5-8A43-A9D5-05B8-7F5B6CC3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2166DF-4BD6-33B7-52A0-783EB5C7C9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4700" y="4632740"/>
            <a:ext cx="3577281" cy="646079"/>
          </a:xfrm>
        </p:spPr>
        <p:txBody>
          <a:bodyPr/>
          <a:lstStyle/>
          <a:p>
            <a:r>
              <a:rPr lang="en-US" dirty="0"/>
              <a:t>If they are also deeming, be sure to have their deeming hours included.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ECCFF-1BE9-C365-BED7-4EB9FE9FD4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Oklahoma State Department of Health | 02.19.2026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4A3867-3FC0-5C9B-B2D4-C53E66146B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320" r="50355"/>
          <a:stretch>
            <a:fillRect/>
          </a:stretch>
        </p:blipFill>
        <p:spPr>
          <a:xfrm>
            <a:off x="255575" y="1217142"/>
            <a:ext cx="4946620" cy="36143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200276F-1CAE-CE68-2ED3-2B87D313C8F7}"/>
              </a:ext>
            </a:extLst>
          </p:cNvPr>
          <p:cNvSpPr txBox="1">
            <a:spLocks/>
          </p:cNvSpPr>
          <p:nvPr/>
        </p:nvSpPr>
        <p:spPr>
          <a:xfrm>
            <a:off x="5975703" y="415230"/>
            <a:ext cx="6264876" cy="54010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CMA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291990-752A-E28E-AF93-402B0AB835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7064" b="7087"/>
          <a:stretch>
            <a:fillRect/>
          </a:stretch>
        </p:blipFill>
        <p:spPr>
          <a:xfrm>
            <a:off x="5733535" y="1217457"/>
            <a:ext cx="5798065" cy="324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2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160BD-F756-A8FE-F9F6-B039295A6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4A584-CEB1-1E34-2099-5193B8A5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5230"/>
            <a:ext cx="11099800" cy="540104"/>
          </a:xfrm>
        </p:spPr>
        <p:txBody>
          <a:bodyPr/>
          <a:lstStyle/>
          <a:p>
            <a:r>
              <a:rPr lang="en-US" dirty="0"/>
              <a:t>CMA/CEU (CMA Update)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794F8-247C-FB2C-4AAC-13531BCD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CE6E2-6446-E272-B2A5-7ABAEA04A3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Oklahoma State Department of Health | 02.19.2026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A016C-1EEB-B56A-AC86-12511BB56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651" b="10227"/>
          <a:stretch>
            <a:fillRect/>
          </a:stretch>
        </p:blipFill>
        <p:spPr>
          <a:xfrm>
            <a:off x="3078429" y="1390622"/>
            <a:ext cx="5836968" cy="2603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0D5EF1-1B8E-9314-21D8-085304434B99}"/>
              </a:ext>
            </a:extLst>
          </p:cNvPr>
          <p:cNvSpPr txBox="1"/>
          <p:nvPr/>
        </p:nvSpPr>
        <p:spPr>
          <a:xfrm>
            <a:off x="918945" y="4582965"/>
            <a:ext cx="10638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Many programs only keep a class file for their update classes, this is fine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Please remember to email class attendance list to </a:t>
            </a:r>
            <a:r>
              <a:rPr lang="en-US" sz="2000" dirty="0">
                <a:hlinkClick r:id="rId3"/>
              </a:rPr>
              <a:t>NAR@health.ok.gov</a:t>
            </a:r>
            <a:r>
              <a:rPr lang="en-US" sz="2000" dirty="0"/>
              <a:t> after class</a:t>
            </a:r>
          </a:p>
        </p:txBody>
      </p:sp>
    </p:spTree>
    <p:extLst>
      <p:ext uri="{BB962C8B-B14F-4D97-AF65-F5344CB8AC3E}">
        <p14:creationId xmlns:p14="http://schemas.microsoft.com/office/powerpoint/2010/main" val="8276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03D6D-5B7E-9700-DA5C-8A7BA63F6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0AEE-7644-DEF3-22BD-CE59B3B5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5230"/>
            <a:ext cx="4324865" cy="540104"/>
          </a:xfrm>
        </p:spPr>
        <p:txBody>
          <a:bodyPr/>
          <a:lstStyle/>
          <a:p>
            <a:r>
              <a:rPr lang="en-US" dirty="0"/>
              <a:t>CMA-IA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8ED3C-4D64-F754-0E68-AC78B20C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9B322-AC7F-B78D-6FAF-BB4D7D5573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Oklahoma State Department of Health | 02.19.2026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A54A19-8F4D-AC14-E891-0A4C8DF841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9907"/>
          <a:stretch>
            <a:fillRect/>
          </a:stretch>
        </p:blipFill>
        <p:spPr>
          <a:xfrm>
            <a:off x="101747" y="1392821"/>
            <a:ext cx="5994254" cy="39648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E4B89A9-B96F-6E4E-3A3D-B00E00C8D2C2}"/>
              </a:ext>
            </a:extLst>
          </p:cNvPr>
          <p:cNvSpPr txBox="1">
            <a:spLocks/>
          </p:cNvSpPr>
          <p:nvPr/>
        </p:nvSpPr>
        <p:spPr>
          <a:xfrm>
            <a:off x="6398156" y="415230"/>
            <a:ext cx="5265190" cy="54010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CMA-RG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9ECAA0-FF4A-4E8B-FDE9-CE33560E6B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6096001" y="1392821"/>
            <a:ext cx="5869501" cy="39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3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BA25-2EED-2549-9BF9-D5772779B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0" y="1491837"/>
            <a:ext cx="5204013" cy="2195259"/>
          </a:xfrm>
        </p:spPr>
        <p:txBody>
          <a:bodyPr/>
          <a:lstStyle/>
          <a:p>
            <a:r>
              <a:rPr lang="en-US" dirty="0"/>
              <a:t>The program received a DEFICIENCY!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C74D1-5E50-E84F-BE23-4B581DA05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5013" y="4220828"/>
            <a:ext cx="5204012" cy="1145335"/>
          </a:xfrm>
        </p:spPr>
        <p:txBody>
          <a:bodyPr/>
          <a:lstStyle/>
          <a:p>
            <a:r>
              <a:rPr lang="en-US" sz="6000" dirty="0"/>
              <a:t>NOW WHAT?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810F0-D7B2-AB4F-8388-B079B08C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0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1518-1F95-E648-A243-553EED55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First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8635D-DF55-3042-9D65-3F4B0E65E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05665"/>
            <a:ext cx="11394141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first thing is to take a deep breath and relax!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spcBef>
                <a:spcPts val="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Most deficiencies are only documentation errors and easily corrected</a:t>
            </a:r>
          </a:p>
          <a:p>
            <a:pPr lvl="2">
              <a:spcBef>
                <a:spcPts val="0"/>
              </a:spcBef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Take notes at the exit meeting, because we will discuss: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lvl="2">
              <a:spcBef>
                <a:spcPts val="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What errors were found</a:t>
            </a:r>
          </a:p>
          <a:p>
            <a:pPr lvl="2">
              <a:spcBef>
                <a:spcPts val="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Ways to fix the errors</a:t>
            </a:r>
          </a:p>
          <a:p>
            <a:pPr lvl="2">
              <a:spcBef>
                <a:spcPts val="0"/>
              </a:spcBef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65A2FAA-C322-644C-9DF0-D18D509CFBE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74700" y="6365323"/>
            <a:ext cx="8140697" cy="198338"/>
          </a:xfrm>
        </p:spPr>
        <p:txBody>
          <a:bodyPr/>
          <a:lstStyle/>
          <a:p>
            <a:r>
              <a:rPr lang="en-US"/>
              <a:t>Oklahoma State Department of Health | 02.19.2026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81339-8D59-4241-88EC-719D8A45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8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7A52E2-F82A-EF44-AAF9-A8A2C581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After the survey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CE9442-74B3-E346-925A-EB3A3762B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8730"/>
            <a:ext cx="11099800" cy="4579277"/>
          </a:xfrm>
        </p:spPr>
        <p:txBody>
          <a:bodyPr/>
          <a:lstStyle/>
          <a:p>
            <a:pPr marL="0" indent="0">
              <a:buNone/>
            </a:pPr>
            <a:r>
              <a:rPr lang="en-CA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receive an email, usually within3 to 4 business days, from NAR@health.ok.gov </a:t>
            </a:r>
            <a:endParaRPr lang="en-US" sz="20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190DD99-CF7F-E047-92C0-7BDEB603EF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74700" y="6365323"/>
            <a:ext cx="8140697" cy="198338"/>
          </a:xfrm>
        </p:spPr>
        <p:txBody>
          <a:bodyPr/>
          <a:lstStyle/>
          <a:p>
            <a:r>
              <a:rPr lang="en-US"/>
              <a:t>Oklahoma State Department of Health | 02.19.2026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25969-BE9C-6B43-9AD6-76B97037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BFE3CA0B-960E-4D84-1C93-FF525A92F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942" y="1612689"/>
            <a:ext cx="9556115" cy="43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3BADF1-3A85-284B-BF1A-6BDE0279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1891273"/>
            <a:ext cx="5204013" cy="1370940"/>
          </a:xfrm>
        </p:spPr>
        <p:txBody>
          <a:bodyPr/>
          <a:lstStyle/>
          <a:p>
            <a:r>
              <a:rPr lang="en-US" sz="4800" dirty="0"/>
              <a:t>State Form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86635-3CEF-A546-BC42-3CACBB235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1988" y="3429000"/>
            <a:ext cx="5204012" cy="541337"/>
          </a:xfrm>
        </p:spPr>
        <p:txBody>
          <a:bodyPr/>
          <a:lstStyle/>
          <a:p>
            <a:r>
              <a:rPr lang="en-US" sz="3200" dirty="0"/>
              <a:t>How to read 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C1EFC2-FAED-7448-94B9-6C1912E3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73791"/>
      </p:ext>
    </p:extLst>
  </p:cSld>
  <p:clrMapOvr>
    <a:masterClrMapping/>
  </p:clrMapOvr>
</p:sld>
</file>

<file path=ppt/theme/theme1.xml><?xml version="1.0" encoding="utf-8"?>
<a:theme xmlns:a="http://schemas.openxmlformats.org/drawingml/2006/main" name="Oklaholma ">
  <a:themeElements>
    <a:clrScheme name="Custom 7">
      <a:dk1>
        <a:srgbClr val="464646"/>
      </a:dk1>
      <a:lt1>
        <a:srgbClr val="FFFFFF"/>
      </a:lt1>
      <a:dk2>
        <a:srgbClr val="787878"/>
      </a:dk2>
      <a:lt2>
        <a:srgbClr val="E7E6E6"/>
      </a:lt2>
      <a:accent1>
        <a:srgbClr val="1CA6DE"/>
      </a:accent1>
      <a:accent2>
        <a:srgbClr val="669B41"/>
      </a:accent2>
      <a:accent3>
        <a:srgbClr val="D05320"/>
      </a:accent3>
      <a:accent4>
        <a:srgbClr val="DE9027"/>
      </a:accent4>
      <a:accent5>
        <a:srgbClr val="187BC0"/>
      </a:accent5>
      <a:accent6>
        <a:srgbClr val="004C9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cfefa28-9c02-43e0-97df-db47126242d7">
      <UserInfo>
        <DisplayName>340-Health Visitors</DisplayName>
        <AccountId>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26D53262CD544870F4207C98E399C" ma:contentTypeVersion="8" ma:contentTypeDescription="Create a new document." ma:contentTypeScope="" ma:versionID="3c22ef8dfd477fc640619711a7d77bdd">
  <xsd:schema xmlns:xsd="http://www.w3.org/2001/XMLSchema" xmlns:xs="http://www.w3.org/2001/XMLSchema" xmlns:p="http://schemas.microsoft.com/office/2006/metadata/properties" xmlns:ns2="8cfefa28-9c02-43e0-97df-db47126242d7" xmlns:ns3="03260a53-0fb4-4d91-bbbb-c50cde517850" targetNamespace="http://schemas.microsoft.com/office/2006/metadata/properties" ma:root="true" ma:fieldsID="908ad6f5d1d65e4e98fb07920b05b3c8" ns2:_="" ns3:_="">
    <xsd:import namespace="8cfefa28-9c02-43e0-97df-db47126242d7"/>
    <xsd:import namespace="03260a53-0fb4-4d91-bbbb-c50cde51785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efa28-9c02-43e0-97df-db47126242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60a53-0fb4-4d91-bbbb-c50cde5178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8D6EE8-E803-41F1-8733-77150CF4704C}">
  <ds:schemaRefs>
    <ds:schemaRef ds:uri="http://schemas.microsoft.com/office/2006/metadata/properties"/>
    <ds:schemaRef ds:uri="http://schemas.microsoft.com/office/infopath/2007/PartnerControls"/>
    <ds:schemaRef ds:uri="8cfefa28-9c02-43e0-97df-db47126242d7"/>
  </ds:schemaRefs>
</ds:datastoreItem>
</file>

<file path=customXml/itemProps2.xml><?xml version="1.0" encoding="utf-8"?>
<ds:datastoreItem xmlns:ds="http://schemas.openxmlformats.org/officeDocument/2006/customXml" ds:itemID="{76FDE501-20F8-4E10-8280-B37C378E4A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6492C5-13C3-4FCF-8B2B-8394EDA26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efa28-9c02-43e0-97df-db47126242d7"/>
    <ds:schemaRef ds:uri="03260a53-0fb4-4d91-bbbb-c50cde5178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435</Words>
  <Application>Microsoft Office PowerPoint</Application>
  <PresentationFormat>Widescreen</PresentationFormat>
  <Paragraphs>97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Oklaholma </vt:lpstr>
      <vt:lpstr>Train the Trainer</vt:lpstr>
      <vt:lpstr>Training Files</vt:lpstr>
      <vt:lpstr>LTCA</vt:lpstr>
      <vt:lpstr>CMA/CEU (CMA Update) </vt:lpstr>
      <vt:lpstr>CMA-IA</vt:lpstr>
      <vt:lpstr>The program received a DEFICIENCY!</vt:lpstr>
      <vt:lpstr>First Steps</vt:lpstr>
      <vt:lpstr>After the survey</vt:lpstr>
      <vt:lpstr>State Form</vt:lpstr>
      <vt:lpstr>PowerPoint Presentation</vt:lpstr>
      <vt:lpstr>PowerPoint Presentation</vt:lpstr>
      <vt:lpstr>Page 2</vt:lpstr>
      <vt:lpstr>POC Tool</vt:lpstr>
      <vt:lpstr>PowerPoint Presentation</vt:lpstr>
      <vt:lpstr>Return  SIGNED  State Form &amp;  completed POC Tool  WITHIN 10 DAYS  of receipt to NAR@health.ok.gov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R</dc:creator>
  <cp:lastModifiedBy>Stacey Marrazo</cp:lastModifiedBy>
  <cp:revision>26</cp:revision>
  <dcterms:created xsi:type="dcterms:W3CDTF">2020-01-16T04:22:20Z</dcterms:created>
  <dcterms:modified xsi:type="dcterms:W3CDTF">2026-01-23T21:08:15Z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0x010100BA826D53262CD544870F4207C98E399C</vt:lpwstr>
  </property>
  <property fmtid="{D5CDD505-2E9C-101B-9397-08002B2CF9AE}" pid="3" name="_ExtendedDescription">
    <vt:lpwstr/>
  </property>
</Properties>
</file>