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79" r:id="rId4"/>
    <p:sldId id="278" r:id="rId5"/>
    <p:sldId id="277" r:id="rId6"/>
    <p:sldId id="276" r:id="rId7"/>
    <p:sldId id="275" r:id="rId8"/>
    <p:sldId id="280" r:id="rId9"/>
    <p:sldId id="269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5520"/>
    <a:srgbClr val="1AA6DF"/>
    <a:srgbClr val="0066A8"/>
    <a:srgbClr val="AA6728"/>
    <a:srgbClr val="924115"/>
    <a:srgbClr val="DE9028"/>
    <a:srgbClr val="679B41"/>
    <a:srgbClr val="316821"/>
    <a:srgbClr val="679BA5"/>
    <a:srgbClr val="004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7483" autoAdjust="0"/>
  </p:normalViewPr>
  <p:slideViewPr>
    <p:cSldViewPr snapToGrid="0">
      <p:cViewPr varScale="1">
        <p:scale>
          <a:sx n="77" d="100"/>
          <a:sy n="77" d="100"/>
        </p:scale>
        <p:origin x="1248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95"/>
    </p:cViewPr>
  </p:sorterViewPr>
  <p:notesViewPr>
    <p:cSldViewPr snapToGrid="0">
      <p:cViewPr varScale="1">
        <p:scale>
          <a:sx n="90" d="100"/>
          <a:sy n="90" d="100"/>
        </p:scale>
        <p:origin x="304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E240C3-4A34-4640-B6F6-00E8B4744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B259A8-74EB-440B-8DD8-76C9966610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436472-7FC8-4193-82A0-C65DC4EA169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532CF-3B20-4A6D-91BE-AC7470A4D0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5DEA9-B4BB-460F-B81F-34804A14C4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23F80E-613E-4926-9675-E763F36F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15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0BB7ED-2B47-48A0-9AAE-3F1A8477DEE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FDED88-3499-4A23-A3E7-8403DDEE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3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244233\OneDrive%20-%20State%20of%20Oklahoma\Desktop\AJ's%20Journy%20Stuff\Adult%20Basic%20Education\lesson%2010\okcareerguide.or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DED88-3499-4A23-A3E7-8403DDEE69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7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log into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/>
              </a:rPr>
              <a:t>OKCareerGuide.org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have students follow instructions to create their own resume. 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Job Search Tools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left hand menu and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Resumes.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DED88-3499-4A23-A3E7-8403DDEE69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35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>
                <a:effectLst/>
              </a:rPr>
              <a:t>After opening up </a:t>
            </a:r>
            <a:r>
              <a:rPr lang="en-US" sz="1200" b="1" dirty="0">
                <a:effectLst/>
              </a:rPr>
              <a:t>My Job Search Tools</a:t>
            </a:r>
            <a:r>
              <a:rPr lang="en-US" sz="1200" dirty="0">
                <a:effectLst/>
              </a:rPr>
              <a:t> and clicking on </a:t>
            </a:r>
            <a:r>
              <a:rPr lang="en-US" sz="1200" b="1" dirty="0">
                <a:effectLst/>
              </a:rPr>
              <a:t>My Resumes</a:t>
            </a:r>
            <a:r>
              <a:rPr lang="en-US" sz="1200" dirty="0">
                <a:effectLst/>
              </a:rPr>
              <a:t> then click.   Create New Resume                                     </a:t>
            </a:r>
            <a:endParaRPr lang="en-US" dirty="0">
              <a:effectLst/>
            </a:endParaRPr>
          </a:p>
          <a:p>
            <a:pPr lvl="0"/>
            <a:r>
              <a:rPr lang="en-US" sz="1200" dirty="0">
                <a:effectLst/>
              </a:rPr>
              <a:t>Fill in the basic info then add as many sections as you can.</a:t>
            </a:r>
            <a:endParaRPr lang="en-US" dirty="0">
              <a:effectLst/>
            </a:endParaRPr>
          </a:p>
          <a:p>
            <a:pPr lvl="0"/>
            <a:r>
              <a:rPr lang="en-US" sz="1200" dirty="0">
                <a:effectLst/>
              </a:rPr>
              <a:t>When finished save and preview in the different styles.</a:t>
            </a:r>
            <a:endParaRPr lang="en-US" dirty="0">
              <a:effectLst/>
            </a:endParaRPr>
          </a:p>
          <a:p>
            <a:pPr lvl="0"/>
            <a:r>
              <a:rPr lang="en-US" sz="1200" dirty="0">
                <a:effectLst/>
              </a:rPr>
              <a:t>This should be updated each year.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DED88-3499-4A23-A3E7-8403DDEE69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24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>
                <a:effectLst/>
              </a:rPr>
              <a:t>After opening up </a:t>
            </a:r>
            <a:r>
              <a:rPr lang="en-US" sz="1200" b="1" dirty="0">
                <a:effectLst/>
              </a:rPr>
              <a:t>My Job Search Tools</a:t>
            </a:r>
            <a:r>
              <a:rPr lang="en-US" sz="1200" dirty="0">
                <a:effectLst/>
              </a:rPr>
              <a:t> and clicking on </a:t>
            </a:r>
            <a:r>
              <a:rPr lang="en-US" sz="1200" b="1" dirty="0">
                <a:effectLst/>
              </a:rPr>
              <a:t>My Resumes</a:t>
            </a:r>
            <a:r>
              <a:rPr lang="en-US" sz="1200" dirty="0">
                <a:effectLst/>
              </a:rPr>
              <a:t> then click.   Create New Resume                                     </a:t>
            </a:r>
            <a:endParaRPr lang="en-US" dirty="0">
              <a:effectLst/>
            </a:endParaRPr>
          </a:p>
          <a:p>
            <a:pPr lvl="0"/>
            <a:r>
              <a:rPr lang="en-US" sz="1200" dirty="0">
                <a:effectLst/>
              </a:rPr>
              <a:t>Fill in the basic info then add as many sections as you can.</a:t>
            </a:r>
            <a:endParaRPr lang="en-US" dirty="0">
              <a:effectLst/>
            </a:endParaRPr>
          </a:p>
          <a:p>
            <a:pPr lvl="0"/>
            <a:r>
              <a:rPr lang="en-US" sz="1200" dirty="0">
                <a:effectLst/>
              </a:rPr>
              <a:t>When finished save and preview in the different styles.</a:t>
            </a:r>
            <a:endParaRPr lang="en-US" dirty="0">
              <a:effectLst/>
            </a:endParaRPr>
          </a:p>
          <a:p>
            <a:pPr lvl="0"/>
            <a:r>
              <a:rPr lang="en-US" sz="1200" dirty="0">
                <a:effectLst/>
              </a:rPr>
              <a:t>This should be updated each year.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DED88-3499-4A23-A3E7-8403DDEE69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23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 out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sample cover letter 1 and 2.  Log into ODCareerGuide.org. </a:t>
            </a:r>
          </a:p>
          <a:p>
            <a:pPr lvl="0"/>
            <a:r>
              <a:rPr lang="en-US" sz="1200" dirty="0">
                <a:effectLst/>
              </a:rPr>
              <a:t>Click on </a:t>
            </a:r>
            <a:r>
              <a:rPr lang="en-US" sz="1200" b="1" dirty="0">
                <a:effectLst/>
              </a:rPr>
              <a:t>My Job Search Tools </a:t>
            </a:r>
            <a:r>
              <a:rPr lang="en-US" sz="1200" dirty="0">
                <a:effectLst/>
              </a:rPr>
              <a:t>on the left hand menu and select </a:t>
            </a:r>
            <a:r>
              <a:rPr lang="en-US" sz="1200" b="1" dirty="0">
                <a:effectLst/>
              </a:rPr>
              <a:t>My Cover Letter</a:t>
            </a:r>
            <a:r>
              <a:rPr lang="en-US" sz="1200" dirty="0">
                <a:effectLst/>
              </a:rPr>
              <a:t> and view the sample cover letters and video.</a:t>
            </a:r>
            <a:endParaRPr lang="en-US" dirty="0">
              <a:effectLst/>
            </a:endParaRPr>
          </a:p>
          <a:p>
            <a:pPr lvl="0"/>
            <a:r>
              <a:rPr lang="en-US" sz="1200" dirty="0">
                <a:effectLst/>
              </a:rPr>
              <a:t>Click on and start a cover letter.  Address it to one of the business you are researching.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DED88-3499-4A23-A3E7-8403DDEE69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68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DED88-3499-4A23-A3E7-8403DDEE69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12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References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fill out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DED88-3499-4A23-A3E7-8403DDEE69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78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DED88-3499-4A23-A3E7-8403DDEE69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71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DED88-3499-4A23-A3E7-8403DDEE69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2E20A82-3756-4DBE-969B-2BAFCB84C32E}"/>
              </a:ext>
            </a:extLst>
          </p:cNvPr>
          <p:cNvSpPr/>
          <p:nvPr userDrawn="1"/>
        </p:nvSpPr>
        <p:spPr>
          <a:xfrm>
            <a:off x="0" y="0"/>
            <a:ext cx="12192000" cy="881064"/>
          </a:xfrm>
          <a:prstGeom prst="rect">
            <a:avLst/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9053A-30A4-439C-83FB-897660F85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66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11BA9-0CDB-4FCB-8749-CAB20B099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F995D-35D3-412E-A0EB-229F6F3D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D2E6D-2EDE-4638-B5F3-EAE7A8E67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DB45E-31B2-498D-A38C-941A2533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6A3A30BE-D9CE-4652-8176-E064AE10BA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41057"/>
            <a:ext cx="3531010" cy="1211334"/>
          </a:xfrm>
          <a:prstGeom prst="rect">
            <a:avLst/>
          </a:pr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409F019-1EF3-41D2-9798-EC95EA3F7F8B}"/>
              </a:ext>
            </a:extLst>
          </p:cNvPr>
          <p:cNvSpPr/>
          <p:nvPr userDrawn="1"/>
        </p:nvSpPr>
        <p:spPr>
          <a:xfrm rot="10800000">
            <a:off x="9525" y="0"/>
            <a:ext cx="1143000" cy="881064"/>
          </a:xfrm>
          <a:prstGeom prst="triangle">
            <a:avLst>
              <a:gd name="adj" fmla="val 51399"/>
            </a:avLst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7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8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0EB1B1-0323-498C-B113-BBEB11D8AEEF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1F40BAB-710E-472B-AAE5-3512347DF4BC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5B4C6-ADD2-420C-B166-25CBF223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BCFD-6323-4244-9481-889D1722C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007D6-FA56-442D-AAAE-E794C8D69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5043F-31C9-4DD9-9AC9-79C43869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E4BE9-DE9B-47EC-90DB-D8B8BCB2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2F56D-BA5A-454B-8E46-FE1FD593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BCDD844-4BDB-4BB4-94FC-46F11F57E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3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F83565-AC13-4689-87CD-5359AF5396B8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305CF96-0131-4FE3-842F-1382CD4EE40E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A614A-F2DE-4C29-B2EA-759C095C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D63314-E9A2-4123-872D-9A870F79A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094FA-4650-4D2A-A572-EB7B644E3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9DEAA-849E-4F36-9213-80063747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6D784-90F8-44E6-BA08-3AD085DB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92FC4-41B0-4AFD-9CF7-7471FF39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AB8D95B-DFBC-4F18-972B-DCB01FF37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22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EC62D-8ED6-4D1A-A863-4F92915A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E6371-8C9F-4C89-B781-79BC7135D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07D8-8370-4A52-B0C7-7C816564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50E87-CDFF-460F-B317-4D0A1B67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C431C-85A5-4B9F-B314-B79C045E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02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20D2DF-4D7B-46EB-BA00-3B430FB4E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2E2C1-B9EB-479B-AACF-DF9B31AB0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8917B-7D9E-49AA-A4A2-74BF61C89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24D3D-1B39-4B00-8592-76A2AA73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54B4-AB1A-4184-BFA6-7348BEBE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0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498D-2B4F-4638-B21E-552379A5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66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4562-3CFF-4DA9-953B-BCB9B4F9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66A8"/>
              </a:buClr>
              <a:buFont typeface="Arial" panose="020B0604020202020204" pitchFamily="34" charset="0"/>
              <a:buChar char="&gt;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0066A8"/>
              </a:buClr>
              <a:buSzPct val="12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rgbClr val="0066A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57350" indent="-285750">
              <a:buClr>
                <a:srgbClr val="0066A8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0066A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1328-93AD-49F4-86EA-07525CB5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50BD-7963-4709-B4FF-1D902620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590D-FD28-4F1A-B2F9-188C1722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A22C6E59-57E0-4A54-B601-54BCABB13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A3DEC58-DD0D-489E-89D7-48B520FAF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5502"/>
            <a:ext cx="1790700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9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BA77D3D-EB6C-470B-88D7-E88D973FCE77}"/>
              </a:ext>
            </a:extLst>
          </p:cNvPr>
          <p:cNvSpPr/>
          <p:nvPr userDrawn="1"/>
        </p:nvSpPr>
        <p:spPr>
          <a:xfrm>
            <a:off x="-3" y="6176964"/>
            <a:ext cx="12192003" cy="681036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00E5B01-C69C-4201-9620-A4CEFAA25C48}"/>
              </a:ext>
            </a:extLst>
          </p:cNvPr>
          <p:cNvSpPr/>
          <p:nvPr userDrawn="1"/>
        </p:nvSpPr>
        <p:spPr>
          <a:xfrm rot="5400000">
            <a:off x="-75805" y="6262289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7498D-2B4F-4638-B21E-552379A5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4562-3CFF-4DA9-953B-BCB9B4F9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1328-93AD-49F4-86EA-07525CB5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50BD-7963-4709-B4FF-1D902620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590D-FD28-4F1A-B2F9-188C1722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64E26A8A-3861-44FA-9F25-5209F3A55E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7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8BE7-7E0D-4FE6-9A09-A01974DE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860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87E38-21AB-44A5-933E-BBDB29530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190048"/>
            <a:ext cx="10515600" cy="1058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198DB-E2E2-4621-86F0-491A910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FFA3-C11C-4784-B241-ED40C5843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D06F7-64FC-4E16-A6F2-A838E8CF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76BB167-5223-4787-9D40-C427FEF4A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69" y="0"/>
            <a:ext cx="3338561" cy="1368565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8853A46-355B-43D4-AC0B-EC581D054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0AE6B6-E4D9-430F-A1A6-2FD90BB2AEAD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FE54030-734F-4867-A425-FD781025C882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D910D-BE99-49D0-8285-41FF41AE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8C7A0-022A-4F99-A0C2-33276644F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EB2EE-35C0-4F6A-9A88-19585A48B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C444E-BC3C-48DD-B0EE-5AD82E9E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1A159-06B3-45AE-B20D-1B94E9EA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C28A2-40C2-45AC-8284-24CC7B83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7921164-5862-485A-98FF-85D0E3155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63FAD79-29E3-4606-991C-B67D06E2C72D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1A0194A-5D0E-40C4-AB4F-F7E74CABE9F2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554EA-2EC4-4F72-973B-F9628F6B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874CF-1970-4A3C-8FE6-7A04D221F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78CE7-604B-4F86-9B5D-3FAA07816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7FC8D-397D-4F30-A188-8C060553C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399E2-8ED9-413C-8F81-E15355195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B79164-105F-4A8D-9C1C-9C575EFE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985673-20F2-4420-9492-E849EF41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3BC90F-0DC6-446A-A477-E6BFD973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E2359358-A04A-41A6-BB3E-72D0DCDBD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1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9351E6-0B77-487D-AF4C-37DD96BAC2D9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7CFE111-BCB3-481A-85D0-0F57E88EBC2C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BE492-D277-4B57-B7FD-702527F0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B0850-9FFE-4966-BD90-DB06F785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9B77C-9C12-494F-A87E-7517CBD7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AC97F-B8D0-4433-B69C-3E0C1622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A5EAC9B-387B-4DD3-9C4A-E3BF2B9AA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B933FC99-1097-4018-8B3C-56B4DCF03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06" y="0"/>
            <a:ext cx="19447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91BBBBF-C7E9-446C-9E28-AD70279937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560B2B0-E84F-48DB-B6CA-EE6B1DD34A63}"/>
              </a:ext>
            </a:extLst>
          </p:cNvPr>
          <p:cNvSpPr/>
          <p:nvPr userDrawn="1"/>
        </p:nvSpPr>
        <p:spPr>
          <a:xfrm rot="16200000">
            <a:off x="7790603" y="2456602"/>
            <a:ext cx="6857999" cy="1944792"/>
          </a:xfrm>
          <a:prstGeom prst="triangle">
            <a:avLst>
              <a:gd name="adj" fmla="val 49722"/>
            </a:avLst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9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91BBBBF-C7E9-446C-9E28-AD70279937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3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8E82A-DEDB-4F57-9C56-785DF1FE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2110C-DA35-4E5E-AB88-5914338FC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BF4E9-9671-423F-B6BB-F2C0642CF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334D-C731-4501-A5C8-C610FB6C1AE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9415B-A953-4A00-BD68-FCEAD64EE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757A3-55CA-430A-9473-9543328AA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2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52" r:id="rId5"/>
    <p:sldLayoutId id="2147483653" r:id="rId6"/>
    <p:sldLayoutId id="2147483654" r:id="rId7"/>
    <p:sldLayoutId id="2147483655" r:id="rId8"/>
    <p:sldLayoutId id="2147483666" r:id="rId9"/>
    <p:sldLayoutId id="2147483667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A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A8"/>
        </a:buClr>
        <a:buFont typeface="Arial" panose="020B0604020202020204" pitchFamily="34" charset="0"/>
        <a:buChar char="&gt;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Wingdings" panose="05000000000000000000" pitchFamily="2" charset="2"/>
        <a:buChar char="ü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6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8F1F35A-387C-49C4-A820-1FBA72A74A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Your Path to Your Future</a:t>
            </a:r>
          </a:p>
          <a:p>
            <a:r>
              <a:rPr lang="en-US" sz="3600" dirty="0"/>
              <a:t>Lesson Ten</a:t>
            </a:r>
          </a:p>
          <a:p>
            <a:r>
              <a:rPr lang="en-US" sz="3600" dirty="0"/>
              <a:t>Resume / Cover Letter / References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013"/>
            <a:ext cx="2420983" cy="9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5924550"/>
            <a:ext cx="4857750" cy="933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3321A0-2D9A-C24E-8770-B195F61C37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12" y="881742"/>
            <a:ext cx="2723575" cy="233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7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013"/>
            <a:ext cx="2420983" cy="9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5924550"/>
            <a:ext cx="4857750" cy="933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987" t="37326" r="21075" b="4874"/>
          <a:stretch/>
        </p:blipFill>
        <p:spPr>
          <a:xfrm>
            <a:off x="200297" y="0"/>
            <a:ext cx="11991703" cy="5780859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2769326" y="3187337"/>
            <a:ext cx="1946365" cy="39188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0447" y="3487783"/>
            <a:ext cx="1554480" cy="13454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90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013"/>
            <a:ext cx="2420983" cy="9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5924550"/>
            <a:ext cx="4857750" cy="933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5375" t="27861" r="21238" b="16237"/>
          <a:stretch/>
        </p:blipFill>
        <p:spPr>
          <a:xfrm>
            <a:off x="235132" y="0"/>
            <a:ext cx="11743509" cy="559090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7942218" y="2403564"/>
            <a:ext cx="1959429" cy="3396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4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013"/>
            <a:ext cx="2420983" cy="9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5924550"/>
            <a:ext cx="4857750" cy="933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0394" t="12971" r="21321" b="2653"/>
          <a:stretch/>
        </p:blipFill>
        <p:spPr>
          <a:xfrm>
            <a:off x="3152504" y="274319"/>
            <a:ext cx="6135188" cy="555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1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013"/>
            <a:ext cx="2420983" cy="9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5924550"/>
            <a:ext cx="4857750" cy="933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0395" t="34522" r="20911" b="29298"/>
          <a:stretch/>
        </p:blipFill>
        <p:spPr>
          <a:xfrm>
            <a:off x="0" y="640080"/>
            <a:ext cx="12104742" cy="466344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6910251" y="4284617"/>
            <a:ext cx="2155372" cy="3788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3883936" y="2194561"/>
            <a:ext cx="2168435" cy="43107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0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013"/>
            <a:ext cx="2420983" cy="9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5924550"/>
            <a:ext cx="4857750" cy="933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0150" t="12971" r="30217" b="1085"/>
          <a:stretch/>
        </p:blipFill>
        <p:spPr>
          <a:xfrm>
            <a:off x="2939143" y="130628"/>
            <a:ext cx="5381898" cy="582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0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013"/>
            <a:ext cx="2420983" cy="9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5924550"/>
            <a:ext cx="4857750" cy="933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4337" t="21150" r="21609" b="5336"/>
          <a:stretch/>
        </p:blipFill>
        <p:spPr>
          <a:xfrm>
            <a:off x="1210491" y="23463"/>
            <a:ext cx="9548980" cy="592455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3348681" y="5523470"/>
            <a:ext cx="1618735" cy="40108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624119" y="1396314"/>
            <a:ext cx="1458097" cy="2594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02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013"/>
            <a:ext cx="2420983" cy="9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5924550"/>
            <a:ext cx="4857750" cy="933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0708" t="20533" r="21918" b="22509"/>
          <a:stretch/>
        </p:blipFill>
        <p:spPr>
          <a:xfrm>
            <a:off x="1260389" y="0"/>
            <a:ext cx="9586494" cy="59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013"/>
            <a:ext cx="2420983" cy="9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5924550"/>
            <a:ext cx="4857750" cy="933450"/>
          </a:xfrm>
          <a:prstGeom prst="rect">
            <a:avLst/>
          </a:prstGeom>
        </p:spPr>
      </p:pic>
      <p:sp>
        <p:nvSpPr>
          <p:cNvPr id="2" name="AutoShape 2" descr="Kuder - Home | Facebook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7132" y="3374009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046" y="0"/>
            <a:ext cx="3038954" cy="1710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3962" cy="2704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37" y="0"/>
            <a:ext cx="5753100" cy="534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E3E1EB-A86C-374A-99E9-7BA687374C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4" y="3181657"/>
            <a:ext cx="2723575" cy="233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57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222</Words>
  <Application>Microsoft Office PowerPoint</Application>
  <PresentationFormat>Widescreen</PresentationFormat>
  <Paragraphs>25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Margi Cooper</dc:creator>
  <cp:lastModifiedBy>Nathan Brubaker</cp:lastModifiedBy>
  <cp:revision>110</cp:revision>
  <cp:lastPrinted>2020-09-28T15:05:42Z</cp:lastPrinted>
  <dcterms:created xsi:type="dcterms:W3CDTF">2020-07-06T17:50:26Z</dcterms:created>
  <dcterms:modified xsi:type="dcterms:W3CDTF">2021-08-26T19:46:32Z</dcterms:modified>
</cp:coreProperties>
</file>