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673" autoAdjust="0"/>
  </p:normalViewPr>
  <p:slideViewPr>
    <p:cSldViewPr snapToGrid="0">
      <p:cViewPr varScale="1">
        <p:scale>
          <a:sx n="58" d="100"/>
          <a:sy n="58" d="100"/>
        </p:scale>
        <p:origin x="1603"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5/4/2021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BB7ED-2B47-48A0-9AAE-3F1A8477DEEB}"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JJOw_GtNG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to share any stories about the following scenarios: jobs they were good at but didn’t like; workplaces that felt toxic or made them hate their jobs; jobs they were excited about but where they did not know what to do; jobs they enjoyed but decided to leave and why. </a:t>
            </a:r>
            <a:r>
              <a:rPr lang="en-US" sz="1200" b="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Watch </a:t>
            </a:r>
            <a:r>
              <a:rPr lang="en-US" sz="1200" kern="1200" dirty="0">
                <a:solidFill>
                  <a:schemeClr val="tx1"/>
                </a:solidFill>
                <a:effectLst/>
                <a:latin typeface="+mn-lt"/>
                <a:ea typeface="+mn-ea"/>
                <a:cs typeface="+mn-cs"/>
              </a:rPr>
              <a:t>transferable skills video at </a:t>
            </a:r>
            <a:r>
              <a:rPr lang="en-US" sz="1200" u="none" strike="noStrike" kern="1200" dirty="0">
                <a:solidFill>
                  <a:schemeClr val="tx1"/>
                </a:solidFill>
                <a:effectLst/>
                <a:latin typeface="+mn-lt"/>
                <a:ea typeface="+mn-ea"/>
                <a:cs typeface="+mn-cs"/>
                <a:hlinkClick r:id="rId3"/>
              </a:rPr>
              <a:t>https://www.youtube.com/watch?v=kJJOw_GtNGo</a:t>
            </a:r>
            <a:r>
              <a:rPr lang="en-US" sz="1200" kern="1200" dirty="0">
                <a:solidFill>
                  <a:schemeClr val="tx1"/>
                </a:solidFill>
                <a:effectLst/>
                <a:latin typeface="+mn-lt"/>
                <a:ea typeface="+mn-ea"/>
                <a:cs typeface="+mn-cs"/>
              </a:rPr>
              <a:t> and ask students to explain what transferable skills 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Transferable skills are abilities and specific skills learned through life and job experiences are directly related to attributes of other jobs. You may have never worked as a receptionist before, but because you helped an elderly family member manage a household, called and made doctor’s appointments, organized daily medications and made sure mail was taken care of, you now have transferable skills that are typical requirements for entry level receptionist positions.</a:t>
            </a:r>
          </a:p>
          <a:p>
            <a:r>
              <a:rPr lang="en-US" sz="1200" kern="1200" dirty="0">
                <a:solidFill>
                  <a:schemeClr val="tx1"/>
                </a:solidFill>
                <a:effectLst/>
                <a:latin typeface="+mn-lt"/>
                <a:ea typeface="+mn-ea"/>
                <a:cs typeface="+mn-cs"/>
              </a:rPr>
              <a:t>Are you using transferable skills you learned in a different job or that someone taught you prior to working in the job you have today?</a:t>
            </a:r>
          </a:p>
          <a:p>
            <a:r>
              <a:rPr lang="en-US" sz="1200" kern="1200" dirty="0">
                <a:solidFill>
                  <a:schemeClr val="tx1"/>
                </a:solidFill>
                <a:effectLst/>
                <a:latin typeface="+mn-lt"/>
                <a:ea typeface="+mn-ea"/>
                <a:cs typeface="+mn-cs"/>
              </a:rPr>
              <a:t>People have more transferable skills than they think. Even if you have never worked outside the home, you still have transferable skills. Today we will take a short assessment to identify some of your transferable skills and even get results of what job titles might be appropriate.</a:t>
            </a:r>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254104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watching the two videos, raise your hand if you applied for your current job because the job duties really interested you.</a:t>
            </a:r>
          </a:p>
          <a:p>
            <a:r>
              <a:rPr lang="en-US" sz="1200" kern="1200" dirty="0">
                <a:solidFill>
                  <a:schemeClr val="tx1"/>
                </a:solidFill>
                <a:effectLst/>
                <a:latin typeface="+mn-lt"/>
                <a:ea typeface="+mn-ea"/>
                <a:cs typeface="+mn-cs"/>
              </a:rPr>
              <a:t>Who would like to have a job that matched up with your interests?</a:t>
            </a:r>
          </a:p>
          <a:p>
            <a:r>
              <a:rPr lang="en-US" sz="1200" kern="1200" dirty="0">
                <a:solidFill>
                  <a:schemeClr val="tx1"/>
                </a:solidFill>
                <a:effectLst/>
                <a:latin typeface="+mn-lt"/>
                <a:ea typeface="+mn-ea"/>
                <a:cs typeface="+mn-cs"/>
              </a:rPr>
              <a:t>What are some of your job interests? (e.g., working outside, working with my hands, working indoors, working in a position that allows me to be creative, etc.)</a:t>
            </a:r>
          </a:p>
          <a:p>
            <a:r>
              <a:rPr lang="en-US" sz="1200" kern="1200" dirty="0">
                <a:solidFill>
                  <a:schemeClr val="tx1"/>
                </a:solidFill>
                <a:effectLst/>
                <a:latin typeface="+mn-lt"/>
                <a:ea typeface="+mn-ea"/>
                <a:cs typeface="+mn-cs"/>
              </a:rPr>
              <a:t>When we work in a job or career industry that really aligns with our interests, we are more likely to be satisfied with the job and stay longer (have more longevity).</a:t>
            </a:r>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398193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some of your work values?</a:t>
            </a:r>
          </a:p>
          <a:p>
            <a:r>
              <a:rPr lang="en-US" sz="1200" kern="1200" dirty="0">
                <a:solidFill>
                  <a:schemeClr val="tx1"/>
                </a:solidFill>
                <a:effectLst/>
                <a:latin typeface="+mn-lt"/>
                <a:ea typeface="+mn-ea"/>
                <a:cs typeface="+mn-cs"/>
              </a:rPr>
              <a:t>Sometimes we think we know what our work values, interests, and transferable skills are; but there may be some you overlook or do not think is significant or pertinent. There may be some of you in the room that have no clue what work values, interests or transferable skills are, and that is just fine! Today we are going to take some on-line assessments that will help you identify what is important to you in a workplace setting, as well as skills you already have that could transfer into a different job.</a:t>
            </a:r>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183959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6</a:t>
            </a:fld>
            <a:endParaRPr lang="en-US"/>
          </a:p>
        </p:txBody>
      </p:sp>
    </p:spTree>
    <p:extLst>
      <p:ext uri="{BB962C8B-B14F-4D97-AF65-F5344CB8AC3E}">
        <p14:creationId xmlns:p14="http://schemas.microsoft.com/office/powerpoint/2010/main" val="201602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7</a:t>
            </a:fld>
            <a:endParaRPr lang="en-US"/>
          </a:p>
        </p:txBody>
      </p:sp>
    </p:spTree>
    <p:extLst>
      <p:ext uri="{BB962C8B-B14F-4D97-AF65-F5344CB8AC3E}">
        <p14:creationId xmlns:p14="http://schemas.microsoft.com/office/powerpoint/2010/main" val="162824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DED88-3499-4A23-A3E7-8403DDEE69A0}" type="slidenum">
              <a:rPr lang="en-US" smtClean="0"/>
              <a:t>8</a:t>
            </a:fld>
            <a:endParaRPr lang="en-US"/>
          </a:p>
        </p:txBody>
      </p:sp>
    </p:spTree>
    <p:extLst>
      <p:ext uri="{BB962C8B-B14F-4D97-AF65-F5344CB8AC3E}">
        <p14:creationId xmlns:p14="http://schemas.microsoft.com/office/powerpoint/2010/main" val="51325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9</a:t>
            </a:fld>
            <a:endParaRPr lang="en-US"/>
          </a:p>
        </p:txBody>
      </p:sp>
    </p:spTree>
    <p:extLst>
      <p:ext uri="{BB962C8B-B14F-4D97-AF65-F5344CB8AC3E}">
        <p14:creationId xmlns:p14="http://schemas.microsoft.com/office/powerpoint/2010/main" val="295445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5/4/2021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5/4/2021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5/4/2021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youtube.com/watch?v=kJJOw_GtNGo" TargetMode="External"/><Relationship Id="rId5" Type="http://schemas.openxmlformats.org/officeDocument/2006/relationships/image" Target="../media/image9.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youtube.com/watch?v=OfDAaPbQ1T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outube.com/watch?v=scgqCyxe1QY" TargetMode="External"/><Relationship Id="rId5"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qPZFHPfNWQQ" TargetMode="Externa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pn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Four</a:t>
            </a:r>
          </a:p>
          <a:p>
            <a:r>
              <a:rPr lang="en-US" sz="3600" dirty="0"/>
              <a:t>Self Exploration</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A3E520B5-E37D-A943-9174-7D52FD7B1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05C96097-6B30-484E-847F-B762B6CE3CD7}"/>
              </a:ext>
            </a:extLst>
          </p:cNvPr>
          <p:cNvPicPr>
            <a:picLocks noChangeAspect="1"/>
          </p:cNvPicPr>
          <p:nvPr/>
        </p:nvPicPr>
        <p:blipFill>
          <a:blip r:embed="rId5"/>
          <a:stretch>
            <a:fillRect/>
          </a:stretch>
        </p:blipFill>
        <p:spPr>
          <a:xfrm>
            <a:off x="5684849" y="0"/>
            <a:ext cx="5999356" cy="5999356"/>
          </a:xfrm>
          <a:prstGeom prst="rect">
            <a:avLst/>
          </a:prstGeom>
          <a:effectLst>
            <a:outerShdw blurRad="50800" dist="76200" dir="2700000" sx="101000" sy="101000" algn="tl" rotWithShape="0">
              <a:prstClr val="black">
                <a:alpha val="40000"/>
              </a:prstClr>
            </a:outerShdw>
          </a:effectLst>
        </p:spPr>
      </p:pic>
      <p:sp>
        <p:nvSpPr>
          <p:cNvPr id="9" name="TextBox 8">
            <a:extLst>
              <a:ext uri="{FF2B5EF4-FFF2-40B4-BE49-F238E27FC236}">
                <a16:creationId xmlns:a16="http://schemas.microsoft.com/office/drawing/2014/main" id="{69E8A95A-3247-024F-B4F5-5107398C83FE}"/>
              </a:ext>
            </a:extLst>
          </p:cNvPr>
          <p:cNvSpPr txBox="1"/>
          <p:nvPr/>
        </p:nvSpPr>
        <p:spPr>
          <a:xfrm>
            <a:off x="193811" y="1968626"/>
            <a:ext cx="5174602" cy="2062103"/>
          </a:xfrm>
          <a:prstGeom prst="rect">
            <a:avLst/>
          </a:prstGeom>
          <a:noFill/>
        </p:spPr>
        <p:txBody>
          <a:bodyPr wrap="square" rtlCol="0">
            <a:spAutoFit/>
          </a:bodyPr>
          <a:lstStyle/>
          <a:p>
            <a:pPr algn="ctr"/>
            <a:r>
              <a:rPr lang="en-US" sz="3200" b="1" dirty="0"/>
              <a:t>Transferable Skills Video</a:t>
            </a:r>
          </a:p>
          <a:p>
            <a:pPr algn="ctr"/>
            <a:r>
              <a:rPr lang="en-US" sz="3200" b="1" dirty="0"/>
              <a:t> </a:t>
            </a:r>
            <a:r>
              <a:rPr lang="en-US" sz="3200" u="sng" dirty="0">
                <a:hlinkClick r:id="rId6"/>
              </a:rPr>
              <a:t>https://www.youtube.com/watch?v=kJJOw_GtNGo </a:t>
            </a:r>
            <a:r>
              <a:rPr lang="en-US" sz="3200" dirty="0">
                <a:hlinkClick r:id="rId6"/>
              </a:rPr>
              <a:t> </a:t>
            </a:r>
            <a:endParaRPr lang="en-US" sz="3200" i="1" dirty="0"/>
          </a:p>
        </p:txBody>
      </p:sp>
    </p:spTree>
    <p:extLst>
      <p:ext uri="{BB962C8B-B14F-4D97-AF65-F5344CB8AC3E}">
        <p14:creationId xmlns:p14="http://schemas.microsoft.com/office/powerpoint/2010/main" val="378933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E9CE0029-C804-B741-957C-9267975E2AD5}"/>
              </a:ext>
            </a:extLst>
          </p:cNvPr>
          <p:cNvPicPr>
            <a:picLocks noChangeAspect="1"/>
          </p:cNvPicPr>
          <p:nvPr/>
        </p:nvPicPr>
        <p:blipFill>
          <a:blip r:embed="rId5"/>
          <a:stretch>
            <a:fillRect/>
          </a:stretch>
        </p:blipFill>
        <p:spPr>
          <a:xfrm>
            <a:off x="5801113" y="0"/>
            <a:ext cx="5948013" cy="5948013"/>
          </a:xfrm>
          <a:prstGeom prst="rect">
            <a:avLst/>
          </a:prstGeom>
          <a:effectLst>
            <a:outerShdw blurRad="50800" dist="76200" dir="2700000" sx="101000" sy="101000" algn="tl" rotWithShape="0">
              <a:prstClr val="black">
                <a:alpha val="40000"/>
              </a:prstClr>
            </a:outerShdw>
          </a:effectLst>
        </p:spPr>
      </p:pic>
      <p:sp>
        <p:nvSpPr>
          <p:cNvPr id="7" name="TextBox 6">
            <a:extLst>
              <a:ext uri="{FF2B5EF4-FFF2-40B4-BE49-F238E27FC236}">
                <a16:creationId xmlns:a16="http://schemas.microsoft.com/office/drawing/2014/main" id="{99E9EDE9-C6F2-204C-9AB2-AFD48C361B1E}"/>
              </a:ext>
            </a:extLst>
          </p:cNvPr>
          <p:cNvSpPr txBox="1"/>
          <p:nvPr/>
        </p:nvSpPr>
        <p:spPr>
          <a:xfrm>
            <a:off x="117987" y="1272802"/>
            <a:ext cx="5560142" cy="3046988"/>
          </a:xfrm>
          <a:prstGeom prst="rect">
            <a:avLst/>
          </a:prstGeom>
          <a:noFill/>
        </p:spPr>
        <p:txBody>
          <a:bodyPr wrap="square" rtlCol="0">
            <a:spAutoFit/>
          </a:bodyPr>
          <a:lstStyle/>
          <a:p>
            <a:pPr algn="ctr"/>
            <a:r>
              <a:rPr lang="en-US" sz="3200" b="1" dirty="0"/>
              <a:t>Interests Video</a:t>
            </a:r>
            <a:r>
              <a:rPr lang="en-US" sz="3200" dirty="0"/>
              <a:t>:  </a:t>
            </a:r>
            <a:r>
              <a:rPr lang="en-US" sz="3200" u="sng" dirty="0">
                <a:hlinkClick r:id="rId6"/>
              </a:rPr>
              <a:t>https://www.youtube.com/watch?v=scgqCyxe1QY</a:t>
            </a:r>
            <a:r>
              <a:rPr lang="en-US" sz="3200" dirty="0">
                <a:hlinkClick r:id="rId6"/>
              </a:rPr>
              <a:t>  </a:t>
            </a:r>
            <a:endParaRPr lang="en-US" sz="3200" dirty="0"/>
          </a:p>
          <a:p>
            <a:pPr algn="ctr"/>
            <a:r>
              <a:rPr lang="en-US" sz="3200" dirty="0"/>
              <a:t>or </a:t>
            </a:r>
          </a:p>
          <a:p>
            <a:pPr algn="ctr"/>
            <a:r>
              <a:rPr lang="en-US" sz="3200" u="sng" dirty="0">
                <a:hlinkClick r:id="rId7"/>
              </a:rPr>
              <a:t>https://www.youtube.com/watch?v=OfDAaPbQ1T0</a:t>
            </a:r>
            <a:endParaRPr lang="en-US" sz="3200" i="1" dirty="0"/>
          </a:p>
        </p:txBody>
      </p:sp>
    </p:spTree>
    <p:extLst>
      <p:ext uri="{BB962C8B-B14F-4D97-AF65-F5344CB8AC3E}">
        <p14:creationId xmlns:p14="http://schemas.microsoft.com/office/powerpoint/2010/main" val="154862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0B2606CC-2FF1-5643-AD26-2F8EB581E349}"/>
              </a:ext>
            </a:extLst>
          </p:cNvPr>
          <p:cNvPicPr>
            <a:picLocks noChangeAspect="1"/>
          </p:cNvPicPr>
          <p:nvPr/>
        </p:nvPicPr>
        <p:blipFill>
          <a:blip r:embed="rId5"/>
          <a:stretch>
            <a:fillRect/>
          </a:stretch>
        </p:blipFill>
        <p:spPr>
          <a:xfrm>
            <a:off x="5869858" y="0"/>
            <a:ext cx="5895512" cy="5895512"/>
          </a:xfrm>
          <a:prstGeom prst="rect">
            <a:avLst/>
          </a:prstGeom>
          <a:effectLst>
            <a:outerShdw blurRad="50800" dist="63500" dir="2700000" sx="101000" sy="101000" algn="tl" rotWithShape="0">
              <a:prstClr val="black">
                <a:alpha val="40000"/>
              </a:prstClr>
            </a:outerShdw>
          </a:effectLst>
        </p:spPr>
      </p:pic>
      <p:sp>
        <p:nvSpPr>
          <p:cNvPr id="9" name="TextBox 8">
            <a:extLst>
              <a:ext uri="{FF2B5EF4-FFF2-40B4-BE49-F238E27FC236}">
                <a16:creationId xmlns:a16="http://schemas.microsoft.com/office/drawing/2014/main" id="{2C1428CB-BF0E-F44F-9F81-6DDDB0CF2812}"/>
              </a:ext>
            </a:extLst>
          </p:cNvPr>
          <p:cNvSpPr txBox="1"/>
          <p:nvPr/>
        </p:nvSpPr>
        <p:spPr>
          <a:xfrm>
            <a:off x="0" y="2162926"/>
            <a:ext cx="5656729" cy="1569660"/>
          </a:xfrm>
          <a:prstGeom prst="rect">
            <a:avLst/>
          </a:prstGeom>
          <a:noFill/>
        </p:spPr>
        <p:txBody>
          <a:bodyPr wrap="square" rtlCol="0">
            <a:spAutoFit/>
          </a:bodyPr>
          <a:lstStyle/>
          <a:p>
            <a:pPr algn="ctr"/>
            <a:r>
              <a:rPr lang="en-US" sz="3200" b="1" dirty="0"/>
              <a:t>Work Values Video: </a:t>
            </a:r>
          </a:p>
          <a:p>
            <a:pPr algn="ctr"/>
            <a:r>
              <a:rPr lang="en-US" sz="3200" u="sng" dirty="0">
                <a:hlinkClick r:id="rId6"/>
              </a:rPr>
              <a:t>https://www.youtube.com/watch?v=qPZFHPfNWQQ</a:t>
            </a:r>
            <a:r>
              <a:rPr lang="en-US" sz="3200" dirty="0">
                <a:hlinkClick r:id="rId6"/>
              </a:rPr>
              <a:t> </a:t>
            </a:r>
            <a:endParaRPr lang="en-US" sz="3200" i="1" dirty="0"/>
          </a:p>
        </p:txBody>
      </p:sp>
    </p:spTree>
    <p:extLst>
      <p:ext uri="{BB962C8B-B14F-4D97-AF65-F5344CB8AC3E}">
        <p14:creationId xmlns:p14="http://schemas.microsoft.com/office/powerpoint/2010/main" val="192511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845" t="12618" r="1828" b="13944"/>
          <a:stretch/>
        </p:blipFill>
        <p:spPr>
          <a:xfrm>
            <a:off x="0" y="0"/>
            <a:ext cx="12192000" cy="5749637"/>
          </a:xfrm>
          <a:prstGeom prst="rect">
            <a:avLst/>
          </a:prstGeom>
        </p:spPr>
      </p:pic>
    </p:spTree>
    <p:extLst>
      <p:ext uri="{BB962C8B-B14F-4D97-AF65-F5344CB8AC3E}">
        <p14:creationId xmlns:p14="http://schemas.microsoft.com/office/powerpoint/2010/main" val="331429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3" name="Picture 2"/>
          <p:cNvPicPr>
            <a:picLocks noChangeAspect="1"/>
          </p:cNvPicPr>
          <p:nvPr/>
        </p:nvPicPr>
        <p:blipFill rotWithShape="1">
          <a:blip r:embed="rId5"/>
          <a:srcRect l="3846" t="12432" r="4872"/>
          <a:stretch/>
        </p:blipFill>
        <p:spPr>
          <a:xfrm>
            <a:off x="1376484" y="79526"/>
            <a:ext cx="9748716" cy="5845024"/>
          </a:xfrm>
          <a:prstGeom prst="rect">
            <a:avLst/>
          </a:prstGeom>
        </p:spPr>
      </p:pic>
    </p:spTree>
    <p:extLst>
      <p:ext uri="{BB962C8B-B14F-4D97-AF65-F5344CB8AC3E}">
        <p14:creationId xmlns:p14="http://schemas.microsoft.com/office/powerpoint/2010/main" val="150877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3" name="Picture 2"/>
          <p:cNvPicPr>
            <a:picLocks noChangeAspect="1"/>
          </p:cNvPicPr>
          <p:nvPr/>
        </p:nvPicPr>
        <p:blipFill rotWithShape="1">
          <a:blip r:embed="rId5"/>
          <a:srcRect l="67460" t="12667" r="4127" b="57619"/>
          <a:stretch/>
        </p:blipFill>
        <p:spPr>
          <a:xfrm>
            <a:off x="335280" y="406399"/>
            <a:ext cx="4546600" cy="2971801"/>
          </a:xfrm>
          <a:prstGeom prst="rect">
            <a:avLst/>
          </a:prstGeom>
        </p:spPr>
      </p:pic>
      <p:pic>
        <p:nvPicPr>
          <p:cNvPr id="8" name="Picture 7"/>
          <p:cNvPicPr>
            <a:picLocks noChangeAspect="1"/>
          </p:cNvPicPr>
          <p:nvPr/>
        </p:nvPicPr>
        <p:blipFill rotWithShape="1">
          <a:blip r:embed="rId6"/>
          <a:srcRect l="21111" t="19066" r="22301"/>
          <a:stretch/>
        </p:blipFill>
        <p:spPr>
          <a:xfrm>
            <a:off x="5273040" y="49245"/>
            <a:ext cx="6598920" cy="5898768"/>
          </a:xfrm>
          <a:prstGeom prst="rect">
            <a:avLst/>
          </a:prstGeom>
        </p:spPr>
      </p:pic>
    </p:spTree>
    <p:extLst>
      <p:ext uri="{BB962C8B-B14F-4D97-AF65-F5344CB8AC3E}">
        <p14:creationId xmlns:p14="http://schemas.microsoft.com/office/powerpoint/2010/main" val="358596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2" name="Picture 1"/>
          <p:cNvPicPr>
            <a:picLocks noChangeAspect="1"/>
          </p:cNvPicPr>
          <p:nvPr/>
        </p:nvPicPr>
        <p:blipFill rotWithShape="1">
          <a:blip r:embed="rId5"/>
          <a:srcRect l="3905" t="12514" r="4857" b="1696"/>
          <a:stretch/>
        </p:blipFill>
        <p:spPr>
          <a:xfrm>
            <a:off x="1210491" y="0"/>
            <a:ext cx="9997440" cy="5875323"/>
          </a:xfrm>
          <a:prstGeom prst="rect">
            <a:avLst/>
          </a:prstGeom>
        </p:spPr>
      </p:pic>
      <p:sp>
        <p:nvSpPr>
          <p:cNvPr id="3" name="Right Arrow 2"/>
          <p:cNvSpPr/>
          <p:nvPr/>
        </p:nvSpPr>
        <p:spPr>
          <a:xfrm>
            <a:off x="426720" y="2580640"/>
            <a:ext cx="965200" cy="2743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67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12" name="Picture 11">
            <a:extLst>
              <a:ext uri="{FF2B5EF4-FFF2-40B4-BE49-F238E27FC236}">
                <a16:creationId xmlns:a16="http://schemas.microsoft.com/office/drawing/2014/main" id="{BC65C06D-2A02-CB4B-AACA-87881189E1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193" y="2968317"/>
            <a:ext cx="2723575" cy="2335477"/>
          </a:xfrm>
          <a:prstGeom prst="rect">
            <a:avLst/>
          </a:prstGeom>
        </p:spPr>
      </p:pic>
    </p:spTree>
    <p:extLst>
      <p:ext uri="{BB962C8B-B14F-4D97-AF65-F5344CB8AC3E}">
        <p14:creationId xmlns:p14="http://schemas.microsoft.com/office/powerpoint/2010/main" val="3545657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548</Words>
  <Application>Microsoft Office PowerPoint</Application>
  <PresentationFormat>Widescreen</PresentationFormat>
  <Paragraphs>32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94</cp:revision>
  <dcterms:created xsi:type="dcterms:W3CDTF">2020-07-06T17:50:26Z</dcterms:created>
  <dcterms:modified xsi:type="dcterms:W3CDTF">2021-05-04T20:46:27Z</dcterms:modified>
</cp:coreProperties>
</file>