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0"/>
  </p:notesMasterIdLst>
  <p:handoutMasterIdLst>
    <p:handoutMasterId r:id="rId11"/>
  </p:handoutMasterIdLst>
  <p:sldIdLst>
    <p:sldId id="382" r:id="rId3"/>
    <p:sldId id="386" r:id="rId4"/>
    <p:sldId id="390" r:id="rId5"/>
    <p:sldId id="383" r:id="rId6"/>
    <p:sldId id="384" r:id="rId7"/>
    <p:sldId id="389" r:id="rId8"/>
    <p:sldId id="385" r:id="rId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486"/>
    <p:restoredTop sz="76327" autoAdjust="0"/>
  </p:normalViewPr>
  <p:slideViewPr>
    <p:cSldViewPr>
      <p:cViewPr varScale="1">
        <p:scale>
          <a:sx n="61" d="100"/>
          <a:sy n="61" d="100"/>
        </p:scale>
        <p:origin x="120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134" d="100"/>
          <a:sy n="134" d="100"/>
        </p:scale>
        <p:origin x="2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504" y="2"/>
            <a:ext cx="2982119" cy="466972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43A1992A-C048-2848-808A-399F434B9DE0}" type="datetimeFigureOut">
              <a:rPr lang="en-US" smtClean="0"/>
              <a:t>7/14/2023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901"/>
            <a:ext cx="5505450" cy="3660456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504" y="8829430"/>
            <a:ext cx="2982119" cy="46697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DACF3F6-4315-3247-AFD8-E7769127D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8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24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ACF3F6-4315-3247-AFD8-E7769127DE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4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6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1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15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0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91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9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9199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83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5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894F4-62CB-8143-BB77-54F2FE4957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0" y="287685"/>
            <a:ext cx="470915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0" y="1949930"/>
            <a:ext cx="4808854" cy="323167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2EA046-EA29-C948-9F28-453F3B9AEA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1667"/>
          <a:stretch/>
        </p:blipFill>
        <p:spPr>
          <a:xfrm>
            <a:off x="0" y="0"/>
            <a:ext cx="350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6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A0FE3-4121-7D48-862E-0FF10B6DD2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21336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691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77200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tx1"/>
                </a:solidFill>
                <a:latin typeface="D-DIN-Bold"/>
                <a:cs typeface="D-DIN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400" y="1752600"/>
            <a:ext cx="8077200" cy="3429000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-Light"/>
                <a:cs typeface="Calibri-Light"/>
              </a:defRPr>
            </a:lvl1pPr>
          </a:lstStyle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E5F27-F046-1646-9C0B-4AFF782EFE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0000"/>
          <a:stretch/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6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40487-27AF-CB4A-811F-2C7E05E2F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962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4840" y="287685"/>
            <a:ext cx="7894319" cy="977265"/>
          </a:xfrm>
          <a:prstGeom prst="rect">
            <a:avLst/>
          </a:prstGeom>
        </p:spPr>
        <p:txBody>
          <a:bodyPr lIns="0" tIns="0" rIns="0" bIns="0"/>
          <a:lstStyle>
            <a:lvl1pPr>
              <a:defRPr sz="4900" b="1" i="0">
                <a:solidFill>
                  <a:schemeClr val="bg1"/>
                </a:solidFill>
                <a:latin typeface="D-DIN-Bold"/>
                <a:cs typeface="D-DIN-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858259" y="6019589"/>
            <a:ext cx="4654550" cy="292100"/>
          </a:xfrm>
          <a:prstGeom prst="rect">
            <a:avLst/>
          </a:prstGeom>
        </p:spPr>
        <p:txBody>
          <a:bodyPr lIns="0" tIns="0" rIns="0" bIns="0"/>
          <a:lstStyle>
            <a:lvl1pPr>
              <a:defRPr sz="2100" b="0" i="0">
                <a:solidFill>
                  <a:srgbClr val="CF2333"/>
                </a:solidFill>
                <a:latin typeface="Arial"/>
                <a:cs typeface="Arial"/>
              </a:defRPr>
            </a:lvl1pPr>
          </a:lstStyle>
          <a:p>
            <a:pPr>
              <a:lnSpc>
                <a:spcPts val="2260"/>
              </a:lnSpc>
            </a:pPr>
            <a:endParaRPr spc="90" dirty="0">
              <a:solidFill>
                <a:srgbClr val="D20930"/>
              </a:solidFill>
              <a:latin typeface="DIN-Medium"/>
              <a:cs typeface="DIN-Medium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47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1" r:id="rId4"/>
    <p:sldLayoutId id="2147483683" r:id="rId5"/>
    <p:sldLayoutId id="2147483679" r:id="rId6"/>
    <p:sldLayoutId id="2147483663" r:id="rId7"/>
    <p:sldLayoutId id="2147483664" r:id="rId8"/>
    <p:sldLayoutId id="2147483666" r:id="rId9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7F177-DCEB-404B-B578-065F876785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76E39-23D7-4764-987A-BCFC0435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46" y="461124"/>
            <a:ext cx="9150046" cy="593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A923A1-24AD-894D-9592-1A30ADA69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07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05BC0-7AB7-7040-A325-F6B653D0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7F177-DCEB-404B-B578-065F87678560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4CBB90-86E3-8249-A0C5-EA57DA65E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0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8429A0-BAFB-9244-BE44-847F02242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599526-2B3F-FF4C-8192-F8152D8C3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3A297-C27B-5F4E-80C7-2F2892ED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91456A-D221-C741-96DB-9FD3EF9A6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0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5478</TotalTime>
  <Words>3</Words>
  <Application>Microsoft Office PowerPoint</Application>
  <PresentationFormat>On-screen Show (4:3)</PresentationFormat>
  <Paragraphs>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Calibri-Light</vt:lpstr>
      <vt:lpstr>D-DIN-Bold</vt:lpstr>
      <vt:lpstr>DIN-Medium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Becki Foster</dc:creator>
  <cp:keywords/>
  <dc:description/>
  <cp:lastModifiedBy>Nathan Brubaker</cp:lastModifiedBy>
  <cp:revision>174</cp:revision>
  <cp:lastPrinted>2019-07-05T14:36:04Z</cp:lastPrinted>
  <dcterms:created xsi:type="dcterms:W3CDTF">2018-05-31T12:24:33Z</dcterms:created>
  <dcterms:modified xsi:type="dcterms:W3CDTF">2023-07-14T14:54:00Z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2018-05-30T10:00:00Z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2018-05-30T10:00:00Z</vt:filetime>
  </property>
</Properties>
</file>