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7" r:id="rId2"/>
  </p:sldMasterIdLst>
  <p:notesMasterIdLst>
    <p:notesMasterId r:id="rId10"/>
  </p:notesMasterIdLst>
  <p:handoutMasterIdLst>
    <p:handoutMasterId r:id="rId11"/>
  </p:handoutMasterIdLst>
  <p:sldIdLst>
    <p:sldId id="390" r:id="rId3"/>
    <p:sldId id="386" r:id="rId4"/>
    <p:sldId id="382" r:id="rId5"/>
    <p:sldId id="383" r:id="rId6"/>
    <p:sldId id="384" r:id="rId7"/>
    <p:sldId id="389" r:id="rId8"/>
    <p:sldId id="385" r:id="rId9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486"/>
    <p:restoredTop sz="76327" autoAdjust="0"/>
  </p:normalViewPr>
  <p:slideViewPr>
    <p:cSldViewPr>
      <p:cViewPr varScale="1">
        <p:scale>
          <a:sx n="61" d="100"/>
          <a:sy n="61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34" d="100"/>
          <a:sy n="134" d="100"/>
        </p:scale>
        <p:origin x="256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6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82119" cy="466972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504" y="2"/>
            <a:ext cx="2982119" cy="466972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fld id="{43A1992A-C048-2848-808A-399F434B9DE0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79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9" rIns="92437" bIns="462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901"/>
            <a:ext cx="5505450" cy="3660456"/>
          </a:xfrm>
          <a:prstGeom prst="rect">
            <a:avLst/>
          </a:prstGeom>
        </p:spPr>
        <p:txBody>
          <a:bodyPr vert="horz" lIns="92437" tIns="46219" rIns="92437" bIns="462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430"/>
            <a:ext cx="2982119" cy="466971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504" y="8829430"/>
            <a:ext cx="2982119" cy="466971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fld id="{0DACF3F6-4315-3247-AFD8-E7769127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7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5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32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6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11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15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71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0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91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29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19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83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5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28894F4-62CB-8143-BB77-54F2FE4957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0" y="287685"/>
            <a:ext cx="470915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0" y="1949930"/>
            <a:ext cx="4808854" cy="323167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6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0" y="287685"/>
            <a:ext cx="470915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0" y="1949930"/>
            <a:ext cx="4808854" cy="323167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2EA046-EA29-C948-9F28-453F3B9AEA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1667"/>
          <a:stretch/>
        </p:blipFill>
        <p:spPr>
          <a:xfrm>
            <a:off x="0" y="0"/>
            <a:ext cx="3505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61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9A0FE3-4121-7D48-862E-0FF10B6DD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400" y="1981200"/>
            <a:ext cx="8077200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400" y="3048000"/>
            <a:ext cx="8077200" cy="213360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691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400" y="1752600"/>
            <a:ext cx="8077200" cy="3429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FE5F27-F046-1646-9C0B-4AFF782EFE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0000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63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40487-27AF-CB4A-811F-2C7E05E2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96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4840" y="287685"/>
            <a:ext cx="789431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D-DIN-Bold"/>
                <a:cs typeface="D-DIN-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858259" y="6019589"/>
            <a:ext cx="4654550" cy="292100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rgbClr val="CF2333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2260"/>
              </a:lnSpc>
            </a:pPr>
            <a:endParaRPr spc="90" dirty="0">
              <a:solidFill>
                <a:srgbClr val="D20930"/>
              </a:solidFill>
              <a:latin typeface="DIN-Medium"/>
              <a:cs typeface="DIN-Medium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4840" y="287685"/>
            <a:ext cx="789431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D-DIN-Bold"/>
                <a:cs typeface="D-DIN-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858259" y="6019589"/>
            <a:ext cx="4654550" cy="292100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rgbClr val="CF2333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2260"/>
              </a:lnSpc>
            </a:pPr>
            <a:endParaRPr spc="90" dirty="0">
              <a:solidFill>
                <a:srgbClr val="D20930"/>
              </a:solidFill>
              <a:latin typeface="DIN-Medium"/>
              <a:cs typeface="DIN-Medium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47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2" r:id="rId3"/>
    <p:sldLayoutId id="2147483681" r:id="rId4"/>
    <p:sldLayoutId id="2147483683" r:id="rId5"/>
    <p:sldLayoutId id="2147483679" r:id="rId6"/>
    <p:sldLayoutId id="2147483663" r:id="rId7"/>
    <p:sldLayoutId id="2147483664" r:id="rId8"/>
    <p:sldLayoutId id="2147483666" r:id="rId9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8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426AA7-9867-3842-9A02-5D59B85B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F62726-FB62-49A2-8A27-682204B84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9085"/>
            <a:ext cx="9144000" cy="5899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7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84DC8A-4CAC-7A4C-83E9-68B1B7F8F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07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C5AAAF-3081-8941-9372-C87516B2C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71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96E546-E84E-4C43-A513-8692E3DA79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2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6B73F54-108E-154A-99A9-6E81750F9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42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BC75E2-D94F-F940-A802-EC93A4AA7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92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386982-ABC5-1D43-98EA-86DED9693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2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5450</TotalTime>
  <Words>3</Words>
  <Application>Microsoft Office PowerPoint</Application>
  <PresentationFormat>On-screen Show (4:3)</PresentationFormat>
  <Paragraphs>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Calibri-Light</vt:lpstr>
      <vt:lpstr>D-DIN-Bold</vt:lpstr>
      <vt:lpstr>DIN-Medium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Becki Foster</dc:creator>
  <cp:keywords/>
  <dc:description/>
  <cp:lastModifiedBy>Nathan Brubaker</cp:lastModifiedBy>
  <cp:revision>171</cp:revision>
  <cp:lastPrinted>2019-07-05T14:36:04Z</cp:lastPrinted>
  <dcterms:created xsi:type="dcterms:W3CDTF">2018-05-31T12:24:33Z</dcterms:created>
  <dcterms:modified xsi:type="dcterms:W3CDTF">2023-07-20T14:03:11Z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2018-05-30T10:00:00Z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2018-05-30T10:00:00Z</vt:filetime>
  </property>
</Properties>
</file>