
<file path=[Content_Types].xml><?xml version="1.0" encoding="utf-8"?>
<Types xmlns="http://schemas.openxmlformats.org/package/2006/content-types">
  <Default Extension="emf" ContentType="image/x-emf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67" r:id="rId2"/>
  </p:sldMasterIdLst>
  <p:notesMasterIdLst>
    <p:notesMasterId r:id="rId10"/>
  </p:notesMasterIdLst>
  <p:handoutMasterIdLst>
    <p:handoutMasterId r:id="rId11"/>
  </p:handoutMasterIdLst>
  <p:sldIdLst>
    <p:sldId id="382" r:id="rId3"/>
    <p:sldId id="390" r:id="rId4"/>
    <p:sldId id="383" r:id="rId5"/>
    <p:sldId id="384" r:id="rId6"/>
    <p:sldId id="389" r:id="rId7"/>
    <p:sldId id="385" r:id="rId8"/>
    <p:sldId id="386" r:id="rId9"/>
  </p:sldIdLst>
  <p:sldSz cx="9144000" cy="6858000" type="screen4x3"/>
  <p:notesSz cx="6881813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5486"/>
    <p:restoredTop sz="76327" autoAdjust="0"/>
  </p:normalViewPr>
  <p:slideViewPr>
    <p:cSldViewPr>
      <p:cViewPr varScale="1">
        <p:scale>
          <a:sx n="61" d="100"/>
          <a:sy n="61" d="100"/>
        </p:scale>
        <p:origin x="426" y="6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>
      <p:cViewPr varScale="1">
        <p:scale>
          <a:sx n="134" d="100"/>
          <a:sy n="134" d="100"/>
        </p:scale>
        <p:origin x="2560" y="20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166627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4" y="2"/>
            <a:ext cx="2982119" cy="466972"/>
          </a:xfrm>
          <a:prstGeom prst="rect">
            <a:avLst/>
          </a:prstGeom>
        </p:spPr>
        <p:txBody>
          <a:bodyPr vert="horz" lIns="92437" tIns="46219" rIns="92437" bIns="4621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98504" y="2"/>
            <a:ext cx="2982119" cy="466972"/>
          </a:xfrm>
          <a:prstGeom prst="rect">
            <a:avLst/>
          </a:prstGeom>
        </p:spPr>
        <p:txBody>
          <a:bodyPr vert="horz" lIns="92437" tIns="46219" rIns="92437" bIns="46219" rtlCol="0"/>
          <a:lstStyle>
            <a:lvl1pPr algn="r">
              <a:defRPr sz="1200"/>
            </a:lvl1pPr>
          </a:lstStyle>
          <a:p>
            <a:fld id="{43A1992A-C048-2848-808A-399F434B9DE0}" type="datetimeFigureOut">
              <a:rPr lang="en-US" smtClean="0"/>
              <a:t>7/21/2023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50963" y="1162050"/>
            <a:ext cx="4179887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437" tIns="46219" rIns="92437" bIns="4621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8182" y="4473901"/>
            <a:ext cx="5505450" cy="3660456"/>
          </a:xfrm>
          <a:prstGeom prst="rect">
            <a:avLst/>
          </a:prstGeom>
        </p:spPr>
        <p:txBody>
          <a:bodyPr vert="horz" lIns="92437" tIns="46219" rIns="92437" bIns="4621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4" y="8829430"/>
            <a:ext cx="2982119" cy="466971"/>
          </a:xfrm>
          <a:prstGeom prst="rect">
            <a:avLst/>
          </a:prstGeom>
        </p:spPr>
        <p:txBody>
          <a:bodyPr vert="horz" lIns="92437" tIns="46219" rIns="92437" bIns="4621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98504" y="8829430"/>
            <a:ext cx="2982119" cy="466971"/>
          </a:xfrm>
          <a:prstGeom prst="rect">
            <a:avLst/>
          </a:prstGeom>
        </p:spPr>
        <p:txBody>
          <a:bodyPr vert="horz" lIns="92437" tIns="46219" rIns="92437" bIns="46219" rtlCol="0" anchor="b"/>
          <a:lstStyle>
            <a:lvl1pPr algn="r">
              <a:defRPr sz="1200"/>
            </a:lvl1pPr>
          </a:lstStyle>
          <a:p>
            <a:fld id="{0DACF3F6-4315-3247-AFD8-E7769127DE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86782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DACF3F6-4315-3247-AFD8-E7769127DE1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182990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DACF3F6-4315-3247-AFD8-E7769127DE12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302401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DACF3F6-4315-3247-AFD8-E7769127DE12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283487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DACF3F6-4315-3247-AFD8-E7769127DE12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434975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DACF3F6-4315-3247-AFD8-E7769127DE12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338299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DACF3F6-4315-3247-AFD8-E7769127DE12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82763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87F177-DCEB-404B-B578-065F876785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82688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87F177-DCEB-404B-B578-065F876785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671169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87F177-DCEB-404B-B578-065F876785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671597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87F177-DCEB-404B-B578-065F876785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067116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87F177-DCEB-404B-B578-065F876785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66094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87F177-DCEB-404B-B578-065F876785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939189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87F177-DCEB-404B-B578-065F876785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342975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87F177-DCEB-404B-B578-065F876785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391997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87F177-DCEB-404B-B578-065F876785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198373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87F177-DCEB-404B-B578-065F876785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27568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28894F4-62CB-8143-BB77-54F2FE49571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810000" y="287685"/>
            <a:ext cx="4709159" cy="977265"/>
          </a:xfrm>
          <a:prstGeom prst="rect">
            <a:avLst/>
          </a:prstGeom>
        </p:spPr>
        <p:txBody>
          <a:bodyPr lIns="0" tIns="0" rIns="0" bIns="0"/>
          <a:lstStyle>
            <a:lvl1pPr>
              <a:defRPr sz="4900" b="1" i="0">
                <a:solidFill>
                  <a:schemeClr val="tx1"/>
                </a:solidFill>
                <a:latin typeface="D-DIN-Bold"/>
                <a:cs typeface="D-DIN-Bold"/>
              </a:defRPr>
            </a:lvl1pPr>
          </a:lstStyle>
          <a:p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810000" y="1949930"/>
            <a:ext cx="4808854" cy="3231670"/>
          </a:xfrm>
          <a:prstGeom prst="rect">
            <a:avLst/>
          </a:prstGeom>
        </p:spPr>
        <p:txBody>
          <a:bodyPr lIns="0" tIns="0" rIns="0" bIns="0"/>
          <a:lstStyle>
            <a:lvl1pPr>
              <a:defRPr sz="2700" b="0" i="0">
                <a:solidFill>
                  <a:schemeClr val="tx1"/>
                </a:solidFill>
                <a:latin typeface="Calibri-Light"/>
                <a:cs typeface="Calibri-Light"/>
              </a:defRPr>
            </a:lvl1pPr>
          </a:lstStyle>
          <a:p>
            <a:endParaRPr dirty="0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87F177-DCEB-404B-B578-065F876785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17668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3_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810000" y="287685"/>
            <a:ext cx="4709159" cy="977265"/>
          </a:xfrm>
          <a:prstGeom prst="rect">
            <a:avLst/>
          </a:prstGeom>
        </p:spPr>
        <p:txBody>
          <a:bodyPr lIns="0" tIns="0" rIns="0" bIns="0"/>
          <a:lstStyle>
            <a:lvl1pPr>
              <a:defRPr sz="4900" b="1" i="0">
                <a:solidFill>
                  <a:schemeClr val="tx1"/>
                </a:solidFill>
                <a:latin typeface="D-DIN-Bold"/>
                <a:cs typeface="D-DIN-Bold"/>
              </a:defRPr>
            </a:lvl1pPr>
          </a:lstStyle>
          <a:p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810000" y="1949930"/>
            <a:ext cx="4808854" cy="3231670"/>
          </a:xfrm>
          <a:prstGeom prst="rect">
            <a:avLst/>
          </a:prstGeom>
        </p:spPr>
        <p:txBody>
          <a:bodyPr lIns="0" tIns="0" rIns="0" bIns="0"/>
          <a:lstStyle>
            <a:lvl1pPr>
              <a:defRPr sz="2700" b="0" i="0">
                <a:solidFill>
                  <a:schemeClr val="tx1"/>
                </a:solidFill>
                <a:latin typeface="Calibri-Light"/>
                <a:cs typeface="Calibri-Light"/>
              </a:defRPr>
            </a:lvl1pPr>
          </a:lstStyle>
          <a:p>
            <a:endParaRPr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42EA046-EA29-C948-9F28-453F3B9AEA3E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r="61667"/>
          <a:stretch/>
        </p:blipFill>
        <p:spPr>
          <a:xfrm>
            <a:off x="0" y="0"/>
            <a:ext cx="35052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36166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2_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329A0FE3-4121-7D48-862E-0FF10B6DD291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33400" y="1981200"/>
            <a:ext cx="8077200" cy="977265"/>
          </a:xfrm>
          <a:prstGeom prst="rect">
            <a:avLst/>
          </a:prstGeom>
        </p:spPr>
        <p:txBody>
          <a:bodyPr lIns="0" tIns="0" rIns="0" bIns="0"/>
          <a:lstStyle>
            <a:lvl1pPr>
              <a:defRPr sz="4900" b="1" i="0">
                <a:solidFill>
                  <a:schemeClr val="tx1"/>
                </a:solidFill>
                <a:latin typeface="D-DIN-Bold"/>
                <a:cs typeface="D-DIN-Bold"/>
              </a:defRPr>
            </a:lvl1pPr>
          </a:lstStyle>
          <a:p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33400" y="3048000"/>
            <a:ext cx="8077200" cy="2133600"/>
          </a:xfrm>
          <a:prstGeom prst="rect">
            <a:avLst/>
          </a:prstGeom>
        </p:spPr>
        <p:txBody>
          <a:bodyPr lIns="0" tIns="0" rIns="0" bIns="0"/>
          <a:lstStyle>
            <a:lvl1pPr>
              <a:defRPr sz="2700" b="0" i="0">
                <a:solidFill>
                  <a:schemeClr val="tx1"/>
                </a:solidFill>
                <a:latin typeface="Calibri-Light"/>
                <a:cs typeface="Calibri-Light"/>
              </a:defRPr>
            </a:lvl1pPr>
          </a:lstStyle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0869133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4_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33400" y="685800"/>
            <a:ext cx="8077200" cy="977265"/>
          </a:xfrm>
          <a:prstGeom prst="rect">
            <a:avLst/>
          </a:prstGeom>
        </p:spPr>
        <p:txBody>
          <a:bodyPr lIns="0" tIns="0" rIns="0" bIns="0"/>
          <a:lstStyle>
            <a:lvl1pPr>
              <a:defRPr sz="4900" b="1" i="0">
                <a:solidFill>
                  <a:schemeClr val="tx1"/>
                </a:solidFill>
                <a:latin typeface="D-DIN-Bold"/>
                <a:cs typeface="D-DIN-Bold"/>
              </a:defRPr>
            </a:lvl1pPr>
          </a:lstStyle>
          <a:p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33400" y="1752600"/>
            <a:ext cx="8077200" cy="3429000"/>
          </a:xfrm>
          <a:prstGeom prst="rect">
            <a:avLst/>
          </a:prstGeom>
        </p:spPr>
        <p:txBody>
          <a:bodyPr lIns="0" tIns="0" rIns="0" bIns="0"/>
          <a:lstStyle>
            <a:lvl1pPr>
              <a:defRPr sz="2700" b="0" i="0">
                <a:solidFill>
                  <a:schemeClr val="tx1"/>
                </a:solidFill>
                <a:latin typeface="Calibri-Light"/>
                <a:cs typeface="Calibri-Light"/>
              </a:defRPr>
            </a:lvl1pPr>
          </a:lstStyle>
          <a:p>
            <a:endParaRPr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61FE5F27-F046-1646-9C0B-4AFF782EFE7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t="80000"/>
          <a:stretch/>
        </p:blipFill>
        <p:spPr>
          <a:xfrm>
            <a:off x="0" y="5486400"/>
            <a:ext cx="9144000" cy="1371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66371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440487-27AF-CB4A-811F-2C7E05E2F0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769626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24840" y="287685"/>
            <a:ext cx="7894319" cy="977265"/>
          </a:xfrm>
          <a:prstGeom prst="rect">
            <a:avLst/>
          </a:prstGeom>
        </p:spPr>
        <p:txBody>
          <a:bodyPr lIns="0" tIns="0" rIns="0" bIns="0"/>
          <a:lstStyle>
            <a:lvl1pPr>
              <a:defRPr sz="4900" b="1" i="0">
                <a:solidFill>
                  <a:schemeClr val="bg1"/>
                </a:solidFill>
                <a:latin typeface="D-DIN-Bold"/>
                <a:cs typeface="D-DIN-Bold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>
          <a:xfrm>
            <a:off x="3858259" y="6019589"/>
            <a:ext cx="4654550" cy="292100"/>
          </a:xfrm>
          <a:prstGeom prst="rect">
            <a:avLst/>
          </a:prstGeom>
        </p:spPr>
        <p:txBody>
          <a:bodyPr lIns="0" tIns="0" rIns="0" bIns="0"/>
          <a:lstStyle>
            <a:lvl1pPr>
              <a:defRPr sz="2100" b="0" i="0">
                <a:solidFill>
                  <a:srgbClr val="CF2333"/>
                </a:solidFill>
                <a:latin typeface="Arial"/>
                <a:cs typeface="Arial"/>
              </a:defRPr>
            </a:lvl1pPr>
          </a:lstStyle>
          <a:p>
            <a:pPr>
              <a:lnSpc>
                <a:spcPts val="2260"/>
              </a:lnSpc>
            </a:pPr>
            <a:endParaRPr spc="90" dirty="0">
              <a:solidFill>
                <a:srgbClr val="D20930"/>
              </a:solidFill>
              <a:latin typeface="DIN-Medium"/>
              <a:cs typeface="DIN-Medium"/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24840" y="287685"/>
            <a:ext cx="7894319" cy="977265"/>
          </a:xfrm>
          <a:prstGeom prst="rect">
            <a:avLst/>
          </a:prstGeom>
        </p:spPr>
        <p:txBody>
          <a:bodyPr lIns="0" tIns="0" rIns="0" bIns="0"/>
          <a:lstStyle>
            <a:lvl1pPr>
              <a:defRPr sz="4900" b="1" i="0">
                <a:solidFill>
                  <a:schemeClr val="bg1"/>
                </a:solidFill>
                <a:latin typeface="D-DIN-Bold"/>
                <a:cs typeface="D-DIN-Bold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>
          <a:xfrm>
            <a:off x="3858259" y="6019589"/>
            <a:ext cx="4654550" cy="292100"/>
          </a:xfrm>
          <a:prstGeom prst="rect">
            <a:avLst/>
          </a:prstGeom>
        </p:spPr>
        <p:txBody>
          <a:bodyPr lIns="0" tIns="0" rIns="0" bIns="0"/>
          <a:lstStyle>
            <a:lvl1pPr>
              <a:defRPr sz="2100" b="0" i="0">
                <a:solidFill>
                  <a:srgbClr val="CF2333"/>
                </a:solidFill>
                <a:latin typeface="Arial"/>
                <a:cs typeface="Arial"/>
              </a:defRPr>
            </a:lvl1pPr>
          </a:lstStyle>
          <a:p>
            <a:pPr>
              <a:lnSpc>
                <a:spcPts val="2260"/>
              </a:lnSpc>
            </a:pPr>
            <a:endParaRPr spc="90" dirty="0">
              <a:solidFill>
                <a:srgbClr val="D20930"/>
              </a:solidFill>
              <a:latin typeface="DIN-Medium"/>
              <a:cs typeface="DIN-Medium"/>
            </a:endParaRPr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614709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7.xml"/><Relationship Id="rId3" Type="http://schemas.openxmlformats.org/officeDocument/2006/relationships/slideLayout" Target="../slideLayouts/slideLayout12.xml"/><Relationship Id="rId7" Type="http://schemas.openxmlformats.org/officeDocument/2006/relationships/slideLayout" Target="../slideLayouts/slideLayout16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1.xml"/><Relationship Id="rId1" Type="http://schemas.openxmlformats.org/officeDocument/2006/relationships/slideLayout" Target="../slideLayouts/slideLayout10.xml"/><Relationship Id="rId6" Type="http://schemas.openxmlformats.org/officeDocument/2006/relationships/slideLayout" Target="../slideLayouts/slideLayout15.xml"/><Relationship Id="rId11" Type="http://schemas.openxmlformats.org/officeDocument/2006/relationships/slideLayout" Target="../slideLayouts/slideLayout20.xml"/><Relationship Id="rId5" Type="http://schemas.openxmlformats.org/officeDocument/2006/relationships/slideLayout" Target="../slideLayouts/slideLayout14.xml"/><Relationship Id="rId10" Type="http://schemas.openxmlformats.org/officeDocument/2006/relationships/slideLayout" Target="../slideLayouts/slideLayout19.xml"/><Relationship Id="rId4" Type="http://schemas.openxmlformats.org/officeDocument/2006/relationships/slideLayout" Target="../slideLayouts/slideLayout13.xml"/><Relationship Id="rId9" Type="http://schemas.openxmlformats.org/officeDocument/2006/relationships/slideLayout" Target="../slideLayouts/slideLayout1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82" r:id="rId3"/>
    <p:sldLayoutId id="2147483681" r:id="rId4"/>
    <p:sldLayoutId id="2147483683" r:id="rId5"/>
    <p:sldLayoutId id="2147483679" r:id="rId6"/>
    <p:sldLayoutId id="2147483663" r:id="rId7"/>
    <p:sldLayoutId id="2147483664" r:id="rId8"/>
    <p:sldLayoutId id="2147483666" r:id="rId9"/>
  </p:sldLayoutIdLst>
  <p:hf hdr="0" ftr="0" dt="0"/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87F177-DCEB-404B-B578-065F876785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98894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8" r:id="rId1"/>
    <p:sldLayoutId id="2147483669" r:id="rId2"/>
    <p:sldLayoutId id="2147483670" r:id="rId3"/>
    <p:sldLayoutId id="2147483671" r:id="rId4"/>
    <p:sldLayoutId id="2147483672" r:id="rId5"/>
    <p:sldLayoutId id="2147483673" r:id="rId6"/>
    <p:sldLayoutId id="2147483674" r:id="rId7"/>
    <p:sldLayoutId id="2147483675" r:id="rId8"/>
    <p:sldLayoutId id="2147483676" r:id="rId9"/>
    <p:sldLayoutId id="2147483677" r:id="rId10"/>
    <p:sldLayoutId id="2147483678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DD105D8F-009B-4C84-B21E-44AB87EAFFA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463851"/>
            <a:ext cx="9144000" cy="59302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27183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95D05BC0-7AB7-7040-A325-F6B653D0FF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87F177-DCEB-404B-B578-065F87678560}" type="slidenum">
              <a:rPr lang="en-US" smtClean="0"/>
              <a:t>2</a:t>
            </a:fld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AB832E1-9A59-304A-8DF7-FE5BA823716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228600"/>
            <a:ext cx="9144000" cy="6400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71506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584F3555-8919-2D43-A2E3-68EF7E0BA77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228600"/>
            <a:ext cx="9144000" cy="6400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12226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7F4BD412-B9F2-5F4C-A062-C847707D3DE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228600"/>
            <a:ext cx="9144000" cy="6400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64262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D2313259-9643-5243-BFED-BD68E2C1AAF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228600"/>
            <a:ext cx="9144000" cy="6400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60921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0DF7691A-457E-4741-AF8F-36CE3E0AB97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28600"/>
            <a:ext cx="9144000" cy="6400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50203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6151FE30-42D5-2E4E-A349-9F10A69D623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228600"/>
            <a:ext cx="9144000" cy="6400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46074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5480</TotalTime>
  <Words>7</Words>
  <Application>Microsoft Office PowerPoint</Application>
  <PresentationFormat>On-screen Show (4:3)</PresentationFormat>
  <Paragraphs>7</Paragraphs>
  <Slides>7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7</vt:i4>
      </vt:variant>
    </vt:vector>
  </HeadingPairs>
  <TitlesOfParts>
    <vt:vector size="15" baseType="lpstr">
      <vt:lpstr>Arial</vt:lpstr>
      <vt:lpstr>Calibri</vt:lpstr>
      <vt:lpstr>Calibri Light</vt:lpstr>
      <vt:lpstr>Calibri-Light</vt:lpstr>
      <vt:lpstr>D-DIN-Bold</vt:lpstr>
      <vt:lpstr>DIN-Medium</vt:lpstr>
      <vt:lpstr>Office Theme</vt:lpstr>
      <vt:lpstr>Custom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Becki Foster</dc:creator>
  <cp:keywords/>
  <dc:description/>
  <cp:lastModifiedBy>Nathan Brubaker</cp:lastModifiedBy>
  <cp:revision>180</cp:revision>
  <cp:lastPrinted>2019-07-05T14:36:04Z</cp:lastPrinted>
  <dcterms:created xsi:type="dcterms:W3CDTF">2018-05-31T12:24:33Z</dcterms:created>
  <dcterms:modified xsi:type="dcterms:W3CDTF">2023-07-21T18:00:08Z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2018-05-30T10:00:00Z</vt:filetime>
  </property>
  <property fmtid="{D5CDD505-2E9C-101B-9397-08002B2CF9AE}" pid="3" name="Creator">
    <vt:lpwstr>Adobe InDesign CC 2017 (Macintosh)</vt:lpwstr>
  </property>
  <property fmtid="{D5CDD505-2E9C-101B-9397-08002B2CF9AE}" pid="4" name="LastSaved">
    <vt:filetime>2018-05-30T10:00:00Z</vt:filetime>
  </property>
</Properties>
</file>