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ngesInfos/changesInfo1.xml" ContentType="application/vnd.ms-powerpoint.changesinfo+xml"/>
  <Override PartName="/ppt/commentAuthors.xml" ContentType="application/vnd.openxmlformats-officedocument.presentationml.commentAuthors+xml"/>
  <Override PartName="/ppt/comments/comment1.xml" ContentType="application/vnd.openxmlformats-officedocument.presentationml.comments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colors5.xml" ContentType="application/vnd.openxmlformats-officedocument.drawingml.diagramColors+xml"/>
  <Override PartName="/ppt/diagrams/data1.xml" ContentType="application/vnd.openxmlformats-officedocument.drawingml.diagramData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drawing1.xml" ContentType="application/vnd.ms-office.drawingml.diagramDrawing+xml"/>
  <Override PartName="/ppt/diagrams/drawing2.xml" ContentType="application/vnd.ms-office.drawingml.diagramDrawing+xml"/>
  <Override PartName="/ppt/diagrams/drawing3.xml" ContentType="application/vnd.ms-office.drawingml.diagramDrawing+xml"/>
  <Override PartName="/ppt/diagrams/drawing4.xml" ContentType="application/vnd.ms-office.drawingml.diagramDrawing+xml"/>
  <Override PartName="/ppt/diagrams/drawing5.xml" ContentType="application/vnd.ms-office.drawingml.diagramDrawing+xml"/>
  <Override PartName="/ppt/diagrams/layout1.xml" ContentType="application/vnd.openxmlformats-officedocument.drawingml.diagram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diagrams/quickStyle1.xml" ContentType="application/vnd.openxmlformats-officedocument.drawingml.diagramStyle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diagrams/quickStyle4.xml" ContentType="application/vnd.openxmlformats-officedocument.drawingml.diagramStyle+xml"/>
  <Override PartName="/ppt/diagrams/quickStyle5.xml" ContentType="application/vnd.openxmlformats-officedocument.drawingml.diagramStyl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57" r:id="rId4"/>
    <p:sldId id="258" r:id="rId5"/>
    <p:sldId id="259" r:id="rId6"/>
    <p:sldId id="260" r:id="rId7"/>
    <p:sldId id="265" r:id="rId8"/>
    <p:sldId id="267" r:id="rId9"/>
    <p:sldId id="266" r:id="rId10"/>
    <p:sldId id="261" r:id="rId11"/>
    <p:sldId id="263" r:id="rId12"/>
    <p:sldId id="264" r:id="rId13"/>
    <p:sldId id="26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hristina Spurgin" initials="CS" lastIdx="1" clrIdx="0">
    <p:extLst>
      <p:ext uri="{19B8F6BF-5375-455C-9EA6-DF929625EA0E}">
        <p15:presenceInfo xmlns:p15="http://schemas.microsoft.com/office/powerpoint/2012/main" userId="S::Christina.Spurgin@careertech.ok.gov::fbbdef74-5c03-4997-8211-ecd69391898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F125B39-08CA-472E-B2BB-91B388DDD87D}" v="45" dt="2026-07-13T14:26:03.50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38" y="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3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23" Type="http://schemas.openxmlformats.org/officeDocument/2006/relationships/customXml" Target="../customXml/item2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ristina Spurgin" userId="fbbdef74-5c03-4997-8211-ecd693918983" providerId="ADAL" clId="{79F94EDB-89BE-4615-BD47-860F7E5AF141}"/>
    <pc:docChg chg="custSel addSld delSld modSld">
      <pc:chgData name="Christina Spurgin" userId="fbbdef74-5c03-4997-8211-ecd693918983" providerId="ADAL" clId="{79F94EDB-89BE-4615-BD47-860F7E5AF141}" dt="2026-07-13T14:26:29.603" v="378" actId="22"/>
      <pc:docMkLst>
        <pc:docMk/>
      </pc:docMkLst>
      <pc:sldChg chg="modSp mod">
        <pc:chgData name="Christina Spurgin" userId="fbbdef74-5c03-4997-8211-ecd693918983" providerId="ADAL" clId="{79F94EDB-89BE-4615-BD47-860F7E5AF141}" dt="2026-07-13T13:58:04.845" v="176" actId="27636"/>
        <pc:sldMkLst>
          <pc:docMk/>
          <pc:sldMk cId="1777001463" sldId="260"/>
        </pc:sldMkLst>
        <pc:spChg chg="mod">
          <ac:chgData name="Christina Spurgin" userId="fbbdef74-5c03-4997-8211-ecd693918983" providerId="ADAL" clId="{79F94EDB-89BE-4615-BD47-860F7E5AF141}" dt="2026-07-13T13:58:04.845" v="176" actId="27636"/>
          <ac:spMkLst>
            <pc:docMk/>
            <pc:sldMk cId="1777001463" sldId="260"/>
            <ac:spMk id="3" creationId="{F79B3307-A3AA-41EB-A7DC-C85B711163FB}"/>
          </ac:spMkLst>
        </pc:spChg>
      </pc:sldChg>
      <pc:sldChg chg="modSp mod">
        <pc:chgData name="Christina Spurgin" userId="fbbdef74-5c03-4997-8211-ecd693918983" providerId="ADAL" clId="{79F94EDB-89BE-4615-BD47-860F7E5AF141}" dt="2026-07-13T14:23:08.946" v="376" actId="20577"/>
        <pc:sldMkLst>
          <pc:docMk/>
          <pc:sldMk cId="1762223036" sldId="261"/>
        </pc:sldMkLst>
        <pc:spChg chg="mod">
          <ac:chgData name="Christina Spurgin" userId="fbbdef74-5c03-4997-8211-ecd693918983" providerId="ADAL" clId="{79F94EDB-89BE-4615-BD47-860F7E5AF141}" dt="2026-07-13T14:23:08.946" v="376" actId="20577"/>
          <ac:spMkLst>
            <pc:docMk/>
            <pc:sldMk cId="1762223036" sldId="261"/>
            <ac:spMk id="18" creationId="{598916B3-5F31-442B-A2D2-3E61AA06E00D}"/>
          </ac:spMkLst>
        </pc:spChg>
      </pc:sldChg>
      <pc:sldChg chg="modSp mod">
        <pc:chgData name="Christina Spurgin" userId="fbbdef74-5c03-4997-8211-ecd693918983" providerId="ADAL" clId="{79F94EDB-89BE-4615-BD47-860F7E5AF141}" dt="2026-07-13T13:54:51.899" v="174" actId="20577"/>
        <pc:sldMkLst>
          <pc:docMk/>
          <pc:sldMk cId="3184499177" sldId="262"/>
        </pc:sldMkLst>
        <pc:spChg chg="mod">
          <ac:chgData name="Christina Spurgin" userId="fbbdef74-5c03-4997-8211-ecd693918983" providerId="ADAL" clId="{79F94EDB-89BE-4615-BD47-860F7E5AF141}" dt="2026-07-13T13:54:51.899" v="174" actId="20577"/>
          <ac:spMkLst>
            <pc:docMk/>
            <pc:sldMk cId="3184499177" sldId="262"/>
            <ac:spMk id="3" creationId="{A37F3A8C-7FEE-4F9B-B4F6-ACF701756494}"/>
          </ac:spMkLst>
        </pc:spChg>
      </pc:sldChg>
      <pc:sldChg chg="modSp mod">
        <pc:chgData name="Christina Spurgin" userId="fbbdef74-5c03-4997-8211-ecd693918983" providerId="ADAL" clId="{79F94EDB-89BE-4615-BD47-860F7E5AF141}" dt="2026-07-13T14:06:44.247" v="240"/>
        <pc:sldMkLst>
          <pc:docMk/>
          <pc:sldMk cId="803526225" sldId="265"/>
        </pc:sldMkLst>
        <pc:graphicFrameChg chg="mod modGraphic">
          <ac:chgData name="Christina Spurgin" userId="fbbdef74-5c03-4997-8211-ecd693918983" providerId="ADAL" clId="{79F94EDB-89BE-4615-BD47-860F7E5AF141}" dt="2026-07-13T14:06:44.247" v="240"/>
          <ac:graphicFrameMkLst>
            <pc:docMk/>
            <pc:sldMk cId="803526225" sldId="265"/>
            <ac:graphicFrameMk id="5" creationId="{96F18540-9898-47C8-6EBE-D94069D10DCD}"/>
          </ac:graphicFrameMkLst>
        </pc:graphicFrameChg>
      </pc:sldChg>
      <pc:sldChg chg="addSp modSp new del mod">
        <pc:chgData name="Christina Spurgin" userId="fbbdef74-5c03-4997-8211-ecd693918983" providerId="ADAL" clId="{79F94EDB-89BE-4615-BD47-860F7E5AF141}" dt="2026-07-13T14:06:54.415" v="241" actId="2696"/>
        <pc:sldMkLst>
          <pc:docMk/>
          <pc:sldMk cId="1609803579" sldId="268"/>
        </pc:sldMkLst>
        <pc:graphicFrameChg chg="add mod modGraphic">
          <ac:chgData name="Christina Spurgin" userId="fbbdef74-5c03-4997-8211-ecd693918983" providerId="ADAL" clId="{79F94EDB-89BE-4615-BD47-860F7E5AF141}" dt="2026-07-13T14:04:10.836" v="222" actId="20577"/>
          <ac:graphicFrameMkLst>
            <pc:docMk/>
            <pc:sldMk cId="1609803579" sldId="268"/>
            <ac:graphicFrameMk id="2" creationId="{73F9AA5C-1296-202D-6AF3-D618EBBDB255}"/>
          </ac:graphicFrameMkLst>
        </pc:graphicFrameChg>
      </pc:sldChg>
      <pc:sldChg chg="addSp delSp modSp new mod">
        <pc:chgData name="Christina Spurgin" userId="fbbdef74-5c03-4997-8211-ecd693918983" providerId="ADAL" clId="{79F94EDB-89BE-4615-BD47-860F7E5AF141}" dt="2026-07-13T14:26:29.603" v="378" actId="22"/>
        <pc:sldMkLst>
          <pc:docMk/>
          <pc:sldMk cId="3072790006" sldId="268"/>
        </pc:sldMkLst>
        <pc:spChg chg="del">
          <ac:chgData name="Christina Spurgin" userId="fbbdef74-5c03-4997-8211-ecd693918983" providerId="ADAL" clId="{79F94EDB-89BE-4615-BD47-860F7E5AF141}" dt="2026-07-13T14:26:29.603" v="378" actId="22"/>
          <ac:spMkLst>
            <pc:docMk/>
            <pc:sldMk cId="3072790006" sldId="268"/>
            <ac:spMk id="3" creationId="{5B0F2FE8-27AE-CB0A-A93E-78A3B436084A}"/>
          </ac:spMkLst>
        </pc:spChg>
        <pc:picChg chg="add mod">
          <ac:chgData name="Christina Spurgin" userId="fbbdef74-5c03-4997-8211-ecd693918983" providerId="ADAL" clId="{79F94EDB-89BE-4615-BD47-860F7E5AF141}" dt="2026-07-13T14:26:29.603" v="378" actId="22"/>
          <ac:picMkLst>
            <pc:docMk/>
            <pc:sldMk cId="3072790006" sldId="268"/>
            <ac:picMk id="5" creationId="{AEC83868-C64F-AFAC-8CE5-983765E70E10}"/>
          </ac:picMkLst>
        </pc:picChg>
      </pc:sldChg>
    </pc:docChg>
  </pc:docChgLst>
</pc:chgInfo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4-05-28T16:59:24.470" idx="1">
    <p:pos x="3313" y="3784"/>
    <p:text/>
    <p:extLst>
      <p:ext uri="{C676402C-5697-4E1C-873F-D02D1690AC5C}">
        <p15:threadingInfo xmlns:p15="http://schemas.microsoft.com/office/powerpoint/2012/main" timeZoneBias="300"/>
      </p:ext>
    </p:extLst>
  </p:cm>
</p:cmLst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mazon.com/Wheat-Straw-Dinnerware-Sets-Unbreakable/dp/B0B3D9QPWM/ref=sr_1_5?crid=2VYOT88F59MKU&amp;dib=eyJ2IjoiMSJ9.Ub2ITquvmHtCNy4WNn4np6B5I1NHm7kRid1JqI5ZejVhIRsLVOBUn24HUf0kjP_fOE5u1fywGLkjlGcBYRj9gph0l6O1Myy2Owy3j_q1wvK0QGbi2phtGEIBY1GXNzMkb3sR2pDHhJnOPqpLypRglrpTDLHL3dP7U_BuPStg_g2er5ckz_FR7ChG8-Ze1G5rrAnyFID7mLk1Vo4ksC11kHOJNjg-hLRsTC49tL3y5WKlJzLr2URG88Kp6sIiJWYlNGWInP-FYbxs4I3lrwQwNWcgsE_golUNMPeVer-bEyA.BZCGGDRz5CYuCwPxKXoPaEi73b0LFwPJhNY9HKmbqOw&amp;dib_tag=se&amp;keywords=colored%2Bdish%2Bsets&amp;qid=1716932542&amp;sprefix=colored%2Bdish%2Bsets%2Caps%2C128&amp;sr=8-5&amp;th=1" TargetMode="External"/><Relationship Id="rId2" Type="http://schemas.openxmlformats.org/officeDocument/2006/relationships/hyperlink" Target="https://www.amazon.com/Lenitech-Multi-Purpose-Cable-Assorted-Colored/dp/B07GQNC8BJ/ref=sr_1_1_sspa?dib=eyJ2IjoiMSJ9.l2INjRH6K_hbujy7_dSH86UUOD9oPTlX65N2iKtfw9KGaApfBdZRGIjySuwJLoQnuURYOw_4f3D2LAw8wARmq82KP6YuruUyO8L63mD9fohtN4S7WGo4cTljZi_1UggXasvNHax4GfoMV0ZTHMo84p3Z2mUR2rjoZMZN7g8en65P8vL2XMBTLkIjnlJ5TvcDtCeykmpw3yUsjuOryRmOqr1MHKFhuxlW1zpua81gc5A.Lvrx6l97I0Uea2kZamf2RFhiZMbbjxOzl_UZO7DEuyM&amp;dib_tag=se&amp;keywords=colored+zip+ties&amp;qid=1716925481&amp;sr=8-1-spons&amp;sp_csd=d2lkZ2V0TmFtZT1zcF9hdGY&amp;psc=1" TargetMode="External"/><Relationship Id="rId1" Type="http://schemas.openxmlformats.org/officeDocument/2006/relationships/hyperlink" Target="https://www.amazon.com/MIKI-WELL-Restaurant-Painting-Crafting/dp/B0CYLHS3SG/ref=sxbs_sbv_search_btf?content-id=amzn1.sym.2f0a8989-0b67-47e7-b61e-9e3ef9908602%3Aamzn1.sym.2f0a8989-0b67-47e7-b61e-9e3ef9908602&amp;cv_ct_cx=matching+aprons&amp;dib=eyJ2IjoiMSJ9.izkLKKPgNTCIUBCx2Anctg.lcWHkLco-fWWV1ZFXm_Im6ykvyQ01yiMGFKND5PwEFw&amp;dib_tag=se&amp;keywords=matching+aprons&amp;pd_rd_i=B0CYLHS3SG&amp;pd_rd_r=bd3f9b0c-8f0e-44aa-9805-e6b4a1f2a47a&amp;pd_rd_w=S8pMh&amp;pd_rd_wg=XdsiU&amp;pf_rd_p=2f0a8989-0b67-47e7-b61e-9e3ef9908602&amp;pf_rd_r=56R7BVFQ63R6XCJACWNA&amp;qid=1716925299&amp;s=home-garden&amp;sbo=RZvfv%2F%2FHxDF%2BO5021pAnSA%3D%3D&amp;sr=1-1-a61ee601-6e56-4862-a8a2-1d3da5a5406f" TargetMode="External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hyperlink" Target="https://docs.google.com/spreadsheets/d/1uSWSk3gZGFeWUxTvsCULFIXEXjs9FUej/edit?usp=sharing&amp;ouid=111488197777607551310&amp;rtpof=true&amp;sd=true" TargetMode="Externa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svg"/><Relationship Id="rId1" Type="http://schemas.openxmlformats.org/officeDocument/2006/relationships/image" Target="../media/image4.svg"/><Relationship Id="rId4" Type="http://schemas.openxmlformats.org/officeDocument/2006/relationships/image" Target="../media/image7.sv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svg"/><Relationship Id="rId1" Type="http://schemas.openxmlformats.org/officeDocument/2006/relationships/hyperlink" Target="https://docs.google.com/document/d/140Q-T5isuS6NQHKfhcI7-RNmIcHtzuqe/edit?usp=sharing&amp;ouid=111488197777607551310&amp;rtpof=true&amp;sd=true" TargetMode="External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svg"/><Relationship Id="rId1" Type="http://schemas.openxmlformats.org/officeDocument/2006/relationships/hyperlink" Target="https://drive.google.com/file/d/1IqCujrHp7DQt07WH85MFfjIzXB7eIXg-/view?usp=sharing" TargetMode="External"/><Relationship Id="rId4" Type="http://schemas.openxmlformats.org/officeDocument/2006/relationships/image" Target="../media/image13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mazon.com/Wheat-Straw-Dinnerware-Sets-Unbreakable/dp/B0B3D9QPWM/ref=sr_1_5?crid=2VYOT88F59MKU&amp;dib=eyJ2IjoiMSJ9.Ub2ITquvmHtCNy4WNn4np6B5I1NHm7kRid1JqI5ZejVhIRsLVOBUn24HUf0kjP_fOE5u1fywGLkjlGcBYRj9gph0l6O1Myy2Owy3j_q1wvK0QGbi2phtGEIBY1GXNzMkb3sR2pDHhJnOPqpLypRglrpTDLHL3dP7U_BuPStg_g2er5ckz_FR7ChG8-Ze1G5rrAnyFID7mLk1Vo4ksC11kHOJNjg-hLRsTC49tL3y5WKlJzLr2URG88Kp6sIiJWYlNGWInP-FYbxs4I3lrwQwNWcgsE_golUNMPeVer-bEyA.BZCGGDRz5CYuCwPxKXoPaEi73b0LFwPJhNY9HKmbqOw&amp;dib_tag=se&amp;keywords=colored%2Bdish%2Bsets&amp;qid=1716932542&amp;sprefix=colored%2Bdish%2Bsets%2Caps%2C128&amp;sr=8-5&amp;th=1" TargetMode="External"/><Relationship Id="rId2" Type="http://schemas.openxmlformats.org/officeDocument/2006/relationships/hyperlink" Target="https://www.amazon.com/Lenitech-Multi-Purpose-Cable-Assorted-Colored/dp/B07GQNC8BJ/ref=sr_1_1_sspa?dib=eyJ2IjoiMSJ9.l2INjRH6K_hbujy7_dSH86UUOD9oPTlX65N2iKtfw9KGaApfBdZRGIjySuwJLoQnuURYOw_4f3D2LAw8wARmq82KP6YuruUyO8L63mD9fohtN4S7WGo4cTljZi_1UggXasvNHax4GfoMV0ZTHMo84p3Z2mUR2rjoZMZN7g8en65P8vL2XMBTLkIjnlJ5TvcDtCeykmpw3yUsjuOryRmOqr1MHKFhuxlW1zpua81gc5A.Lvrx6l97I0Uea2kZamf2RFhiZMbbjxOzl_UZO7DEuyM&amp;dib_tag=se&amp;keywords=colored+zip+ties&amp;qid=1716925481&amp;sr=8-1-spons&amp;sp_csd=d2lkZ2V0TmFtZT1zcF9hdGY&amp;psc=1" TargetMode="External"/><Relationship Id="rId1" Type="http://schemas.openxmlformats.org/officeDocument/2006/relationships/hyperlink" Target="https://www.amazon.com/MIKI-WELL-Restaurant-Painting-Crafting/dp/B0CYLHS3SG/ref=sxbs_sbv_search_btf?content-id=amzn1.sym.2f0a8989-0b67-47e7-b61e-9e3ef9908602%3Aamzn1.sym.2f0a8989-0b67-47e7-b61e-9e3ef9908602&amp;cv_ct_cx=matching+aprons&amp;dib=eyJ2IjoiMSJ9.izkLKKPgNTCIUBCx2Anctg.lcWHkLco-fWWV1ZFXm_Im6ykvyQ01yiMGFKND5PwEFw&amp;dib_tag=se&amp;keywords=matching+aprons&amp;pd_rd_i=B0CYLHS3SG&amp;pd_rd_r=bd3f9b0c-8f0e-44aa-9805-e6b4a1f2a47a&amp;pd_rd_w=S8pMh&amp;pd_rd_wg=XdsiU&amp;pf_rd_p=2f0a8989-0b67-47e7-b61e-9e3ef9908602&amp;pf_rd_r=56R7BVFQ63R6XCJACWNA&amp;qid=1716925299&amp;s=home-garden&amp;sbo=RZvfv%2F%2FHxDF%2BO5021pAnSA%3D%3D&amp;sr=1-1-a61ee601-6e56-4862-a8a2-1d3da5a5406f" TargetMode="External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hyperlink" Target="https://docs.google.com/spreadsheets/d/1uSWSk3gZGFeWUxTvsCULFIXEXjs9FUej/edit?usp=sharing&amp;ouid=111488197777607551310&amp;rtpof=true&amp;sd=true" TargetMode="External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svg"/><Relationship Id="rId1" Type="http://schemas.openxmlformats.org/officeDocument/2006/relationships/image" Target="../media/image4.svg"/><Relationship Id="rId4" Type="http://schemas.openxmlformats.org/officeDocument/2006/relationships/image" Target="../media/image7.sv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document/d/140Q-T5isuS6NQHKfhcI7-RNmIcHtzuqe/edit?usp=sharing&amp;ouid=111488197777607551310&amp;rtpof=true&amp;sd=true" TargetMode="External"/><Relationship Id="rId2" Type="http://schemas.openxmlformats.org/officeDocument/2006/relationships/image" Target="../media/image9.svg"/><Relationship Id="rId1" Type="http://schemas.openxmlformats.org/officeDocument/2006/relationships/image" Target="../media/image8.sv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svg"/><Relationship Id="rId1" Type="http://schemas.openxmlformats.org/officeDocument/2006/relationships/image" Target="../media/image11.svg"/><Relationship Id="rId4" Type="http://schemas.openxmlformats.org/officeDocument/2006/relationships/hyperlink" Target="https://drive.google.com/file/d/1IqCujrHp7DQt07WH85MFfjIzXB7eIXg-/view?usp=sharing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C2A963D-3303-4D2A-AFD2-2DC9C53E1C72}" type="doc">
      <dgm:prSet loTypeId="urn:microsoft.com/office/officeart/2008/layout/Lined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9B2BCC25-1B5E-4969-B669-90B82FA3021F}">
      <dgm:prSet/>
      <dgm:spPr/>
      <dgm:t>
        <a:bodyPr/>
        <a:lstStyle/>
        <a:p>
          <a:r>
            <a:rPr lang="en-US" dirty="0"/>
            <a:t>Color-coded aprons-Got mine on Amazon</a:t>
          </a:r>
        </a:p>
        <a:p>
          <a:r>
            <a:rPr lang="en-US" dirty="0">
              <a:hlinkClick xmlns:r="http://schemas.openxmlformats.org/officeDocument/2006/relationships" r:id="rId1"/>
            </a:rPr>
            <a:t>Aprons</a:t>
          </a:r>
          <a:endParaRPr lang="en-US" dirty="0"/>
        </a:p>
        <a:p>
          <a:endParaRPr lang="en-US" dirty="0"/>
        </a:p>
      </dgm:t>
    </dgm:pt>
    <dgm:pt modelId="{5626C97B-EE97-463A-8EC0-5C4071AF40B8}" type="parTrans" cxnId="{FB7988C0-8D6D-4B6A-850E-2CBE45065B09}">
      <dgm:prSet/>
      <dgm:spPr/>
      <dgm:t>
        <a:bodyPr/>
        <a:lstStyle/>
        <a:p>
          <a:endParaRPr lang="en-US"/>
        </a:p>
      </dgm:t>
    </dgm:pt>
    <dgm:pt modelId="{C1DD9E71-2C50-4741-B9E6-A4905D16523A}" type="sibTrans" cxnId="{FB7988C0-8D6D-4B6A-850E-2CBE45065B09}">
      <dgm:prSet/>
      <dgm:spPr/>
      <dgm:t>
        <a:bodyPr/>
        <a:lstStyle/>
        <a:p>
          <a:endParaRPr lang="en-US"/>
        </a:p>
      </dgm:t>
    </dgm:pt>
    <dgm:pt modelId="{3EC9D3A7-D32D-4467-B7B5-03FCBB646E76}">
      <dgm:prSet/>
      <dgm:spPr/>
      <dgm:t>
        <a:bodyPr/>
        <a:lstStyle/>
        <a:p>
          <a:r>
            <a:rPr lang="en-US" dirty="0"/>
            <a:t>Color coded utensils- Got zip ties from Amazon</a:t>
          </a:r>
        </a:p>
        <a:p>
          <a:r>
            <a:rPr lang="en-US" dirty="0">
              <a:hlinkClick xmlns:r="http://schemas.openxmlformats.org/officeDocument/2006/relationships" r:id="rId2"/>
            </a:rPr>
            <a:t>Zip ties</a:t>
          </a:r>
          <a:endParaRPr lang="en-US" dirty="0"/>
        </a:p>
      </dgm:t>
    </dgm:pt>
    <dgm:pt modelId="{35D803EA-ACD3-442D-9A17-F09C804558DC}" type="parTrans" cxnId="{E9D3CCA3-2390-4F9B-8D0F-62E00CF80E4C}">
      <dgm:prSet/>
      <dgm:spPr/>
      <dgm:t>
        <a:bodyPr/>
        <a:lstStyle/>
        <a:p>
          <a:endParaRPr lang="en-US"/>
        </a:p>
      </dgm:t>
    </dgm:pt>
    <dgm:pt modelId="{8B54F85D-4981-44CF-AF70-FE364F927624}" type="sibTrans" cxnId="{E9D3CCA3-2390-4F9B-8D0F-62E00CF80E4C}">
      <dgm:prSet/>
      <dgm:spPr/>
      <dgm:t>
        <a:bodyPr/>
        <a:lstStyle/>
        <a:p>
          <a:endParaRPr lang="en-US"/>
        </a:p>
      </dgm:t>
    </dgm:pt>
    <dgm:pt modelId="{D2A704C5-6E33-4A42-83F7-23FBCBC6A04D}">
      <dgm:prSet/>
      <dgm:spPr/>
      <dgm:t>
        <a:bodyPr/>
        <a:lstStyle/>
        <a:p>
          <a:r>
            <a:rPr lang="en-US" dirty="0"/>
            <a:t>Color coded </a:t>
          </a:r>
          <a:r>
            <a:rPr lang="en-US" dirty="0">
              <a:hlinkClick xmlns:r="http://schemas.openxmlformats.org/officeDocument/2006/relationships" r:id="rId3"/>
            </a:rPr>
            <a:t>dishes</a:t>
          </a:r>
          <a:endParaRPr lang="en-US" dirty="0"/>
        </a:p>
        <a:p>
          <a:endParaRPr lang="en-US" dirty="0"/>
        </a:p>
      </dgm:t>
    </dgm:pt>
    <dgm:pt modelId="{F4E1D4C6-5A80-4998-9F7F-1D84789F6ADF}" type="parTrans" cxnId="{A50F7AF4-E431-4863-99EE-C6D9947A588C}">
      <dgm:prSet/>
      <dgm:spPr/>
      <dgm:t>
        <a:bodyPr/>
        <a:lstStyle/>
        <a:p>
          <a:endParaRPr lang="en-US"/>
        </a:p>
      </dgm:t>
    </dgm:pt>
    <dgm:pt modelId="{B3402514-EA79-4E6A-8D4C-A5C0C1AF0579}" type="sibTrans" cxnId="{A50F7AF4-E431-4863-99EE-C6D9947A588C}">
      <dgm:prSet/>
      <dgm:spPr/>
      <dgm:t>
        <a:bodyPr/>
        <a:lstStyle/>
        <a:p>
          <a:endParaRPr lang="en-US"/>
        </a:p>
      </dgm:t>
    </dgm:pt>
    <dgm:pt modelId="{6EDCFFBF-C89E-42A2-AC87-C55037CF4EDF}">
      <dgm:prSet/>
      <dgm:spPr/>
      <dgm:t>
        <a:bodyPr/>
        <a:lstStyle/>
        <a:p>
          <a:r>
            <a:rPr lang="en-US" dirty="0"/>
            <a:t>Pantry for shared ingredients</a:t>
          </a:r>
        </a:p>
        <a:p>
          <a:r>
            <a:rPr lang="en-US" dirty="0"/>
            <a:t>Previous hour would set up kitchens for next hour</a:t>
          </a:r>
        </a:p>
        <a:p>
          <a:endParaRPr lang="en-US" dirty="0"/>
        </a:p>
      </dgm:t>
    </dgm:pt>
    <dgm:pt modelId="{A9935A33-6CBB-41AB-B429-8DF400B16842}" type="parTrans" cxnId="{7629F242-211A-498A-A52F-6ABD202FC4DE}">
      <dgm:prSet/>
      <dgm:spPr/>
      <dgm:t>
        <a:bodyPr/>
        <a:lstStyle/>
        <a:p>
          <a:endParaRPr lang="en-US"/>
        </a:p>
      </dgm:t>
    </dgm:pt>
    <dgm:pt modelId="{FD9217E9-40C4-4236-8190-7ABE6A952A4C}" type="sibTrans" cxnId="{7629F242-211A-498A-A52F-6ABD202FC4DE}">
      <dgm:prSet/>
      <dgm:spPr/>
      <dgm:t>
        <a:bodyPr/>
        <a:lstStyle/>
        <a:p>
          <a:endParaRPr lang="en-US"/>
        </a:p>
      </dgm:t>
    </dgm:pt>
    <dgm:pt modelId="{45AC4088-8618-46C9-81F3-88DBACF9EC34}" type="pres">
      <dgm:prSet presAssocID="{7C2A963D-3303-4D2A-AFD2-2DC9C53E1C72}" presName="vert0" presStyleCnt="0">
        <dgm:presLayoutVars>
          <dgm:dir/>
          <dgm:animOne val="branch"/>
          <dgm:animLvl val="lvl"/>
        </dgm:presLayoutVars>
      </dgm:prSet>
      <dgm:spPr/>
    </dgm:pt>
    <dgm:pt modelId="{72BC8D7C-0970-451B-A552-1F7C4E9C09D5}" type="pres">
      <dgm:prSet presAssocID="{9B2BCC25-1B5E-4969-B669-90B82FA3021F}" presName="thickLine" presStyleLbl="alignNode1" presStyleIdx="0" presStyleCnt="4"/>
      <dgm:spPr/>
    </dgm:pt>
    <dgm:pt modelId="{1F3B83C4-83DB-4BD2-AE0E-C9DDBD93E0F9}" type="pres">
      <dgm:prSet presAssocID="{9B2BCC25-1B5E-4969-B669-90B82FA3021F}" presName="horz1" presStyleCnt="0"/>
      <dgm:spPr/>
    </dgm:pt>
    <dgm:pt modelId="{040E4005-97F4-4569-8002-8219527027BF}" type="pres">
      <dgm:prSet presAssocID="{9B2BCC25-1B5E-4969-B669-90B82FA3021F}" presName="tx1" presStyleLbl="revTx" presStyleIdx="0" presStyleCnt="4"/>
      <dgm:spPr/>
    </dgm:pt>
    <dgm:pt modelId="{9028C8E6-2A49-496A-B3A7-74CC817C7463}" type="pres">
      <dgm:prSet presAssocID="{9B2BCC25-1B5E-4969-B669-90B82FA3021F}" presName="vert1" presStyleCnt="0"/>
      <dgm:spPr/>
    </dgm:pt>
    <dgm:pt modelId="{14E5FB5E-3E88-46A6-817E-7E8437B84914}" type="pres">
      <dgm:prSet presAssocID="{3EC9D3A7-D32D-4467-B7B5-03FCBB646E76}" presName="thickLine" presStyleLbl="alignNode1" presStyleIdx="1" presStyleCnt="4"/>
      <dgm:spPr/>
    </dgm:pt>
    <dgm:pt modelId="{3DB1EF48-4062-41C1-92D0-9E240E50BEC0}" type="pres">
      <dgm:prSet presAssocID="{3EC9D3A7-D32D-4467-B7B5-03FCBB646E76}" presName="horz1" presStyleCnt="0"/>
      <dgm:spPr/>
    </dgm:pt>
    <dgm:pt modelId="{BF779D9D-67DA-4002-B441-648B64B4135C}" type="pres">
      <dgm:prSet presAssocID="{3EC9D3A7-D32D-4467-B7B5-03FCBB646E76}" presName="tx1" presStyleLbl="revTx" presStyleIdx="1" presStyleCnt="4"/>
      <dgm:spPr/>
    </dgm:pt>
    <dgm:pt modelId="{0C0767DB-D86A-4AF7-9724-4F9BAA9A2CB6}" type="pres">
      <dgm:prSet presAssocID="{3EC9D3A7-D32D-4467-B7B5-03FCBB646E76}" presName="vert1" presStyleCnt="0"/>
      <dgm:spPr/>
    </dgm:pt>
    <dgm:pt modelId="{0AFC5DEE-4F6E-4D72-92F7-421024D406A1}" type="pres">
      <dgm:prSet presAssocID="{D2A704C5-6E33-4A42-83F7-23FBCBC6A04D}" presName="thickLine" presStyleLbl="alignNode1" presStyleIdx="2" presStyleCnt="4"/>
      <dgm:spPr/>
    </dgm:pt>
    <dgm:pt modelId="{A84C87E1-5576-4F8D-9CBA-CFE1FD84C298}" type="pres">
      <dgm:prSet presAssocID="{D2A704C5-6E33-4A42-83F7-23FBCBC6A04D}" presName="horz1" presStyleCnt="0"/>
      <dgm:spPr/>
    </dgm:pt>
    <dgm:pt modelId="{B8EDAEB8-55E1-4236-B58E-58EEF89A4F89}" type="pres">
      <dgm:prSet presAssocID="{D2A704C5-6E33-4A42-83F7-23FBCBC6A04D}" presName="tx1" presStyleLbl="revTx" presStyleIdx="2" presStyleCnt="4"/>
      <dgm:spPr/>
    </dgm:pt>
    <dgm:pt modelId="{C0AD1180-A727-4CA7-A50D-5EC1682EE5D2}" type="pres">
      <dgm:prSet presAssocID="{D2A704C5-6E33-4A42-83F7-23FBCBC6A04D}" presName="vert1" presStyleCnt="0"/>
      <dgm:spPr/>
    </dgm:pt>
    <dgm:pt modelId="{0F2CC8BE-D467-41C8-AF99-99F43F318077}" type="pres">
      <dgm:prSet presAssocID="{6EDCFFBF-C89E-42A2-AC87-C55037CF4EDF}" presName="thickLine" presStyleLbl="alignNode1" presStyleIdx="3" presStyleCnt="4"/>
      <dgm:spPr/>
    </dgm:pt>
    <dgm:pt modelId="{BA851BEC-6902-4659-89B5-C04B8F300154}" type="pres">
      <dgm:prSet presAssocID="{6EDCFFBF-C89E-42A2-AC87-C55037CF4EDF}" presName="horz1" presStyleCnt="0"/>
      <dgm:spPr/>
    </dgm:pt>
    <dgm:pt modelId="{D229286A-81CD-483B-A7C1-25F55DA2425F}" type="pres">
      <dgm:prSet presAssocID="{6EDCFFBF-C89E-42A2-AC87-C55037CF4EDF}" presName="tx1" presStyleLbl="revTx" presStyleIdx="3" presStyleCnt="4"/>
      <dgm:spPr/>
    </dgm:pt>
    <dgm:pt modelId="{0D59AE9E-CF72-470A-836D-3A7103240427}" type="pres">
      <dgm:prSet presAssocID="{6EDCFFBF-C89E-42A2-AC87-C55037CF4EDF}" presName="vert1" presStyleCnt="0"/>
      <dgm:spPr/>
    </dgm:pt>
  </dgm:ptLst>
  <dgm:cxnLst>
    <dgm:cxn modelId="{ABE9102D-9441-4629-AB39-37B030CFFF86}" type="presOf" srcId="{9B2BCC25-1B5E-4969-B669-90B82FA3021F}" destId="{040E4005-97F4-4569-8002-8219527027BF}" srcOrd="0" destOrd="0" presId="urn:microsoft.com/office/officeart/2008/layout/LinedList"/>
    <dgm:cxn modelId="{B648F82F-B718-47FD-97B6-7D35AFAE83BB}" type="presOf" srcId="{3EC9D3A7-D32D-4467-B7B5-03FCBB646E76}" destId="{BF779D9D-67DA-4002-B441-648B64B4135C}" srcOrd="0" destOrd="0" presId="urn:microsoft.com/office/officeart/2008/layout/LinedList"/>
    <dgm:cxn modelId="{7629F242-211A-498A-A52F-6ABD202FC4DE}" srcId="{7C2A963D-3303-4D2A-AFD2-2DC9C53E1C72}" destId="{6EDCFFBF-C89E-42A2-AC87-C55037CF4EDF}" srcOrd="3" destOrd="0" parTransId="{A9935A33-6CBB-41AB-B429-8DF400B16842}" sibTransId="{FD9217E9-40C4-4236-8190-7ABE6A952A4C}"/>
    <dgm:cxn modelId="{4C15B989-C99C-4C16-9654-C22AAA2747D2}" type="presOf" srcId="{D2A704C5-6E33-4A42-83F7-23FBCBC6A04D}" destId="{B8EDAEB8-55E1-4236-B58E-58EEF89A4F89}" srcOrd="0" destOrd="0" presId="urn:microsoft.com/office/officeart/2008/layout/LinedList"/>
    <dgm:cxn modelId="{E9D3CCA3-2390-4F9B-8D0F-62E00CF80E4C}" srcId="{7C2A963D-3303-4D2A-AFD2-2DC9C53E1C72}" destId="{3EC9D3A7-D32D-4467-B7B5-03FCBB646E76}" srcOrd="1" destOrd="0" parTransId="{35D803EA-ACD3-442D-9A17-F09C804558DC}" sibTransId="{8B54F85D-4981-44CF-AF70-FE364F927624}"/>
    <dgm:cxn modelId="{321B35AB-6937-47AE-B8C7-C61DE0AA1A01}" type="presOf" srcId="{6EDCFFBF-C89E-42A2-AC87-C55037CF4EDF}" destId="{D229286A-81CD-483B-A7C1-25F55DA2425F}" srcOrd="0" destOrd="0" presId="urn:microsoft.com/office/officeart/2008/layout/LinedList"/>
    <dgm:cxn modelId="{FB7988C0-8D6D-4B6A-850E-2CBE45065B09}" srcId="{7C2A963D-3303-4D2A-AFD2-2DC9C53E1C72}" destId="{9B2BCC25-1B5E-4969-B669-90B82FA3021F}" srcOrd="0" destOrd="0" parTransId="{5626C97B-EE97-463A-8EC0-5C4071AF40B8}" sibTransId="{C1DD9E71-2C50-4741-B9E6-A4905D16523A}"/>
    <dgm:cxn modelId="{A50F7AF4-E431-4863-99EE-C6D9947A588C}" srcId="{7C2A963D-3303-4D2A-AFD2-2DC9C53E1C72}" destId="{D2A704C5-6E33-4A42-83F7-23FBCBC6A04D}" srcOrd="2" destOrd="0" parTransId="{F4E1D4C6-5A80-4998-9F7F-1D84789F6ADF}" sibTransId="{B3402514-EA79-4E6A-8D4C-A5C0C1AF0579}"/>
    <dgm:cxn modelId="{20AB91FF-5AB6-4C7B-938A-CBE777516330}" type="presOf" srcId="{7C2A963D-3303-4D2A-AFD2-2DC9C53E1C72}" destId="{45AC4088-8618-46C9-81F3-88DBACF9EC34}" srcOrd="0" destOrd="0" presId="urn:microsoft.com/office/officeart/2008/layout/LinedList"/>
    <dgm:cxn modelId="{9C4EF113-F33C-451B-AD34-F417DD94AC57}" type="presParOf" srcId="{45AC4088-8618-46C9-81F3-88DBACF9EC34}" destId="{72BC8D7C-0970-451B-A552-1F7C4E9C09D5}" srcOrd="0" destOrd="0" presId="urn:microsoft.com/office/officeart/2008/layout/LinedList"/>
    <dgm:cxn modelId="{052D4C47-3FAC-4E45-934C-63A619DDCFC5}" type="presParOf" srcId="{45AC4088-8618-46C9-81F3-88DBACF9EC34}" destId="{1F3B83C4-83DB-4BD2-AE0E-C9DDBD93E0F9}" srcOrd="1" destOrd="0" presId="urn:microsoft.com/office/officeart/2008/layout/LinedList"/>
    <dgm:cxn modelId="{F677A939-8FD1-4806-A667-3F9C61BDDF41}" type="presParOf" srcId="{1F3B83C4-83DB-4BD2-AE0E-C9DDBD93E0F9}" destId="{040E4005-97F4-4569-8002-8219527027BF}" srcOrd="0" destOrd="0" presId="urn:microsoft.com/office/officeart/2008/layout/LinedList"/>
    <dgm:cxn modelId="{2A3C98F3-BC2E-4012-8A51-AC333BB35E09}" type="presParOf" srcId="{1F3B83C4-83DB-4BD2-AE0E-C9DDBD93E0F9}" destId="{9028C8E6-2A49-496A-B3A7-74CC817C7463}" srcOrd="1" destOrd="0" presId="urn:microsoft.com/office/officeart/2008/layout/LinedList"/>
    <dgm:cxn modelId="{81A10190-8386-4ECC-8920-CCDF87C0DF1B}" type="presParOf" srcId="{45AC4088-8618-46C9-81F3-88DBACF9EC34}" destId="{14E5FB5E-3E88-46A6-817E-7E8437B84914}" srcOrd="2" destOrd="0" presId="urn:microsoft.com/office/officeart/2008/layout/LinedList"/>
    <dgm:cxn modelId="{DC4D5EAF-42A4-4CBE-AEEA-AC68EFFD6F9F}" type="presParOf" srcId="{45AC4088-8618-46C9-81F3-88DBACF9EC34}" destId="{3DB1EF48-4062-41C1-92D0-9E240E50BEC0}" srcOrd="3" destOrd="0" presId="urn:microsoft.com/office/officeart/2008/layout/LinedList"/>
    <dgm:cxn modelId="{AE9091E0-3DA1-4E11-A987-571135D81B22}" type="presParOf" srcId="{3DB1EF48-4062-41C1-92D0-9E240E50BEC0}" destId="{BF779D9D-67DA-4002-B441-648B64B4135C}" srcOrd="0" destOrd="0" presId="urn:microsoft.com/office/officeart/2008/layout/LinedList"/>
    <dgm:cxn modelId="{0A592BA4-4E0C-4278-BA30-B22CCFBE8F6C}" type="presParOf" srcId="{3DB1EF48-4062-41C1-92D0-9E240E50BEC0}" destId="{0C0767DB-D86A-4AF7-9724-4F9BAA9A2CB6}" srcOrd="1" destOrd="0" presId="urn:microsoft.com/office/officeart/2008/layout/LinedList"/>
    <dgm:cxn modelId="{8E79E2C2-BAAD-424B-8017-A9CA8CC71907}" type="presParOf" srcId="{45AC4088-8618-46C9-81F3-88DBACF9EC34}" destId="{0AFC5DEE-4F6E-4D72-92F7-421024D406A1}" srcOrd="4" destOrd="0" presId="urn:microsoft.com/office/officeart/2008/layout/LinedList"/>
    <dgm:cxn modelId="{78D38C5B-9BBC-42AF-9DA0-1EE3FBE5C443}" type="presParOf" srcId="{45AC4088-8618-46C9-81F3-88DBACF9EC34}" destId="{A84C87E1-5576-4F8D-9CBA-CFE1FD84C298}" srcOrd="5" destOrd="0" presId="urn:microsoft.com/office/officeart/2008/layout/LinedList"/>
    <dgm:cxn modelId="{91041527-6124-4A8B-A54E-70CB9357F6BD}" type="presParOf" srcId="{A84C87E1-5576-4F8D-9CBA-CFE1FD84C298}" destId="{B8EDAEB8-55E1-4236-B58E-58EEF89A4F89}" srcOrd="0" destOrd="0" presId="urn:microsoft.com/office/officeart/2008/layout/LinedList"/>
    <dgm:cxn modelId="{17DC573D-C9E0-4426-B360-E983109AA139}" type="presParOf" srcId="{A84C87E1-5576-4F8D-9CBA-CFE1FD84C298}" destId="{C0AD1180-A727-4CA7-A50D-5EC1682EE5D2}" srcOrd="1" destOrd="0" presId="urn:microsoft.com/office/officeart/2008/layout/LinedList"/>
    <dgm:cxn modelId="{78CE4D13-31E7-4CFF-89E1-96D9B1E49C06}" type="presParOf" srcId="{45AC4088-8618-46C9-81F3-88DBACF9EC34}" destId="{0F2CC8BE-D467-41C8-AF99-99F43F318077}" srcOrd="6" destOrd="0" presId="urn:microsoft.com/office/officeart/2008/layout/LinedList"/>
    <dgm:cxn modelId="{582CD921-E827-4C09-A396-DA61CDB91192}" type="presParOf" srcId="{45AC4088-8618-46C9-81F3-88DBACF9EC34}" destId="{BA851BEC-6902-4659-89B5-C04B8F300154}" srcOrd="7" destOrd="0" presId="urn:microsoft.com/office/officeart/2008/layout/LinedList"/>
    <dgm:cxn modelId="{060C1A13-0C36-4604-BFE0-20016C12A6FD}" type="presParOf" srcId="{BA851BEC-6902-4659-89B5-C04B8F300154}" destId="{D229286A-81CD-483B-A7C1-25F55DA2425F}" srcOrd="0" destOrd="0" presId="urn:microsoft.com/office/officeart/2008/layout/LinedList"/>
    <dgm:cxn modelId="{56065B7B-0BA9-42A6-B857-F702F2F69C41}" type="presParOf" srcId="{BA851BEC-6902-4659-89B5-C04B8F300154}" destId="{0D59AE9E-CF72-470A-836D-3A7103240427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DFE3E24-01B2-48CF-9B57-2C79EC7BAF6E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1801F1B5-1DB7-4256-85E1-6A38ACE59086}">
      <dgm:prSet/>
      <dgm:spPr/>
      <dgm:t>
        <a:bodyPr/>
        <a:lstStyle/>
        <a:p>
          <a:r>
            <a:rPr lang="en-US" dirty="0"/>
            <a:t>Use a file-sharing system (Google) </a:t>
          </a:r>
          <a:r>
            <a:rPr lang="en-US" dirty="0">
              <a:hlinkClick xmlns:r="http://schemas.openxmlformats.org/officeDocument/2006/relationships" r:id="rId1"/>
            </a:rPr>
            <a:t>Grocery List Shared Google File</a:t>
          </a:r>
          <a:endParaRPr lang="en-US" dirty="0"/>
        </a:p>
      </dgm:t>
    </dgm:pt>
    <dgm:pt modelId="{026D18D5-3D34-4039-81B1-C6290DABA1B2}" type="parTrans" cxnId="{56F3CB23-6475-48AC-B63E-56138BF0ADE2}">
      <dgm:prSet/>
      <dgm:spPr/>
      <dgm:t>
        <a:bodyPr/>
        <a:lstStyle/>
        <a:p>
          <a:endParaRPr lang="en-US"/>
        </a:p>
      </dgm:t>
    </dgm:pt>
    <dgm:pt modelId="{6556E329-0FAC-4B0E-AF8A-91B506FCDC7D}" type="sibTrans" cxnId="{56F3CB23-6475-48AC-B63E-56138BF0ADE2}">
      <dgm:prSet/>
      <dgm:spPr/>
      <dgm:t>
        <a:bodyPr/>
        <a:lstStyle/>
        <a:p>
          <a:endParaRPr lang="en-US"/>
        </a:p>
      </dgm:t>
    </dgm:pt>
    <dgm:pt modelId="{136EABA5-1784-4A42-96D0-289C2602DB67}">
      <dgm:prSet/>
      <dgm:spPr/>
      <dgm:t>
        <a:bodyPr/>
        <a:lstStyle/>
        <a:p>
          <a:r>
            <a:rPr lang="en-US"/>
            <a:t>In groups my students:</a:t>
          </a:r>
        </a:p>
      </dgm:t>
    </dgm:pt>
    <dgm:pt modelId="{03C6121D-6B14-4611-BB27-98B3032B3B8E}" type="parTrans" cxnId="{822F06E7-14F9-4B7B-A10E-1EC33C5EA05E}">
      <dgm:prSet/>
      <dgm:spPr/>
      <dgm:t>
        <a:bodyPr/>
        <a:lstStyle/>
        <a:p>
          <a:endParaRPr lang="en-US"/>
        </a:p>
      </dgm:t>
    </dgm:pt>
    <dgm:pt modelId="{5ACC587B-60D5-434E-8AD1-9E96668D5877}" type="sibTrans" cxnId="{822F06E7-14F9-4B7B-A10E-1EC33C5EA05E}">
      <dgm:prSet/>
      <dgm:spPr/>
      <dgm:t>
        <a:bodyPr/>
        <a:lstStyle/>
        <a:p>
          <a:endParaRPr lang="en-US"/>
        </a:p>
      </dgm:t>
    </dgm:pt>
    <dgm:pt modelId="{A0233C33-B417-49F1-9088-443F16F1EDCE}">
      <dgm:prSet/>
      <dgm:spPr/>
      <dgm:t>
        <a:bodyPr/>
        <a:lstStyle/>
        <a:p>
          <a:r>
            <a:rPr lang="en-US"/>
            <a:t>Turned in job selections</a:t>
          </a:r>
        </a:p>
      </dgm:t>
    </dgm:pt>
    <dgm:pt modelId="{1CFBFB3C-52EB-457C-9396-1788C79873D0}" type="parTrans" cxnId="{147090B2-0469-49D2-AD96-29B44B25234C}">
      <dgm:prSet/>
      <dgm:spPr/>
      <dgm:t>
        <a:bodyPr/>
        <a:lstStyle/>
        <a:p>
          <a:endParaRPr lang="en-US"/>
        </a:p>
      </dgm:t>
    </dgm:pt>
    <dgm:pt modelId="{CCCD0E7F-1067-42E8-8CCD-EE347FE7ED23}" type="sibTrans" cxnId="{147090B2-0469-49D2-AD96-29B44B25234C}">
      <dgm:prSet/>
      <dgm:spPr/>
      <dgm:t>
        <a:bodyPr/>
        <a:lstStyle/>
        <a:p>
          <a:endParaRPr lang="en-US"/>
        </a:p>
      </dgm:t>
    </dgm:pt>
    <dgm:pt modelId="{ED3803DE-F5FA-4EE2-A6FA-E93F43B462E6}">
      <dgm:prSet/>
      <dgm:spPr/>
      <dgm:t>
        <a:bodyPr/>
        <a:lstStyle/>
        <a:p>
          <a:r>
            <a:rPr lang="en-US"/>
            <a:t>Picked recipes</a:t>
          </a:r>
        </a:p>
      </dgm:t>
    </dgm:pt>
    <dgm:pt modelId="{6FA67FBF-043E-456D-8F4D-2F1FC06DBDDE}" type="parTrans" cxnId="{E5E445EF-F663-4108-B8BE-D28833D2B5B7}">
      <dgm:prSet/>
      <dgm:spPr/>
      <dgm:t>
        <a:bodyPr/>
        <a:lstStyle/>
        <a:p>
          <a:endParaRPr lang="en-US"/>
        </a:p>
      </dgm:t>
    </dgm:pt>
    <dgm:pt modelId="{372C980D-D271-45D2-AD90-DEBE322B541C}" type="sibTrans" cxnId="{E5E445EF-F663-4108-B8BE-D28833D2B5B7}">
      <dgm:prSet/>
      <dgm:spPr/>
      <dgm:t>
        <a:bodyPr/>
        <a:lstStyle/>
        <a:p>
          <a:endParaRPr lang="en-US"/>
        </a:p>
      </dgm:t>
    </dgm:pt>
    <dgm:pt modelId="{FFFB0720-DA9E-429C-B97C-B60658DDDEFB}" type="pres">
      <dgm:prSet presAssocID="{1DFE3E24-01B2-48CF-9B57-2C79EC7BAF6E}" presName="linear" presStyleCnt="0">
        <dgm:presLayoutVars>
          <dgm:animLvl val="lvl"/>
          <dgm:resizeHandles val="exact"/>
        </dgm:presLayoutVars>
      </dgm:prSet>
      <dgm:spPr/>
    </dgm:pt>
    <dgm:pt modelId="{AD45618D-BB5E-4E26-9A1F-1739F365438A}" type="pres">
      <dgm:prSet presAssocID="{136EABA5-1784-4A42-96D0-289C2602DB67}" presName="parentText" presStyleLbl="node1" presStyleIdx="0" presStyleCnt="4" custScaleY="305520" custLinFactY="8648" custLinFactNeighborX="-866" custLinFactNeighborY="100000">
        <dgm:presLayoutVars>
          <dgm:chMax val="0"/>
          <dgm:bulletEnabled val="1"/>
        </dgm:presLayoutVars>
      </dgm:prSet>
      <dgm:spPr/>
    </dgm:pt>
    <dgm:pt modelId="{609B8B71-D1CA-489D-876C-39FD5A9EAD26}" type="pres">
      <dgm:prSet presAssocID="{5ACC587B-60D5-434E-8AD1-9E96668D5877}" presName="spacer" presStyleCnt="0"/>
      <dgm:spPr/>
    </dgm:pt>
    <dgm:pt modelId="{BDD4C63E-8CA4-4667-9002-2A022CF4B867}" type="pres">
      <dgm:prSet presAssocID="{ED3803DE-F5FA-4EE2-A6FA-E93F43B462E6}" presName="parentText" presStyleLbl="node1" presStyleIdx="1" presStyleCnt="4" custScaleY="382032" custLinFactY="13670" custLinFactNeighborY="100000">
        <dgm:presLayoutVars>
          <dgm:chMax val="0"/>
          <dgm:bulletEnabled val="1"/>
        </dgm:presLayoutVars>
      </dgm:prSet>
      <dgm:spPr/>
    </dgm:pt>
    <dgm:pt modelId="{E95B7932-1D7E-49FB-95BD-092F95C9DBCA}" type="pres">
      <dgm:prSet presAssocID="{372C980D-D271-45D2-AD90-DEBE322B541C}" presName="spacer" presStyleCnt="0"/>
      <dgm:spPr/>
    </dgm:pt>
    <dgm:pt modelId="{25BFD9EE-B17C-456E-B2F1-A418553460F0}" type="pres">
      <dgm:prSet presAssocID="{A0233C33-B417-49F1-9088-443F16F1EDCE}" presName="parentText" presStyleLbl="node1" presStyleIdx="2" presStyleCnt="4" custScaleY="359079" custLinFactY="1398" custLinFactNeighborY="100000">
        <dgm:presLayoutVars>
          <dgm:chMax val="0"/>
          <dgm:bulletEnabled val="1"/>
        </dgm:presLayoutVars>
      </dgm:prSet>
      <dgm:spPr/>
    </dgm:pt>
    <dgm:pt modelId="{DD879BE2-AED2-4455-AF00-F8BBCB75F461}" type="pres">
      <dgm:prSet presAssocID="{CCCD0E7F-1067-42E8-8CCD-EE347FE7ED23}" presName="spacer" presStyleCnt="0"/>
      <dgm:spPr/>
    </dgm:pt>
    <dgm:pt modelId="{732E78B7-87F7-41D5-9D19-30DFFFD3E7FA}" type="pres">
      <dgm:prSet presAssocID="{1801F1B5-1DB7-4256-85E1-6A38ACE59086}" presName="parentText" presStyleLbl="node1" presStyleIdx="3" presStyleCnt="4" custScaleY="251284" custLinFactNeighborX="-867" custLinFactNeighborY="81931">
        <dgm:presLayoutVars>
          <dgm:chMax val="0"/>
          <dgm:bulletEnabled val="1"/>
        </dgm:presLayoutVars>
      </dgm:prSet>
      <dgm:spPr/>
    </dgm:pt>
  </dgm:ptLst>
  <dgm:cxnLst>
    <dgm:cxn modelId="{56F3CB23-6475-48AC-B63E-56138BF0ADE2}" srcId="{1DFE3E24-01B2-48CF-9B57-2C79EC7BAF6E}" destId="{1801F1B5-1DB7-4256-85E1-6A38ACE59086}" srcOrd="3" destOrd="0" parTransId="{026D18D5-3D34-4039-81B1-C6290DABA1B2}" sibTransId="{6556E329-0FAC-4B0E-AF8A-91B506FCDC7D}"/>
    <dgm:cxn modelId="{F5A9482C-7935-4ED6-A5D6-3BE4632FF840}" type="presOf" srcId="{A0233C33-B417-49F1-9088-443F16F1EDCE}" destId="{25BFD9EE-B17C-456E-B2F1-A418553460F0}" srcOrd="0" destOrd="0" presId="urn:microsoft.com/office/officeart/2005/8/layout/vList2"/>
    <dgm:cxn modelId="{2CD26763-38BD-4B3D-ADC2-C57EC2D877CD}" type="presOf" srcId="{136EABA5-1784-4A42-96D0-289C2602DB67}" destId="{AD45618D-BB5E-4E26-9A1F-1739F365438A}" srcOrd="0" destOrd="0" presId="urn:microsoft.com/office/officeart/2005/8/layout/vList2"/>
    <dgm:cxn modelId="{2716D657-665C-4AFF-8B35-468D6E448861}" type="presOf" srcId="{1DFE3E24-01B2-48CF-9B57-2C79EC7BAF6E}" destId="{FFFB0720-DA9E-429C-B97C-B60658DDDEFB}" srcOrd="0" destOrd="0" presId="urn:microsoft.com/office/officeart/2005/8/layout/vList2"/>
    <dgm:cxn modelId="{4E460299-1C7F-42C3-9F10-41726FDCCEF0}" type="presOf" srcId="{1801F1B5-1DB7-4256-85E1-6A38ACE59086}" destId="{732E78B7-87F7-41D5-9D19-30DFFFD3E7FA}" srcOrd="0" destOrd="0" presId="urn:microsoft.com/office/officeart/2005/8/layout/vList2"/>
    <dgm:cxn modelId="{147090B2-0469-49D2-AD96-29B44B25234C}" srcId="{1DFE3E24-01B2-48CF-9B57-2C79EC7BAF6E}" destId="{A0233C33-B417-49F1-9088-443F16F1EDCE}" srcOrd="2" destOrd="0" parTransId="{1CFBFB3C-52EB-457C-9396-1788C79873D0}" sibTransId="{CCCD0E7F-1067-42E8-8CCD-EE347FE7ED23}"/>
    <dgm:cxn modelId="{F99D2AB3-6A26-433A-A0E0-25F073AE0FF4}" type="presOf" srcId="{ED3803DE-F5FA-4EE2-A6FA-E93F43B462E6}" destId="{BDD4C63E-8CA4-4667-9002-2A022CF4B867}" srcOrd="0" destOrd="0" presId="urn:microsoft.com/office/officeart/2005/8/layout/vList2"/>
    <dgm:cxn modelId="{822F06E7-14F9-4B7B-A10E-1EC33C5EA05E}" srcId="{1DFE3E24-01B2-48CF-9B57-2C79EC7BAF6E}" destId="{136EABA5-1784-4A42-96D0-289C2602DB67}" srcOrd="0" destOrd="0" parTransId="{03C6121D-6B14-4611-BB27-98B3032B3B8E}" sibTransId="{5ACC587B-60D5-434E-8AD1-9E96668D5877}"/>
    <dgm:cxn modelId="{E5E445EF-F663-4108-B8BE-D28833D2B5B7}" srcId="{1DFE3E24-01B2-48CF-9B57-2C79EC7BAF6E}" destId="{ED3803DE-F5FA-4EE2-A6FA-E93F43B462E6}" srcOrd="1" destOrd="0" parTransId="{6FA67FBF-043E-456D-8F4D-2F1FC06DBDDE}" sibTransId="{372C980D-D271-45D2-AD90-DEBE322B541C}"/>
    <dgm:cxn modelId="{8F240234-F279-4ED6-AE93-2758E0723E2B}" type="presParOf" srcId="{FFFB0720-DA9E-429C-B97C-B60658DDDEFB}" destId="{AD45618D-BB5E-4E26-9A1F-1739F365438A}" srcOrd="0" destOrd="0" presId="urn:microsoft.com/office/officeart/2005/8/layout/vList2"/>
    <dgm:cxn modelId="{0CBB6DFA-EC4F-4ED4-9033-73928556D297}" type="presParOf" srcId="{FFFB0720-DA9E-429C-B97C-B60658DDDEFB}" destId="{609B8B71-D1CA-489D-876C-39FD5A9EAD26}" srcOrd="1" destOrd="0" presId="urn:microsoft.com/office/officeart/2005/8/layout/vList2"/>
    <dgm:cxn modelId="{A83D394E-5A3A-4154-9144-248A2F5CCF95}" type="presParOf" srcId="{FFFB0720-DA9E-429C-B97C-B60658DDDEFB}" destId="{BDD4C63E-8CA4-4667-9002-2A022CF4B867}" srcOrd="2" destOrd="0" presId="urn:microsoft.com/office/officeart/2005/8/layout/vList2"/>
    <dgm:cxn modelId="{1920E3F4-28C9-49F7-9AD3-2840798AEAA4}" type="presParOf" srcId="{FFFB0720-DA9E-429C-B97C-B60658DDDEFB}" destId="{E95B7932-1D7E-49FB-95BD-092F95C9DBCA}" srcOrd="3" destOrd="0" presId="urn:microsoft.com/office/officeart/2005/8/layout/vList2"/>
    <dgm:cxn modelId="{ED389A02-442D-462B-9E39-5C6A4D6BCECB}" type="presParOf" srcId="{FFFB0720-DA9E-429C-B97C-B60658DDDEFB}" destId="{25BFD9EE-B17C-456E-B2F1-A418553460F0}" srcOrd="4" destOrd="0" presId="urn:microsoft.com/office/officeart/2005/8/layout/vList2"/>
    <dgm:cxn modelId="{1CBC8513-7AA6-4108-B173-DA4BE3E46D31}" type="presParOf" srcId="{FFFB0720-DA9E-429C-B97C-B60658DDDEFB}" destId="{DD879BE2-AED2-4455-AF00-F8BBCB75F461}" srcOrd="5" destOrd="0" presId="urn:microsoft.com/office/officeart/2005/8/layout/vList2"/>
    <dgm:cxn modelId="{90CB1445-9918-4521-95EA-1E6E67445273}" type="presParOf" srcId="{FFFB0720-DA9E-429C-B97C-B60658DDDEFB}" destId="{732E78B7-87F7-41D5-9D19-30DFFFD3E7FA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89889E5-1AB9-400E-829B-95AF97A67CF4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5251DE6F-0FF7-4588-B441-13F588FBDCB4}">
      <dgm:prSet/>
      <dgm:spPr/>
      <dgm:t>
        <a:bodyPr/>
        <a:lstStyle/>
        <a:p>
          <a:r>
            <a:rPr lang="en-US"/>
            <a:t>If half of your class is in lab, the other half needs an assignment. </a:t>
          </a:r>
        </a:p>
      </dgm:t>
    </dgm:pt>
    <dgm:pt modelId="{A9171CFD-335C-4472-8770-1A37792B0A5D}" type="parTrans" cxnId="{5CC3950D-F604-4829-8AD1-B47D86072463}">
      <dgm:prSet/>
      <dgm:spPr/>
      <dgm:t>
        <a:bodyPr/>
        <a:lstStyle/>
        <a:p>
          <a:endParaRPr lang="en-US"/>
        </a:p>
      </dgm:t>
    </dgm:pt>
    <dgm:pt modelId="{3E25B310-F796-4557-8040-BDF1250CAD4D}" type="sibTrans" cxnId="{5CC3950D-F604-4829-8AD1-B47D86072463}">
      <dgm:prSet/>
      <dgm:spPr/>
      <dgm:t>
        <a:bodyPr/>
        <a:lstStyle/>
        <a:p>
          <a:endParaRPr lang="en-US"/>
        </a:p>
      </dgm:t>
    </dgm:pt>
    <dgm:pt modelId="{7AFB4C5D-7539-486B-AC71-02E29241064D}">
      <dgm:prSet/>
      <dgm:spPr/>
      <dgm:t>
        <a:bodyPr/>
        <a:lstStyle/>
        <a:p>
          <a:r>
            <a:rPr lang="en-US"/>
            <a:t>Usually related to lab</a:t>
          </a:r>
        </a:p>
      </dgm:t>
    </dgm:pt>
    <dgm:pt modelId="{611D2452-6B21-4A92-88CE-96166A4B3DA3}" type="parTrans" cxnId="{181EAF30-3253-4ECA-B2A4-2D30B56AC6C0}">
      <dgm:prSet/>
      <dgm:spPr/>
      <dgm:t>
        <a:bodyPr/>
        <a:lstStyle/>
        <a:p>
          <a:endParaRPr lang="en-US"/>
        </a:p>
      </dgm:t>
    </dgm:pt>
    <dgm:pt modelId="{19EBD773-7924-4388-8402-713809C33E46}" type="sibTrans" cxnId="{181EAF30-3253-4ECA-B2A4-2D30B56AC6C0}">
      <dgm:prSet/>
      <dgm:spPr/>
      <dgm:t>
        <a:bodyPr/>
        <a:lstStyle/>
        <a:p>
          <a:endParaRPr lang="en-US"/>
        </a:p>
      </dgm:t>
    </dgm:pt>
    <dgm:pt modelId="{E9C58111-39F6-4F50-A7D5-76C9224ABACD}">
      <dgm:prSet/>
      <dgm:spPr/>
      <dgm:t>
        <a:bodyPr/>
        <a:lstStyle/>
        <a:p>
          <a:r>
            <a:rPr lang="en-US"/>
            <a:t>If they don’t complete it, they don’t cook on their lab day</a:t>
          </a:r>
        </a:p>
      </dgm:t>
    </dgm:pt>
    <dgm:pt modelId="{1FBFD175-E349-4D3D-8D5B-9802180B3F10}" type="parTrans" cxnId="{8364435A-B765-4C52-B2C9-5DDDCCBBCBA5}">
      <dgm:prSet/>
      <dgm:spPr/>
      <dgm:t>
        <a:bodyPr/>
        <a:lstStyle/>
        <a:p>
          <a:endParaRPr lang="en-US"/>
        </a:p>
      </dgm:t>
    </dgm:pt>
    <dgm:pt modelId="{A5B2743D-CADB-4570-8F44-04CBA62D2A55}" type="sibTrans" cxnId="{8364435A-B765-4C52-B2C9-5DDDCCBBCBA5}">
      <dgm:prSet/>
      <dgm:spPr/>
      <dgm:t>
        <a:bodyPr/>
        <a:lstStyle/>
        <a:p>
          <a:endParaRPr lang="en-US"/>
        </a:p>
      </dgm:t>
    </dgm:pt>
    <dgm:pt modelId="{543C8749-75B5-4EE1-9A09-41197AE10239}">
      <dgm:prSet/>
      <dgm:spPr/>
      <dgm:t>
        <a:bodyPr/>
        <a:lstStyle/>
        <a:p>
          <a:r>
            <a:rPr lang="en-US"/>
            <a:t>No tolerance policy on behavior issues</a:t>
          </a:r>
        </a:p>
      </dgm:t>
    </dgm:pt>
    <dgm:pt modelId="{DF67DE40-3970-4FC0-A700-10BAA858BC3B}" type="parTrans" cxnId="{8E457F7C-02B5-4841-B391-0390D34383EB}">
      <dgm:prSet/>
      <dgm:spPr/>
      <dgm:t>
        <a:bodyPr/>
        <a:lstStyle/>
        <a:p>
          <a:endParaRPr lang="en-US"/>
        </a:p>
      </dgm:t>
    </dgm:pt>
    <dgm:pt modelId="{6EE3382B-748D-4636-9069-E9563AB026E5}" type="sibTrans" cxnId="{8E457F7C-02B5-4841-B391-0390D34383EB}">
      <dgm:prSet/>
      <dgm:spPr/>
      <dgm:t>
        <a:bodyPr/>
        <a:lstStyle/>
        <a:p>
          <a:endParaRPr lang="en-US"/>
        </a:p>
      </dgm:t>
    </dgm:pt>
    <dgm:pt modelId="{97854588-5E31-48DB-86EF-845F271AA310}" type="pres">
      <dgm:prSet presAssocID="{D89889E5-1AB9-400E-829B-95AF97A67CF4}" presName="root" presStyleCnt="0">
        <dgm:presLayoutVars>
          <dgm:dir/>
          <dgm:resizeHandles val="exact"/>
        </dgm:presLayoutVars>
      </dgm:prSet>
      <dgm:spPr/>
    </dgm:pt>
    <dgm:pt modelId="{A5CA9879-5615-4DFA-BA2F-EB1E8E2C0C96}" type="pres">
      <dgm:prSet presAssocID="{5251DE6F-0FF7-4588-B441-13F588FBDCB4}" presName="compNode" presStyleCnt="0"/>
      <dgm:spPr/>
    </dgm:pt>
    <dgm:pt modelId="{B6077C60-CD84-4605-B0F7-DF7755603D28}" type="pres">
      <dgm:prSet presAssocID="{5251DE6F-0FF7-4588-B441-13F588FBDCB4}" presName="bgRect" presStyleLbl="bgShp" presStyleIdx="0" presStyleCnt="4"/>
      <dgm:spPr/>
    </dgm:pt>
    <dgm:pt modelId="{5F735541-D14C-4FEA-8A49-A5A200A93C65}" type="pres">
      <dgm:prSet presAssocID="{5251DE6F-0FF7-4588-B441-13F588FBDCB4}" presName="iconRect" presStyleLbl="node1" presStyleIdx="0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lassroom"/>
        </a:ext>
      </dgm:extLst>
    </dgm:pt>
    <dgm:pt modelId="{E77C95D2-1A80-41A8-B3BB-3867531E76B8}" type="pres">
      <dgm:prSet presAssocID="{5251DE6F-0FF7-4588-B441-13F588FBDCB4}" presName="spaceRect" presStyleCnt="0"/>
      <dgm:spPr/>
    </dgm:pt>
    <dgm:pt modelId="{4301A4CD-18CE-44FC-BFAF-4A5D88F5FD0A}" type="pres">
      <dgm:prSet presAssocID="{5251DE6F-0FF7-4588-B441-13F588FBDCB4}" presName="parTx" presStyleLbl="revTx" presStyleIdx="0" presStyleCnt="4">
        <dgm:presLayoutVars>
          <dgm:chMax val="0"/>
          <dgm:chPref val="0"/>
        </dgm:presLayoutVars>
      </dgm:prSet>
      <dgm:spPr/>
    </dgm:pt>
    <dgm:pt modelId="{711673E4-630F-4FC9-8100-367B3E79633D}" type="pres">
      <dgm:prSet presAssocID="{3E25B310-F796-4557-8040-BDF1250CAD4D}" presName="sibTrans" presStyleCnt="0"/>
      <dgm:spPr/>
    </dgm:pt>
    <dgm:pt modelId="{C1B6348D-9557-4627-91E4-629A7EEC886E}" type="pres">
      <dgm:prSet presAssocID="{7AFB4C5D-7539-486B-AC71-02E29241064D}" presName="compNode" presStyleCnt="0"/>
      <dgm:spPr/>
    </dgm:pt>
    <dgm:pt modelId="{08A16D3E-6D48-4460-9E59-1033E8309636}" type="pres">
      <dgm:prSet presAssocID="{7AFB4C5D-7539-486B-AC71-02E29241064D}" presName="bgRect" presStyleLbl="bgShp" presStyleIdx="1" presStyleCnt="4"/>
      <dgm:spPr/>
    </dgm:pt>
    <dgm:pt modelId="{B594E5B1-DD9E-40B4-8456-8B7B39246530}" type="pres">
      <dgm:prSet presAssocID="{7AFB4C5D-7539-486B-AC71-02E29241064D}" presName="iconRect" presStyleLbl="node1" presStyleIdx="1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icroscope"/>
        </a:ext>
      </dgm:extLst>
    </dgm:pt>
    <dgm:pt modelId="{9F7F8FC7-F420-4763-8370-4E325E8D3358}" type="pres">
      <dgm:prSet presAssocID="{7AFB4C5D-7539-486B-AC71-02E29241064D}" presName="spaceRect" presStyleCnt="0"/>
      <dgm:spPr/>
    </dgm:pt>
    <dgm:pt modelId="{8F1579E8-9C49-45EF-BDF2-8B9B1D6B0DD4}" type="pres">
      <dgm:prSet presAssocID="{7AFB4C5D-7539-486B-AC71-02E29241064D}" presName="parTx" presStyleLbl="revTx" presStyleIdx="1" presStyleCnt="4">
        <dgm:presLayoutVars>
          <dgm:chMax val="0"/>
          <dgm:chPref val="0"/>
        </dgm:presLayoutVars>
      </dgm:prSet>
      <dgm:spPr/>
    </dgm:pt>
    <dgm:pt modelId="{B015424F-6980-4E0A-9D8C-AFCB174EDA06}" type="pres">
      <dgm:prSet presAssocID="{19EBD773-7924-4388-8402-713809C33E46}" presName="sibTrans" presStyleCnt="0"/>
      <dgm:spPr/>
    </dgm:pt>
    <dgm:pt modelId="{E083DC8B-4DBA-40FC-BD88-9EFA69818757}" type="pres">
      <dgm:prSet presAssocID="{E9C58111-39F6-4F50-A7D5-76C9224ABACD}" presName="compNode" presStyleCnt="0"/>
      <dgm:spPr/>
    </dgm:pt>
    <dgm:pt modelId="{59C00F64-2099-45FC-8176-F6D8D07AF2F1}" type="pres">
      <dgm:prSet presAssocID="{E9C58111-39F6-4F50-A7D5-76C9224ABACD}" presName="bgRect" presStyleLbl="bgShp" presStyleIdx="2" presStyleCnt="4"/>
      <dgm:spPr/>
    </dgm:pt>
    <dgm:pt modelId="{294572C1-A1EA-4F03-95A4-C10426771558}" type="pres">
      <dgm:prSet presAssocID="{E9C58111-39F6-4F50-A7D5-76C9224ABACD}" presName="iconRect" presStyleLbl="node1" presStyleIdx="2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f"/>
        </a:ext>
      </dgm:extLst>
    </dgm:pt>
    <dgm:pt modelId="{A41FC76A-EC7C-4FC6-9FFB-EC0855B54544}" type="pres">
      <dgm:prSet presAssocID="{E9C58111-39F6-4F50-A7D5-76C9224ABACD}" presName="spaceRect" presStyleCnt="0"/>
      <dgm:spPr/>
    </dgm:pt>
    <dgm:pt modelId="{5F422015-DD5C-4B65-B441-C1DC7BF84B45}" type="pres">
      <dgm:prSet presAssocID="{E9C58111-39F6-4F50-A7D5-76C9224ABACD}" presName="parTx" presStyleLbl="revTx" presStyleIdx="2" presStyleCnt="4">
        <dgm:presLayoutVars>
          <dgm:chMax val="0"/>
          <dgm:chPref val="0"/>
        </dgm:presLayoutVars>
      </dgm:prSet>
      <dgm:spPr/>
    </dgm:pt>
    <dgm:pt modelId="{BF8126BC-E5D1-4CA5-8B0B-28F6B61D922A}" type="pres">
      <dgm:prSet presAssocID="{A5B2743D-CADB-4570-8F44-04CBA62D2A55}" presName="sibTrans" presStyleCnt="0"/>
      <dgm:spPr/>
    </dgm:pt>
    <dgm:pt modelId="{A398EE55-9FA7-48F1-B459-F39C54FD9619}" type="pres">
      <dgm:prSet presAssocID="{543C8749-75B5-4EE1-9A09-41197AE10239}" presName="compNode" presStyleCnt="0"/>
      <dgm:spPr/>
    </dgm:pt>
    <dgm:pt modelId="{7218A3A9-B2BC-4FDA-A490-745ED480A8B8}" type="pres">
      <dgm:prSet presAssocID="{543C8749-75B5-4EE1-9A09-41197AE10239}" presName="bgRect" presStyleLbl="bgShp" presStyleIdx="3" presStyleCnt="4"/>
      <dgm:spPr/>
    </dgm:pt>
    <dgm:pt modelId="{93DE5A68-0536-4588-87EC-09EA65A72523}" type="pres">
      <dgm:prSet presAssocID="{543C8749-75B5-4EE1-9A09-41197AE10239}" presName="iconRect" presStyleLbl="node1" presStyleIdx="3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No sign"/>
        </a:ext>
      </dgm:extLst>
    </dgm:pt>
    <dgm:pt modelId="{656867BF-EB4F-497F-B934-602331E75C01}" type="pres">
      <dgm:prSet presAssocID="{543C8749-75B5-4EE1-9A09-41197AE10239}" presName="spaceRect" presStyleCnt="0"/>
      <dgm:spPr/>
    </dgm:pt>
    <dgm:pt modelId="{9827EDF6-30FB-4C07-8212-7F960036428E}" type="pres">
      <dgm:prSet presAssocID="{543C8749-75B5-4EE1-9A09-41197AE10239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5CC3950D-F604-4829-8AD1-B47D86072463}" srcId="{D89889E5-1AB9-400E-829B-95AF97A67CF4}" destId="{5251DE6F-0FF7-4588-B441-13F588FBDCB4}" srcOrd="0" destOrd="0" parTransId="{A9171CFD-335C-4472-8770-1A37792B0A5D}" sibTransId="{3E25B310-F796-4557-8040-BDF1250CAD4D}"/>
    <dgm:cxn modelId="{CBF25A28-C544-4C3B-8025-B1938B81ED4C}" type="presOf" srcId="{5251DE6F-0FF7-4588-B441-13F588FBDCB4}" destId="{4301A4CD-18CE-44FC-BFAF-4A5D88F5FD0A}" srcOrd="0" destOrd="0" presId="urn:microsoft.com/office/officeart/2018/2/layout/IconVerticalSolidList"/>
    <dgm:cxn modelId="{94C1D728-E66B-4F23-860F-8E99D6ECE525}" type="presOf" srcId="{7AFB4C5D-7539-486B-AC71-02E29241064D}" destId="{8F1579E8-9C49-45EF-BDF2-8B9B1D6B0DD4}" srcOrd="0" destOrd="0" presId="urn:microsoft.com/office/officeart/2018/2/layout/IconVerticalSolidList"/>
    <dgm:cxn modelId="{181EAF30-3253-4ECA-B2A4-2D30B56AC6C0}" srcId="{D89889E5-1AB9-400E-829B-95AF97A67CF4}" destId="{7AFB4C5D-7539-486B-AC71-02E29241064D}" srcOrd="1" destOrd="0" parTransId="{611D2452-6B21-4A92-88CE-96166A4B3DA3}" sibTransId="{19EBD773-7924-4388-8402-713809C33E46}"/>
    <dgm:cxn modelId="{5EDCB972-831A-4CE5-A297-F1D0112EACE8}" type="presOf" srcId="{D89889E5-1AB9-400E-829B-95AF97A67CF4}" destId="{97854588-5E31-48DB-86EF-845F271AA310}" srcOrd="0" destOrd="0" presId="urn:microsoft.com/office/officeart/2018/2/layout/IconVerticalSolidList"/>
    <dgm:cxn modelId="{8364435A-B765-4C52-B2C9-5DDDCCBBCBA5}" srcId="{D89889E5-1AB9-400E-829B-95AF97A67CF4}" destId="{E9C58111-39F6-4F50-A7D5-76C9224ABACD}" srcOrd="2" destOrd="0" parTransId="{1FBFD175-E349-4D3D-8D5B-9802180B3F10}" sibTransId="{A5B2743D-CADB-4570-8F44-04CBA62D2A55}"/>
    <dgm:cxn modelId="{8E457F7C-02B5-4841-B391-0390D34383EB}" srcId="{D89889E5-1AB9-400E-829B-95AF97A67CF4}" destId="{543C8749-75B5-4EE1-9A09-41197AE10239}" srcOrd="3" destOrd="0" parTransId="{DF67DE40-3970-4FC0-A700-10BAA858BC3B}" sibTransId="{6EE3382B-748D-4636-9069-E9563AB026E5}"/>
    <dgm:cxn modelId="{ADD1B9A3-2275-445B-8CE8-7AFF79CF300E}" type="presOf" srcId="{E9C58111-39F6-4F50-A7D5-76C9224ABACD}" destId="{5F422015-DD5C-4B65-B441-C1DC7BF84B45}" srcOrd="0" destOrd="0" presId="urn:microsoft.com/office/officeart/2018/2/layout/IconVerticalSolidList"/>
    <dgm:cxn modelId="{25296BE6-F409-40A6-8B3D-F3C3BACF9FA2}" type="presOf" srcId="{543C8749-75B5-4EE1-9A09-41197AE10239}" destId="{9827EDF6-30FB-4C07-8212-7F960036428E}" srcOrd="0" destOrd="0" presId="urn:microsoft.com/office/officeart/2018/2/layout/IconVerticalSolidList"/>
    <dgm:cxn modelId="{7531BE84-7539-408C-9AD8-B04C51D4DCB2}" type="presParOf" srcId="{97854588-5E31-48DB-86EF-845F271AA310}" destId="{A5CA9879-5615-4DFA-BA2F-EB1E8E2C0C96}" srcOrd="0" destOrd="0" presId="urn:microsoft.com/office/officeart/2018/2/layout/IconVerticalSolidList"/>
    <dgm:cxn modelId="{4602FF7A-14A2-4DA1-BD14-49720F885747}" type="presParOf" srcId="{A5CA9879-5615-4DFA-BA2F-EB1E8E2C0C96}" destId="{B6077C60-CD84-4605-B0F7-DF7755603D28}" srcOrd="0" destOrd="0" presId="urn:microsoft.com/office/officeart/2018/2/layout/IconVerticalSolidList"/>
    <dgm:cxn modelId="{36F659E4-1488-48F2-AAD2-3E975CE2BF5A}" type="presParOf" srcId="{A5CA9879-5615-4DFA-BA2F-EB1E8E2C0C96}" destId="{5F735541-D14C-4FEA-8A49-A5A200A93C65}" srcOrd="1" destOrd="0" presId="urn:microsoft.com/office/officeart/2018/2/layout/IconVerticalSolidList"/>
    <dgm:cxn modelId="{E30ED735-2053-4AEE-9A95-010DF883082B}" type="presParOf" srcId="{A5CA9879-5615-4DFA-BA2F-EB1E8E2C0C96}" destId="{E77C95D2-1A80-41A8-B3BB-3867531E76B8}" srcOrd="2" destOrd="0" presId="urn:microsoft.com/office/officeart/2018/2/layout/IconVerticalSolidList"/>
    <dgm:cxn modelId="{8C487A58-D748-4EA2-8551-04D5B90EEB8D}" type="presParOf" srcId="{A5CA9879-5615-4DFA-BA2F-EB1E8E2C0C96}" destId="{4301A4CD-18CE-44FC-BFAF-4A5D88F5FD0A}" srcOrd="3" destOrd="0" presId="urn:microsoft.com/office/officeart/2018/2/layout/IconVerticalSolidList"/>
    <dgm:cxn modelId="{AA2E5BEA-E9F6-4424-8E5A-309676A28317}" type="presParOf" srcId="{97854588-5E31-48DB-86EF-845F271AA310}" destId="{711673E4-630F-4FC9-8100-367B3E79633D}" srcOrd="1" destOrd="0" presId="urn:microsoft.com/office/officeart/2018/2/layout/IconVerticalSolidList"/>
    <dgm:cxn modelId="{05DFE8D2-7CC5-4F6D-8BAF-D3E0E89B1916}" type="presParOf" srcId="{97854588-5E31-48DB-86EF-845F271AA310}" destId="{C1B6348D-9557-4627-91E4-629A7EEC886E}" srcOrd="2" destOrd="0" presId="urn:microsoft.com/office/officeart/2018/2/layout/IconVerticalSolidList"/>
    <dgm:cxn modelId="{C9CF87DB-7DDD-4DF7-9463-C090FD147614}" type="presParOf" srcId="{C1B6348D-9557-4627-91E4-629A7EEC886E}" destId="{08A16D3E-6D48-4460-9E59-1033E8309636}" srcOrd="0" destOrd="0" presId="urn:microsoft.com/office/officeart/2018/2/layout/IconVerticalSolidList"/>
    <dgm:cxn modelId="{0314C875-BF8B-4DA6-953C-40AA74CF75C7}" type="presParOf" srcId="{C1B6348D-9557-4627-91E4-629A7EEC886E}" destId="{B594E5B1-DD9E-40B4-8456-8B7B39246530}" srcOrd="1" destOrd="0" presId="urn:microsoft.com/office/officeart/2018/2/layout/IconVerticalSolidList"/>
    <dgm:cxn modelId="{10BD8F55-C9C3-4A56-854E-00A34803012F}" type="presParOf" srcId="{C1B6348D-9557-4627-91E4-629A7EEC886E}" destId="{9F7F8FC7-F420-4763-8370-4E325E8D3358}" srcOrd="2" destOrd="0" presId="urn:microsoft.com/office/officeart/2018/2/layout/IconVerticalSolidList"/>
    <dgm:cxn modelId="{7809CA2F-F385-4DBF-AF9B-5E8C76D25472}" type="presParOf" srcId="{C1B6348D-9557-4627-91E4-629A7EEC886E}" destId="{8F1579E8-9C49-45EF-BDF2-8B9B1D6B0DD4}" srcOrd="3" destOrd="0" presId="urn:microsoft.com/office/officeart/2018/2/layout/IconVerticalSolidList"/>
    <dgm:cxn modelId="{E18F42DA-9B75-4B0D-BE51-069CDD2F2970}" type="presParOf" srcId="{97854588-5E31-48DB-86EF-845F271AA310}" destId="{B015424F-6980-4E0A-9D8C-AFCB174EDA06}" srcOrd="3" destOrd="0" presId="urn:microsoft.com/office/officeart/2018/2/layout/IconVerticalSolidList"/>
    <dgm:cxn modelId="{33358229-1587-4D11-A13C-B301E1A5EC01}" type="presParOf" srcId="{97854588-5E31-48DB-86EF-845F271AA310}" destId="{E083DC8B-4DBA-40FC-BD88-9EFA69818757}" srcOrd="4" destOrd="0" presId="urn:microsoft.com/office/officeart/2018/2/layout/IconVerticalSolidList"/>
    <dgm:cxn modelId="{640B33CD-9536-4BF1-8329-1213046AE5BA}" type="presParOf" srcId="{E083DC8B-4DBA-40FC-BD88-9EFA69818757}" destId="{59C00F64-2099-45FC-8176-F6D8D07AF2F1}" srcOrd="0" destOrd="0" presId="urn:microsoft.com/office/officeart/2018/2/layout/IconVerticalSolidList"/>
    <dgm:cxn modelId="{0E20D5BA-0B11-4CCB-9DCD-06864FCD9A79}" type="presParOf" srcId="{E083DC8B-4DBA-40FC-BD88-9EFA69818757}" destId="{294572C1-A1EA-4F03-95A4-C10426771558}" srcOrd="1" destOrd="0" presId="urn:microsoft.com/office/officeart/2018/2/layout/IconVerticalSolidList"/>
    <dgm:cxn modelId="{AF1AAD59-2C64-4636-99A3-5C44BE1CDFA8}" type="presParOf" srcId="{E083DC8B-4DBA-40FC-BD88-9EFA69818757}" destId="{A41FC76A-EC7C-4FC6-9FFB-EC0855B54544}" srcOrd="2" destOrd="0" presId="urn:microsoft.com/office/officeart/2018/2/layout/IconVerticalSolidList"/>
    <dgm:cxn modelId="{15BF0DEA-98CD-49F4-9521-8FFB25A4E059}" type="presParOf" srcId="{E083DC8B-4DBA-40FC-BD88-9EFA69818757}" destId="{5F422015-DD5C-4B65-B441-C1DC7BF84B45}" srcOrd="3" destOrd="0" presId="urn:microsoft.com/office/officeart/2018/2/layout/IconVerticalSolidList"/>
    <dgm:cxn modelId="{11D11D50-C788-47EC-943A-6C16C9DEA7AC}" type="presParOf" srcId="{97854588-5E31-48DB-86EF-845F271AA310}" destId="{BF8126BC-E5D1-4CA5-8B0B-28F6B61D922A}" srcOrd="5" destOrd="0" presId="urn:microsoft.com/office/officeart/2018/2/layout/IconVerticalSolidList"/>
    <dgm:cxn modelId="{72D23749-A60C-4911-BA53-B9EF67B3E30A}" type="presParOf" srcId="{97854588-5E31-48DB-86EF-845F271AA310}" destId="{A398EE55-9FA7-48F1-B459-F39C54FD9619}" srcOrd="6" destOrd="0" presId="urn:microsoft.com/office/officeart/2018/2/layout/IconVerticalSolidList"/>
    <dgm:cxn modelId="{958C9CB8-63C7-494B-9C60-9BB20E9E6833}" type="presParOf" srcId="{A398EE55-9FA7-48F1-B459-F39C54FD9619}" destId="{7218A3A9-B2BC-4FDA-A490-745ED480A8B8}" srcOrd="0" destOrd="0" presId="urn:microsoft.com/office/officeart/2018/2/layout/IconVerticalSolidList"/>
    <dgm:cxn modelId="{E0222D92-29FE-4C4B-8BDC-CC3F1D5A59CD}" type="presParOf" srcId="{A398EE55-9FA7-48F1-B459-F39C54FD9619}" destId="{93DE5A68-0536-4588-87EC-09EA65A72523}" srcOrd="1" destOrd="0" presId="urn:microsoft.com/office/officeart/2018/2/layout/IconVerticalSolidList"/>
    <dgm:cxn modelId="{2936C53F-D14A-4412-BEA0-7D9032F1F424}" type="presParOf" srcId="{A398EE55-9FA7-48F1-B459-F39C54FD9619}" destId="{656867BF-EB4F-497F-B934-602331E75C01}" srcOrd="2" destOrd="0" presId="urn:microsoft.com/office/officeart/2018/2/layout/IconVerticalSolidList"/>
    <dgm:cxn modelId="{99584F4B-BA40-4007-97F0-E55585EB3AD3}" type="presParOf" srcId="{A398EE55-9FA7-48F1-B459-F39C54FD9619}" destId="{9827EDF6-30FB-4C07-8212-7F960036428E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BC0925D-6A92-40F2-96D6-0E6EFE4642E9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accent1_2" csCatId="accent1" phldr="1"/>
      <dgm:spPr/>
      <dgm:t>
        <a:bodyPr/>
        <a:lstStyle/>
        <a:p>
          <a:endParaRPr lang="en-US"/>
        </a:p>
      </dgm:t>
    </dgm:pt>
    <dgm:pt modelId="{CBA6B5C4-F127-465C-B62F-A71221D180A4}">
      <dgm:prSet custT="1"/>
      <dgm:spPr/>
      <dgm:t>
        <a:bodyPr/>
        <a:lstStyle/>
        <a:p>
          <a:r>
            <a:rPr lang="en-US" sz="2000" dirty="0"/>
            <a:t>Have a checklist of expectations. Laminate it!  Have the manager stay until the inspection is complete</a:t>
          </a:r>
          <a:r>
            <a:rPr lang="en-US" sz="1100" dirty="0"/>
            <a:t>.</a:t>
          </a:r>
        </a:p>
      </dgm:t>
    </dgm:pt>
    <dgm:pt modelId="{B94B7DBF-6E35-4D33-BBC0-16A4EC04FE8C}" type="parTrans" cxnId="{1D6CA5DF-F5AD-46DC-806C-41D849D21C2F}">
      <dgm:prSet/>
      <dgm:spPr/>
      <dgm:t>
        <a:bodyPr/>
        <a:lstStyle/>
        <a:p>
          <a:endParaRPr lang="en-US"/>
        </a:p>
      </dgm:t>
    </dgm:pt>
    <dgm:pt modelId="{5FE7959F-D238-48E9-91CB-7BE26041BCD3}" type="sibTrans" cxnId="{1D6CA5DF-F5AD-46DC-806C-41D849D21C2F}">
      <dgm:prSet/>
      <dgm:spPr/>
      <dgm:t>
        <a:bodyPr/>
        <a:lstStyle/>
        <a:p>
          <a:endParaRPr lang="en-US"/>
        </a:p>
      </dgm:t>
    </dgm:pt>
    <dgm:pt modelId="{573BAE3F-B542-435D-AAA9-2F8D5EB0190A}">
      <dgm:prSet/>
      <dgm:spPr/>
      <dgm:t>
        <a:bodyPr/>
        <a:lstStyle/>
        <a:p>
          <a:r>
            <a:rPr lang="en-US" dirty="0">
              <a:hlinkClick xmlns:r="http://schemas.openxmlformats.org/officeDocument/2006/relationships" r:id="rId1"/>
            </a:rPr>
            <a:t>Cleaning List</a:t>
          </a:r>
          <a:endParaRPr lang="en-US" dirty="0"/>
        </a:p>
      </dgm:t>
    </dgm:pt>
    <dgm:pt modelId="{A5A4D94B-5B87-4403-92F3-8682B288486A}" type="parTrans" cxnId="{2872D3E2-D2B1-46B9-9834-1D73E06DF9BF}">
      <dgm:prSet/>
      <dgm:spPr/>
      <dgm:t>
        <a:bodyPr/>
        <a:lstStyle/>
        <a:p>
          <a:endParaRPr lang="en-US"/>
        </a:p>
      </dgm:t>
    </dgm:pt>
    <dgm:pt modelId="{C3C5DE8B-9509-45A2-BEE7-3C08BFB2AB90}" type="sibTrans" cxnId="{2872D3E2-D2B1-46B9-9834-1D73E06DF9BF}">
      <dgm:prSet/>
      <dgm:spPr/>
      <dgm:t>
        <a:bodyPr/>
        <a:lstStyle/>
        <a:p>
          <a:endParaRPr lang="en-US"/>
        </a:p>
      </dgm:t>
    </dgm:pt>
    <dgm:pt modelId="{7B7F659D-81F3-4C83-95E5-145C822F9244}" type="pres">
      <dgm:prSet presAssocID="{6BC0925D-6A92-40F2-96D6-0E6EFE4642E9}" presName="root" presStyleCnt="0">
        <dgm:presLayoutVars>
          <dgm:dir/>
          <dgm:resizeHandles val="exact"/>
        </dgm:presLayoutVars>
      </dgm:prSet>
      <dgm:spPr/>
    </dgm:pt>
    <dgm:pt modelId="{1EA49FEF-C07F-4820-B9DD-DFB89A407BD2}" type="pres">
      <dgm:prSet presAssocID="{CBA6B5C4-F127-465C-B62F-A71221D180A4}" presName="compNode" presStyleCnt="0"/>
      <dgm:spPr/>
    </dgm:pt>
    <dgm:pt modelId="{F01D88C8-4843-4396-9BD2-574CFBF732FD}" type="pres">
      <dgm:prSet presAssocID="{CBA6B5C4-F127-465C-B62F-A71221D180A4}" presName="iconRect" presStyleLbl="node1" presStyleIdx="0" presStyleCnt="2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 List"/>
        </a:ext>
      </dgm:extLst>
    </dgm:pt>
    <dgm:pt modelId="{63D29428-0AF2-44DE-9AD5-E4CAD3565B54}" type="pres">
      <dgm:prSet presAssocID="{CBA6B5C4-F127-465C-B62F-A71221D180A4}" presName="spaceRect" presStyleCnt="0"/>
      <dgm:spPr/>
    </dgm:pt>
    <dgm:pt modelId="{9A5B71C3-5E67-4435-BE4D-42DB50FDA0B1}" type="pres">
      <dgm:prSet presAssocID="{CBA6B5C4-F127-465C-B62F-A71221D180A4}" presName="textRect" presStyleLbl="revTx" presStyleIdx="0" presStyleCnt="2">
        <dgm:presLayoutVars>
          <dgm:chMax val="1"/>
          <dgm:chPref val="1"/>
        </dgm:presLayoutVars>
      </dgm:prSet>
      <dgm:spPr/>
    </dgm:pt>
    <dgm:pt modelId="{EADA0DE1-EC61-4A8B-B1F2-CA36E8B55F1D}" type="pres">
      <dgm:prSet presAssocID="{5FE7959F-D238-48E9-91CB-7BE26041BCD3}" presName="sibTrans" presStyleCnt="0"/>
      <dgm:spPr/>
    </dgm:pt>
    <dgm:pt modelId="{184505B5-B3A4-40F3-A628-1DF3B007905E}" type="pres">
      <dgm:prSet presAssocID="{573BAE3F-B542-435D-AAA9-2F8D5EB0190A}" presName="compNode" presStyleCnt="0"/>
      <dgm:spPr/>
    </dgm:pt>
    <dgm:pt modelId="{606C1567-4CAB-49FD-89F5-2ECF1F3A0F82}" type="pres">
      <dgm:prSet presAssocID="{573BAE3F-B542-435D-AAA9-2F8D5EB0190A}" presName="iconRect" presStyleLbl="node1" presStyleIdx="1" presStyleCnt="2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arth Globe Americas"/>
        </a:ext>
      </dgm:extLst>
    </dgm:pt>
    <dgm:pt modelId="{8E964957-9FDA-4D36-B80D-B15485933D67}" type="pres">
      <dgm:prSet presAssocID="{573BAE3F-B542-435D-AAA9-2F8D5EB0190A}" presName="spaceRect" presStyleCnt="0"/>
      <dgm:spPr/>
    </dgm:pt>
    <dgm:pt modelId="{9CA705F5-C898-4AA9-B2C1-19CBEF64CC86}" type="pres">
      <dgm:prSet presAssocID="{573BAE3F-B542-435D-AAA9-2F8D5EB0190A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C4762AC4-1A45-4769-8B54-7ECC53BBC704}" type="presOf" srcId="{573BAE3F-B542-435D-AAA9-2F8D5EB0190A}" destId="{9CA705F5-C898-4AA9-B2C1-19CBEF64CC86}" srcOrd="0" destOrd="0" presId="urn:microsoft.com/office/officeart/2018/2/layout/IconLabelList"/>
    <dgm:cxn modelId="{3E876FD8-4420-4F76-B9E9-F52EAE734B59}" type="presOf" srcId="{CBA6B5C4-F127-465C-B62F-A71221D180A4}" destId="{9A5B71C3-5E67-4435-BE4D-42DB50FDA0B1}" srcOrd="0" destOrd="0" presId="urn:microsoft.com/office/officeart/2018/2/layout/IconLabelList"/>
    <dgm:cxn modelId="{1D6CA5DF-F5AD-46DC-806C-41D849D21C2F}" srcId="{6BC0925D-6A92-40F2-96D6-0E6EFE4642E9}" destId="{CBA6B5C4-F127-465C-B62F-A71221D180A4}" srcOrd="0" destOrd="0" parTransId="{B94B7DBF-6E35-4D33-BBC0-16A4EC04FE8C}" sibTransId="{5FE7959F-D238-48E9-91CB-7BE26041BCD3}"/>
    <dgm:cxn modelId="{2872D3E2-D2B1-46B9-9834-1D73E06DF9BF}" srcId="{6BC0925D-6A92-40F2-96D6-0E6EFE4642E9}" destId="{573BAE3F-B542-435D-AAA9-2F8D5EB0190A}" srcOrd="1" destOrd="0" parTransId="{A5A4D94B-5B87-4403-92F3-8682B288486A}" sibTransId="{C3C5DE8B-9509-45A2-BEE7-3C08BFB2AB90}"/>
    <dgm:cxn modelId="{3CCABBE4-52D4-49C2-BB0B-7C41A94E536E}" type="presOf" srcId="{6BC0925D-6A92-40F2-96D6-0E6EFE4642E9}" destId="{7B7F659D-81F3-4C83-95E5-145C822F9244}" srcOrd="0" destOrd="0" presId="urn:microsoft.com/office/officeart/2018/2/layout/IconLabelList"/>
    <dgm:cxn modelId="{F46EC781-9067-4813-9427-8D342CBAC596}" type="presParOf" srcId="{7B7F659D-81F3-4C83-95E5-145C822F9244}" destId="{1EA49FEF-C07F-4820-B9DD-DFB89A407BD2}" srcOrd="0" destOrd="0" presId="urn:microsoft.com/office/officeart/2018/2/layout/IconLabelList"/>
    <dgm:cxn modelId="{F6AF9CC6-8D3A-48A6-8B1F-92D32FBE2D0D}" type="presParOf" srcId="{1EA49FEF-C07F-4820-B9DD-DFB89A407BD2}" destId="{F01D88C8-4843-4396-9BD2-574CFBF732FD}" srcOrd="0" destOrd="0" presId="urn:microsoft.com/office/officeart/2018/2/layout/IconLabelList"/>
    <dgm:cxn modelId="{951E506F-350B-4FC7-89AA-488BA8F3C461}" type="presParOf" srcId="{1EA49FEF-C07F-4820-B9DD-DFB89A407BD2}" destId="{63D29428-0AF2-44DE-9AD5-E4CAD3565B54}" srcOrd="1" destOrd="0" presId="urn:microsoft.com/office/officeart/2018/2/layout/IconLabelList"/>
    <dgm:cxn modelId="{A46FF679-CCD7-4482-A3F5-90CD05A599FE}" type="presParOf" srcId="{1EA49FEF-C07F-4820-B9DD-DFB89A407BD2}" destId="{9A5B71C3-5E67-4435-BE4D-42DB50FDA0B1}" srcOrd="2" destOrd="0" presId="urn:microsoft.com/office/officeart/2018/2/layout/IconLabelList"/>
    <dgm:cxn modelId="{9E5FF47C-A780-4499-A169-B5B34BF7B212}" type="presParOf" srcId="{7B7F659D-81F3-4C83-95E5-145C822F9244}" destId="{EADA0DE1-EC61-4A8B-B1F2-CA36E8B55F1D}" srcOrd="1" destOrd="0" presId="urn:microsoft.com/office/officeart/2018/2/layout/IconLabelList"/>
    <dgm:cxn modelId="{4DEA8728-DF9A-4D16-839E-3FAD3C353B7E}" type="presParOf" srcId="{7B7F659D-81F3-4C83-95E5-145C822F9244}" destId="{184505B5-B3A4-40F3-A628-1DF3B007905E}" srcOrd="2" destOrd="0" presId="urn:microsoft.com/office/officeart/2018/2/layout/IconLabelList"/>
    <dgm:cxn modelId="{47A1CB4F-B3DC-4994-BEFE-33B2489F6B05}" type="presParOf" srcId="{184505B5-B3A4-40F3-A628-1DF3B007905E}" destId="{606C1567-4CAB-49FD-89F5-2ECF1F3A0F82}" srcOrd="0" destOrd="0" presId="urn:microsoft.com/office/officeart/2018/2/layout/IconLabelList"/>
    <dgm:cxn modelId="{93523D71-5E38-4CD0-B068-B8EBFC083385}" type="presParOf" srcId="{184505B5-B3A4-40F3-A628-1DF3B007905E}" destId="{8E964957-9FDA-4D36-B80D-B15485933D67}" srcOrd="1" destOrd="0" presId="urn:microsoft.com/office/officeart/2018/2/layout/IconLabelList"/>
    <dgm:cxn modelId="{258EFEE0-0A1C-4430-958F-83F427DF0826}" type="presParOf" srcId="{184505B5-B3A4-40F3-A628-1DF3B007905E}" destId="{9CA705F5-C898-4AA9-B2C1-19CBEF64CC86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01A91AE-EC3A-4832-9CCE-86E734B31E8E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73504C47-CB45-4C3C-A8EA-96272C2B9E95}">
      <dgm:prSet/>
      <dgm:spPr/>
      <dgm:t>
        <a:bodyPr/>
        <a:lstStyle/>
        <a:p>
          <a:r>
            <a:rPr lang="en-US"/>
            <a:t>Have a list of what you want done at the end of the year</a:t>
          </a:r>
        </a:p>
      </dgm:t>
    </dgm:pt>
    <dgm:pt modelId="{DB0242D8-84EF-46BB-9F8C-EACBD3646576}" type="parTrans" cxnId="{9F23BCF0-8C2D-41EE-AFE2-542F64D1B44F}">
      <dgm:prSet/>
      <dgm:spPr/>
      <dgm:t>
        <a:bodyPr/>
        <a:lstStyle/>
        <a:p>
          <a:endParaRPr lang="en-US"/>
        </a:p>
      </dgm:t>
    </dgm:pt>
    <dgm:pt modelId="{4156BFE6-169E-46A8-9C36-FFAD32D5AB64}" type="sibTrans" cxnId="{9F23BCF0-8C2D-41EE-AFE2-542F64D1B44F}">
      <dgm:prSet/>
      <dgm:spPr/>
      <dgm:t>
        <a:bodyPr/>
        <a:lstStyle/>
        <a:p>
          <a:endParaRPr lang="en-US"/>
        </a:p>
      </dgm:t>
    </dgm:pt>
    <dgm:pt modelId="{768631F4-6C95-41FC-A1AE-E570E50AC5D0}">
      <dgm:prSet/>
      <dgm:spPr/>
      <dgm:t>
        <a:bodyPr/>
        <a:lstStyle/>
        <a:p>
          <a:r>
            <a:rPr lang="en-US"/>
            <a:t>Find a time to have students help. (finals)</a:t>
          </a:r>
        </a:p>
      </dgm:t>
    </dgm:pt>
    <dgm:pt modelId="{C77ACE5A-0E9E-44BE-8755-6B32910BC467}" type="parTrans" cxnId="{0E9A62A9-B545-4323-BF41-3251FF12EA44}">
      <dgm:prSet/>
      <dgm:spPr/>
      <dgm:t>
        <a:bodyPr/>
        <a:lstStyle/>
        <a:p>
          <a:endParaRPr lang="en-US"/>
        </a:p>
      </dgm:t>
    </dgm:pt>
    <dgm:pt modelId="{AB0F40CB-433F-4872-A892-F34707847586}" type="sibTrans" cxnId="{0E9A62A9-B545-4323-BF41-3251FF12EA44}">
      <dgm:prSet/>
      <dgm:spPr/>
      <dgm:t>
        <a:bodyPr/>
        <a:lstStyle/>
        <a:p>
          <a:endParaRPr lang="en-US"/>
        </a:p>
      </dgm:t>
    </dgm:pt>
    <dgm:pt modelId="{0C3B13F3-6356-47DD-8D50-39EFA911D890}">
      <dgm:prSet/>
      <dgm:spPr/>
      <dgm:t>
        <a:bodyPr/>
        <a:lstStyle/>
        <a:p>
          <a:r>
            <a:rPr lang="en-US" dirty="0">
              <a:hlinkClick xmlns:r="http://schemas.openxmlformats.org/officeDocument/2006/relationships" r:id="rId1"/>
            </a:rPr>
            <a:t>Kitchen Closeout</a:t>
          </a:r>
          <a:endParaRPr lang="en-US" dirty="0"/>
        </a:p>
      </dgm:t>
    </dgm:pt>
    <dgm:pt modelId="{9C6DB140-2645-4D7B-80A7-EFBC8FD6A79A}" type="parTrans" cxnId="{7C6AE153-392F-497A-A78F-8AA01CD963A5}">
      <dgm:prSet/>
      <dgm:spPr/>
      <dgm:t>
        <a:bodyPr/>
        <a:lstStyle/>
        <a:p>
          <a:endParaRPr lang="en-US"/>
        </a:p>
      </dgm:t>
    </dgm:pt>
    <dgm:pt modelId="{19775964-BDBC-4500-9986-58C157B947AC}" type="sibTrans" cxnId="{7C6AE153-392F-497A-A78F-8AA01CD963A5}">
      <dgm:prSet/>
      <dgm:spPr/>
      <dgm:t>
        <a:bodyPr/>
        <a:lstStyle/>
        <a:p>
          <a:endParaRPr lang="en-US"/>
        </a:p>
      </dgm:t>
    </dgm:pt>
    <dgm:pt modelId="{B17D5843-71F0-4E4C-82A9-9BD3DD5CC2AF}" type="pres">
      <dgm:prSet presAssocID="{901A91AE-EC3A-4832-9CCE-86E734B31E8E}" presName="root" presStyleCnt="0">
        <dgm:presLayoutVars>
          <dgm:dir/>
          <dgm:resizeHandles val="exact"/>
        </dgm:presLayoutVars>
      </dgm:prSet>
      <dgm:spPr/>
    </dgm:pt>
    <dgm:pt modelId="{92D454A1-A640-48AF-A0CF-04D0BA17FBBF}" type="pres">
      <dgm:prSet presAssocID="{73504C47-CB45-4C3C-A8EA-96272C2B9E95}" presName="compNode" presStyleCnt="0"/>
      <dgm:spPr/>
    </dgm:pt>
    <dgm:pt modelId="{FAAFA7E2-277A-44F3-902A-39609B84000A}" type="pres">
      <dgm:prSet presAssocID="{73504C47-CB45-4C3C-A8EA-96272C2B9E95}" presName="bgRect" presStyleLbl="bgShp" presStyleIdx="0" presStyleCnt="3"/>
      <dgm:spPr/>
    </dgm:pt>
    <dgm:pt modelId="{DCCFBBF2-F578-4010-99E8-4B3F9339C6ED}" type="pres">
      <dgm:prSet presAssocID="{73504C47-CB45-4C3C-A8EA-96272C2B9E95}" presName="iconRect" presStyleLbl="node1" presStyleIdx="0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B6D8C42C-08DB-4B9B-A01A-7D8C20951A21}" type="pres">
      <dgm:prSet presAssocID="{73504C47-CB45-4C3C-A8EA-96272C2B9E95}" presName="spaceRect" presStyleCnt="0"/>
      <dgm:spPr/>
    </dgm:pt>
    <dgm:pt modelId="{B45D7DC0-341D-41FE-B959-8DF87736AFB2}" type="pres">
      <dgm:prSet presAssocID="{73504C47-CB45-4C3C-A8EA-96272C2B9E95}" presName="parTx" presStyleLbl="revTx" presStyleIdx="0" presStyleCnt="3">
        <dgm:presLayoutVars>
          <dgm:chMax val="0"/>
          <dgm:chPref val="0"/>
        </dgm:presLayoutVars>
      </dgm:prSet>
      <dgm:spPr/>
    </dgm:pt>
    <dgm:pt modelId="{88CA500E-C778-48BB-AA64-0477FBE9E62F}" type="pres">
      <dgm:prSet presAssocID="{4156BFE6-169E-46A8-9C36-FFAD32D5AB64}" presName="sibTrans" presStyleCnt="0"/>
      <dgm:spPr/>
    </dgm:pt>
    <dgm:pt modelId="{2E21CACD-46CE-46A7-88FF-2C017FDE0DAF}" type="pres">
      <dgm:prSet presAssocID="{768631F4-6C95-41FC-A1AE-E570E50AC5D0}" presName="compNode" presStyleCnt="0"/>
      <dgm:spPr/>
    </dgm:pt>
    <dgm:pt modelId="{303420F9-8869-484E-ADFE-828B5CA25EDE}" type="pres">
      <dgm:prSet presAssocID="{768631F4-6C95-41FC-A1AE-E570E50AC5D0}" presName="bgRect" presStyleLbl="bgShp" presStyleIdx="1" presStyleCnt="3"/>
      <dgm:spPr/>
    </dgm:pt>
    <dgm:pt modelId="{D2E7B52C-D372-43EC-9315-371A24C235A2}" type="pres">
      <dgm:prSet presAssocID="{768631F4-6C95-41FC-A1AE-E570E50AC5D0}" presName="iconRect" presStyleLbl="node1" presStyleIdx="1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odium"/>
        </a:ext>
      </dgm:extLst>
    </dgm:pt>
    <dgm:pt modelId="{C416769C-6924-4AF7-88CD-055A2706E7D5}" type="pres">
      <dgm:prSet presAssocID="{768631F4-6C95-41FC-A1AE-E570E50AC5D0}" presName="spaceRect" presStyleCnt="0"/>
      <dgm:spPr/>
    </dgm:pt>
    <dgm:pt modelId="{C361FA03-D0A1-403F-AE6D-4311539F6F6B}" type="pres">
      <dgm:prSet presAssocID="{768631F4-6C95-41FC-A1AE-E570E50AC5D0}" presName="parTx" presStyleLbl="revTx" presStyleIdx="1" presStyleCnt="3">
        <dgm:presLayoutVars>
          <dgm:chMax val="0"/>
          <dgm:chPref val="0"/>
        </dgm:presLayoutVars>
      </dgm:prSet>
      <dgm:spPr/>
    </dgm:pt>
    <dgm:pt modelId="{1DD243CD-4D7F-4404-BEC5-BE9DBDCFE92B}" type="pres">
      <dgm:prSet presAssocID="{AB0F40CB-433F-4872-A892-F34707847586}" presName="sibTrans" presStyleCnt="0"/>
      <dgm:spPr/>
    </dgm:pt>
    <dgm:pt modelId="{1DEC157D-CA9D-4EB8-8D88-95C0EFEBCC92}" type="pres">
      <dgm:prSet presAssocID="{0C3B13F3-6356-47DD-8D50-39EFA911D890}" presName="compNode" presStyleCnt="0"/>
      <dgm:spPr/>
    </dgm:pt>
    <dgm:pt modelId="{27CFF411-216C-4CD3-B986-09CB9F504886}" type="pres">
      <dgm:prSet presAssocID="{0C3B13F3-6356-47DD-8D50-39EFA911D890}" presName="bgRect" presStyleLbl="bgShp" presStyleIdx="2" presStyleCnt="3"/>
      <dgm:spPr/>
    </dgm:pt>
    <dgm:pt modelId="{693A8BDB-5075-4F75-A502-692BD431E4C0}" type="pres">
      <dgm:prSet presAssocID="{0C3B13F3-6356-47DD-8D50-39EFA911D890}" presName="iconRect" presStyleLbl="node1" presStyleIdx="2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arth Globe Americas"/>
        </a:ext>
      </dgm:extLst>
    </dgm:pt>
    <dgm:pt modelId="{E2ACCE2D-9C35-4624-A335-8445F53FEAE9}" type="pres">
      <dgm:prSet presAssocID="{0C3B13F3-6356-47DD-8D50-39EFA911D890}" presName="spaceRect" presStyleCnt="0"/>
      <dgm:spPr/>
    </dgm:pt>
    <dgm:pt modelId="{CDBA023A-C485-446D-A0B0-19DB3E998F13}" type="pres">
      <dgm:prSet presAssocID="{0C3B13F3-6356-47DD-8D50-39EFA911D890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57DEBD0B-517B-4BDD-A28E-82E4A7262DFD}" type="presOf" srcId="{0C3B13F3-6356-47DD-8D50-39EFA911D890}" destId="{CDBA023A-C485-446D-A0B0-19DB3E998F13}" srcOrd="0" destOrd="0" presId="urn:microsoft.com/office/officeart/2018/2/layout/IconVerticalSolidList"/>
    <dgm:cxn modelId="{BA090A6E-5BF7-4E86-8323-560F43ABB673}" type="presOf" srcId="{901A91AE-EC3A-4832-9CCE-86E734B31E8E}" destId="{B17D5843-71F0-4E4C-82A9-9BD3DD5CC2AF}" srcOrd="0" destOrd="0" presId="urn:microsoft.com/office/officeart/2018/2/layout/IconVerticalSolidList"/>
    <dgm:cxn modelId="{7C6AE153-392F-497A-A78F-8AA01CD963A5}" srcId="{901A91AE-EC3A-4832-9CCE-86E734B31E8E}" destId="{0C3B13F3-6356-47DD-8D50-39EFA911D890}" srcOrd="2" destOrd="0" parTransId="{9C6DB140-2645-4D7B-80A7-EFBC8FD6A79A}" sibTransId="{19775964-BDBC-4500-9986-58C157B947AC}"/>
    <dgm:cxn modelId="{7DD9518D-9043-4AAB-A998-C0694350296C}" type="presOf" srcId="{768631F4-6C95-41FC-A1AE-E570E50AC5D0}" destId="{C361FA03-D0A1-403F-AE6D-4311539F6F6B}" srcOrd="0" destOrd="0" presId="urn:microsoft.com/office/officeart/2018/2/layout/IconVerticalSolidList"/>
    <dgm:cxn modelId="{0E9A62A9-B545-4323-BF41-3251FF12EA44}" srcId="{901A91AE-EC3A-4832-9CCE-86E734B31E8E}" destId="{768631F4-6C95-41FC-A1AE-E570E50AC5D0}" srcOrd="1" destOrd="0" parTransId="{C77ACE5A-0E9E-44BE-8755-6B32910BC467}" sibTransId="{AB0F40CB-433F-4872-A892-F34707847586}"/>
    <dgm:cxn modelId="{C723C9BB-95A9-4518-8156-D316187E608D}" type="presOf" srcId="{73504C47-CB45-4C3C-A8EA-96272C2B9E95}" destId="{B45D7DC0-341D-41FE-B959-8DF87736AFB2}" srcOrd="0" destOrd="0" presId="urn:microsoft.com/office/officeart/2018/2/layout/IconVerticalSolidList"/>
    <dgm:cxn modelId="{9F23BCF0-8C2D-41EE-AFE2-542F64D1B44F}" srcId="{901A91AE-EC3A-4832-9CCE-86E734B31E8E}" destId="{73504C47-CB45-4C3C-A8EA-96272C2B9E95}" srcOrd="0" destOrd="0" parTransId="{DB0242D8-84EF-46BB-9F8C-EACBD3646576}" sibTransId="{4156BFE6-169E-46A8-9C36-FFAD32D5AB64}"/>
    <dgm:cxn modelId="{D86FAECB-FD3F-42A1-8804-04DC523DA2D7}" type="presParOf" srcId="{B17D5843-71F0-4E4C-82A9-9BD3DD5CC2AF}" destId="{92D454A1-A640-48AF-A0CF-04D0BA17FBBF}" srcOrd="0" destOrd="0" presId="urn:microsoft.com/office/officeart/2018/2/layout/IconVerticalSolidList"/>
    <dgm:cxn modelId="{9C4EB15C-DF02-4358-B376-F40FAE833B48}" type="presParOf" srcId="{92D454A1-A640-48AF-A0CF-04D0BA17FBBF}" destId="{FAAFA7E2-277A-44F3-902A-39609B84000A}" srcOrd="0" destOrd="0" presId="urn:microsoft.com/office/officeart/2018/2/layout/IconVerticalSolidList"/>
    <dgm:cxn modelId="{24785ADD-75B1-4138-9AD4-AEDE755B13CA}" type="presParOf" srcId="{92D454A1-A640-48AF-A0CF-04D0BA17FBBF}" destId="{DCCFBBF2-F578-4010-99E8-4B3F9339C6ED}" srcOrd="1" destOrd="0" presId="urn:microsoft.com/office/officeart/2018/2/layout/IconVerticalSolidList"/>
    <dgm:cxn modelId="{2EF37849-F052-4908-B9CB-44C5C402E7D9}" type="presParOf" srcId="{92D454A1-A640-48AF-A0CF-04D0BA17FBBF}" destId="{B6D8C42C-08DB-4B9B-A01A-7D8C20951A21}" srcOrd="2" destOrd="0" presId="urn:microsoft.com/office/officeart/2018/2/layout/IconVerticalSolidList"/>
    <dgm:cxn modelId="{25972B1D-53EF-4EB2-8CF8-D627E5920C22}" type="presParOf" srcId="{92D454A1-A640-48AF-A0CF-04D0BA17FBBF}" destId="{B45D7DC0-341D-41FE-B959-8DF87736AFB2}" srcOrd="3" destOrd="0" presId="urn:microsoft.com/office/officeart/2018/2/layout/IconVerticalSolidList"/>
    <dgm:cxn modelId="{6DA3809E-BD08-49D2-8CCB-1027DAA11157}" type="presParOf" srcId="{B17D5843-71F0-4E4C-82A9-9BD3DD5CC2AF}" destId="{88CA500E-C778-48BB-AA64-0477FBE9E62F}" srcOrd="1" destOrd="0" presId="urn:microsoft.com/office/officeart/2018/2/layout/IconVerticalSolidList"/>
    <dgm:cxn modelId="{0AB4535A-1897-4B03-A46A-B2C1FBF352E5}" type="presParOf" srcId="{B17D5843-71F0-4E4C-82A9-9BD3DD5CC2AF}" destId="{2E21CACD-46CE-46A7-88FF-2C017FDE0DAF}" srcOrd="2" destOrd="0" presId="urn:microsoft.com/office/officeart/2018/2/layout/IconVerticalSolidList"/>
    <dgm:cxn modelId="{726EC946-2B83-4245-B6A9-0CF32A0E50B7}" type="presParOf" srcId="{2E21CACD-46CE-46A7-88FF-2C017FDE0DAF}" destId="{303420F9-8869-484E-ADFE-828B5CA25EDE}" srcOrd="0" destOrd="0" presId="urn:microsoft.com/office/officeart/2018/2/layout/IconVerticalSolidList"/>
    <dgm:cxn modelId="{FE1ECEE7-A635-4F47-829D-AD746A276936}" type="presParOf" srcId="{2E21CACD-46CE-46A7-88FF-2C017FDE0DAF}" destId="{D2E7B52C-D372-43EC-9315-371A24C235A2}" srcOrd="1" destOrd="0" presId="urn:microsoft.com/office/officeart/2018/2/layout/IconVerticalSolidList"/>
    <dgm:cxn modelId="{BDC95BF7-E795-4683-A74E-04332D3B976A}" type="presParOf" srcId="{2E21CACD-46CE-46A7-88FF-2C017FDE0DAF}" destId="{C416769C-6924-4AF7-88CD-055A2706E7D5}" srcOrd="2" destOrd="0" presId="urn:microsoft.com/office/officeart/2018/2/layout/IconVerticalSolidList"/>
    <dgm:cxn modelId="{63506C4F-A968-4F68-BAAC-12A7883DBE8F}" type="presParOf" srcId="{2E21CACD-46CE-46A7-88FF-2C017FDE0DAF}" destId="{C361FA03-D0A1-403F-AE6D-4311539F6F6B}" srcOrd="3" destOrd="0" presId="urn:microsoft.com/office/officeart/2018/2/layout/IconVerticalSolidList"/>
    <dgm:cxn modelId="{1F7344AC-1D8A-4BC5-B371-1A6BB23EE82C}" type="presParOf" srcId="{B17D5843-71F0-4E4C-82A9-9BD3DD5CC2AF}" destId="{1DD243CD-4D7F-4404-BEC5-BE9DBDCFE92B}" srcOrd="3" destOrd="0" presId="urn:microsoft.com/office/officeart/2018/2/layout/IconVerticalSolidList"/>
    <dgm:cxn modelId="{460D0014-0F32-4385-AEF9-E508DD822C06}" type="presParOf" srcId="{B17D5843-71F0-4E4C-82A9-9BD3DD5CC2AF}" destId="{1DEC157D-CA9D-4EB8-8D88-95C0EFEBCC92}" srcOrd="4" destOrd="0" presId="urn:microsoft.com/office/officeart/2018/2/layout/IconVerticalSolidList"/>
    <dgm:cxn modelId="{421F3A3A-8A4A-4289-A380-B9451F4FA54D}" type="presParOf" srcId="{1DEC157D-CA9D-4EB8-8D88-95C0EFEBCC92}" destId="{27CFF411-216C-4CD3-B986-09CB9F504886}" srcOrd="0" destOrd="0" presId="urn:microsoft.com/office/officeart/2018/2/layout/IconVerticalSolidList"/>
    <dgm:cxn modelId="{74A34F60-BCD1-4986-9DE5-CFE8CF5CB600}" type="presParOf" srcId="{1DEC157D-CA9D-4EB8-8D88-95C0EFEBCC92}" destId="{693A8BDB-5075-4F75-A502-692BD431E4C0}" srcOrd="1" destOrd="0" presId="urn:microsoft.com/office/officeart/2018/2/layout/IconVerticalSolidList"/>
    <dgm:cxn modelId="{FD209E7B-9730-4081-B71A-CEB0EB5775EC}" type="presParOf" srcId="{1DEC157D-CA9D-4EB8-8D88-95C0EFEBCC92}" destId="{E2ACCE2D-9C35-4624-A335-8445F53FEAE9}" srcOrd="2" destOrd="0" presId="urn:microsoft.com/office/officeart/2018/2/layout/IconVerticalSolidList"/>
    <dgm:cxn modelId="{1D8BA3F3-A651-4538-814A-994932DF7DEC}" type="presParOf" srcId="{1DEC157D-CA9D-4EB8-8D88-95C0EFEBCC92}" destId="{CDBA023A-C485-446D-A0B0-19DB3E998F13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BC8D7C-0970-451B-A552-1F7C4E9C09D5}">
      <dsp:nvSpPr>
        <dsp:cNvPr id="0" name=""/>
        <dsp:cNvSpPr/>
      </dsp:nvSpPr>
      <dsp:spPr>
        <a:xfrm>
          <a:off x="0" y="0"/>
          <a:ext cx="6900512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0E4005-97F4-4569-8002-8219527027BF}">
      <dsp:nvSpPr>
        <dsp:cNvPr id="0" name=""/>
        <dsp:cNvSpPr/>
      </dsp:nvSpPr>
      <dsp:spPr>
        <a:xfrm>
          <a:off x="0" y="0"/>
          <a:ext cx="6900512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Color-coded aprons-Got mine on Amazon</a:t>
          </a:r>
        </a:p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>
              <a:hlinkClick xmlns:r="http://schemas.openxmlformats.org/officeDocument/2006/relationships" r:id="rId1"/>
            </a:rPr>
            <a:t>Aprons</a:t>
          </a:r>
          <a:endParaRPr lang="en-US" sz="2200" kern="1200" dirty="0"/>
        </a:p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200" kern="1200" dirty="0"/>
        </a:p>
      </dsp:txBody>
      <dsp:txXfrm>
        <a:off x="0" y="0"/>
        <a:ext cx="6900512" cy="1384035"/>
      </dsp:txXfrm>
    </dsp:sp>
    <dsp:sp modelId="{14E5FB5E-3E88-46A6-817E-7E8437B84914}">
      <dsp:nvSpPr>
        <dsp:cNvPr id="0" name=""/>
        <dsp:cNvSpPr/>
      </dsp:nvSpPr>
      <dsp:spPr>
        <a:xfrm>
          <a:off x="0" y="1384035"/>
          <a:ext cx="6900512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779D9D-67DA-4002-B441-648B64B4135C}">
      <dsp:nvSpPr>
        <dsp:cNvPr id="0" name=""/>
        <dsp:cNvSpPr/>
      </dsp:nvSpPr>
      <dsp:spPr>
        <a:xfrm>
          <a:off x="0" y="1384035"/>
          <a:ext cx="6900512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Color coded utensils- Got zip ties from Amazon</a:t>
          </a:r>
        </a:p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>
              <a:hlinkClick xmlns:r="http://schemas.openxmlformats.org/officeDocument/2006/relationships" r:id="rId2"/>
            </a:rPr>
            <a:t>Zip ties</a:t>
          </a:r>
          <a:endParaRPr lang="en-US" sz="2200" kern="1200" dirty="0"/>
        </a:p>
      </dsp:txBody>
      <dsp:txXfrm>
        <a:off x="0" y="1384035"/>
        <a:ext cx="6900512" cy="1384035"/>
      </dsp:txXfrm>
    </dsp:sp>
    <dsp:sp modelId="{0AFC5DEE-4F6E-4D72-92F7-421024D406A1}">
      <dsp:nvSpPr>
        <dsp:cNvPr id="0" name=""/>
        <dsp:cNvSpPr/>
      </dsp:nvSpPr>
      <dsp:spPr>
        <a:xfrm>
          <a:off x="0" y="2768070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EDAEB8-55E1-4236-B58E-58EEF89A4F89}">
      <dsp:nvSpPr>
        <dsp:cNvPr id="0" name=""/>
        <dsp:cNvSpPr/>
      </dsp:nvSpPr>
      <dsp:spPr>
        <a:xfrm>
          <a:off x="0" y="2768070"/>
          <a:ext cx="6900512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Color coded </a:t>
          </a:r>
          <a:r>
            <a:rPr lang="en-US" sz="2200" kern="1200" dirty="0">
              <a:hlinkClick xmlns:r="http://schemas.openxmlformats.org/officeDocument/2006/relationships" r:id="rId3"/>
            </a:rPr>
            <a:t>dishes</a:t>
          </a:r>
          <a:endParaRPr lang="en-US" sz="2200" kern="1200" dirty="0"/>
        </a:p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200" kern="1200" dirty="0"/>
        </a:p>
      </dsp:txBody>
      <dsp:txXfrm>
        <a:off x="0" y="2768070"/>
        <a:ext cx="6900512" cy="1384035"/>
      </dsp:txXfrm>
    </dsp:sp>
    <dsp:sp modelId="{0F2CC8BE-D467-41C8-AF99-99F43F318077}">
      <dsp:nvSpPr>
        <dsp:cNvPr id="0" name=""/>
        <dsp:cNvSpPr/>
      </dsp:nvSpPr>
      <dsp:spPr>
        <a:xfrm>
          <a:off x="0" y="4152105"/>
          <a:ext cx="6900512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29286A-81CD-483B-A7C1-25F55DA2425F}">
      <dsp:nvSpPr>
        <dsp:cNvPr id="0" name=""/>
        <dsp:cNvSpPr/>
      </dsp:nvSpPr>
      <dsp:spPr>
        <a:xfrm>
          <a:off x="0" y="4152105"/>
          <a:ext cx="6900512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Pantry for shared ingredients</a:t>
          </a:r>
        </a:p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Previous hour would set up kitchens for next hour</a:t>
          </a:r>
        </a:p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200" kern="1200" dirty="0"/>
        </a:p>
      </dsp:txBody>
      <dsp:txXfrm>
        <a:off x="0" y="4152105"/>
        <a:ext cx="6900512" cy="138403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45618D-BB5E-4E26-9A1F-1739F365438A}">
      <dsp:nvSpPr>
        <dsp:cNvPr id="0" name=""/>
        <dsp:cNvSpPr/>
      </dsp:nvSpPr>
      <dsp:spPr>
        <a:xfrm>
          <a:off x="0" y="163056"/>
          <a:ext cx="7250614" cy="1319021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In groups my students:</a:t>
          </a:r>
        </a:p>
      </dsp:txBody>
      <dsp:txXfrm>
        <a:off x="64389" y="227445"/>
        <a:ext cx="7121836" cy="1190243"/>
      </dsp:txXfrm>
    </dsp:sp>
    <dsp:sp modelId="{BDD4C63E-8CA4-4667-9002-2A022CF4B867}">
      <dsp:nvSpPr>
        <dsp:cNvPr id="0" name=""/>
        <dsp:cNvSpPr/>
      </dsp:nvSpPr>
      <dsp:spPr>
        <a:xfrm>
          <a:off x="0" y="1555599"/>
          <a:ext cx="7250614" cy="1649346"/>
        </a:xfrm>
        <a:prstGeom prst="roundRect">
          <a:avLst/>
        </a:prstGeom>
        <a:solidFill>
          <a:schemeClr val="accent2">
            <a:hueOff val="-485121"/>
            <a:satOff val="-27976"/>
            <a:lumOff val="287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Picked recipes</a:t>
          </a:r>
        </a:p>
      </dsp:txBody>
      <dsp:txXfrm>
        <a:off x="80514" y="1636113"/>
        <a:ext cx="7089586" cy="1488318"/>
      </dsp:txXfrm>
    </dsp:sp>
    <dsp:sp modelId="{25BFD9EE-B17C-456E-B2F1-A418553460F0}">
      <dsp:nvSpPr>
        <dsp:cNvPr id="0" name=""/>
        <dsp:cNvSpPr/>
      </dsp:nvSpPr>
      <dsp:spPr>
        <a:xfrm>
          <a:off x="0" y="3203804"/>
          <a:ext cx="7250614" cy="1550251"/>
        </a:xfrm>
        <a:prstGeom prst="roundRect">
          <a:avLst/>
        </a:prstGeom>
        <a:solidFill>
          <a:schemeClr val="accent2">
            <a:hueOff val="-970242"/>
            <a:satOff val="-55952"/>
            <a:lumOff val="575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Turned in job selections</a:t>
          </a:r>
        </a:p>
      </dsp:txBody>
      <dsp:txXfrm>
        <a:off x="75677" y="3279481"/>
        <a:ext cx="7099260" cy="1398897"/>
      </dsp:txXfrm>
    </dsp:sp>
    <dsp:sp modelId="{732E78B7-87F7-41D5-9D19-30DFFFD3E7FA}">
      <dsp:nvSpPr>
        <dsp:cNvPr id="0" name=""/>
        <dsp:cNvSpPr/>
      </dsp:nvSpPr>
      <dsp:spPr>
        <a:xfrm>
          <a:off x="0" y="4790493"/>
          <a:ext cx="7250614" cy="1084868"/>
        </a:xfrm>
        <a:prstGeom prst="round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Use a file-sharing system (Google) </a:t>
          </a:r>
          <a:r>
            <a:rPr lang="en-US" sz="1800" kern="1200" dirty="0">
              <a:hlinkClick xmlns:r="http://schemas.openxmlformats.org/officeDocument/2006/relationships" r:id="rId1"/>
            </a:rPr>
            <a:t>Grocery List Shared Google File</a:t>
          </a:r>
          <a:endParaRPr lang="en-US" sz="1800" kern="1200" dirty="0"/>
        </a:p>
      </dsp:txBody>
      <dsp:txXfrm>
        <a:off x="52959" y="4843452"/>
        <a:ext cx="7144696" cy="97895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077C60-CD84-4605-B0F7-DF7755603D28}">
      <dsp:nvSpPr>
        <dsp:cNvPr id="0" name=""/>
        <dsp:cNvSpPr/>
      </dsp:nvSpPr>
      <dsp:spPr>
        <a:xfrm>
          <a:off x="0" y="2439"/>
          <a:ext cx="6301601" cy="123661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F735541-D14C-4FEA-8A49-A5A200A93C65}">
      <dsp:nvSpPr>
        <dsp:cNvPr id="0" name=""/>
        <dsp:cNvSpPr/>
      </dsp:nvSpPr>
      <dsp:spPr>
        <a:xfrm>
          <a:off x="374076" y="280678"/>
          <a:ext cx="680139" cy="680139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301A4CD-18CE-44FC-BFAF-4A5D88F5FD0A}">
      <dsp:nvSpPr>
        <dsp:cNvPr id="0" name=""/>
        <dsp:cNvSpPr/>
      </dsp:nvSpPr>
      <dsp:spPr>
        <a:xfrm>
          <a:off x="1428292" y="2439"/>
          <a:ext cx="4873308" cy="12366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0875" tIns="130875" rIns="130875" bIns="130875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If half of your class is in lab, the other half needs an assignment. </a:t>
          </a:r>
        </a:p>
      </dsp:txBody>
      <dsp:txXfrm>
        <a:off x="1428292" y="2439"/>
        <a:ext cx="4873308" cy="1236616"/>
      </dsp:txXfrm>
    </dsp:sp>
    <dsp:sp modelId="{08A16D3E-6D48-4460-9E59-1033E8309636}">
      <dsp:nvSpPr>
        <dsp:cNvPr id="0" name=""/>
        <dsp:cNvSpPr/>
      </dsp:nvSpPr>
      <dsp:spPr>
        <a:xfrm>
          <a:off x="0" y="1548210"/>
          <a:ext cx="6301601" cy="123661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594E5B1-DD9E-40B4-8456-8B7B39246530}">
      <dsp:nvSpPr>
        <dsp:cNvPr id="0" name=""/>
        <dsp:cNvSpPr/>
      </dsp:nvSpPr>
      <dsp:spPr>
        <a:xfrm>
          <a:off x="374076" y="1826449"/>
          <a:ext cx="680139" cy="680139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1579E8-9C49-45EF-BDF2-8B9B1D6B0DD4}">
      <dsp:nvSpPr>
        <dsp:cNvPr id="0" name=""/>
        <dsp:cNvSpPr/>
      </dsp:nvSpPr>
      <dsp:spPr>
        <a:xfrm>
          <a:off x="1428292" y="1548210"/>
          <a:ext cx="4873308" cy="12366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0875" tIns="130875" rIns="130875" bIns="130875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Usually related to lab</a:t>
          </a:r>
        </a:p>
      </dsp:txBody>
      <dsp:txXfrm>
        <a:off x="1428292" y="1548210"/>
        <a:ext cx="4873308" cy="1236616"/>
      </dsp:txXfrm>
    </dsp:sp>
    <dsp:sp modelId="{59C00F64-2099-45FC-8176-F6D8D07AF2F1}">
      <dsp:nvSpPr>
        <dsp:cNvPr id="0" name=""/>
        <dsp:cNvSpPr/>
      </dsp:nvSpPr>
      <dsp:spPr>
        <a:xfrm>
          <a:off x="0" y="3093981"/>
          <a:ext cx="6301601" cy="123661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94572C1-A1EA-4F03-95A4-C10426771558}">
      <dsp:nvSpPr>
        <dsp:cNvPr id="0" name=""/>
        <dsp:cNvSpPr/>
      </dsp:nvSpPr>
      <dsp:spPr>
        <a:xfrm>
          <a:off x="374076" y="3372220"/>
          <a:ext cx="680139" cy="680139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F422015-DD5C-4B65-B441-C1DC7BF84B45}">
      <dsp:nvSpPr>
        <dsp:cNvPr id="0" name=""/>
        <dsp:cNvSpPr/>
      </dsp:nvSpPr>
      <dsp:spPr>
        <a:xfrm>
          <a:off x="1428292" y="3093981"/>
          <a:ext cx="4873308" cy="12366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0875" tIns="130875" rIns="130875" bIns="130875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If they don’t complete it, they don’t cook on their lab day</a:t>
          </a:r>
        </a:p>
      </dsp:txBody>
      <dsp:txXfrm>
        <a:off x="1428292" y="3093981"/>
        <a:ext cx="4873308" cy="1236616"/>
      </dsp:txXfrm>
    </dsp:sp>
    <dsp:sp modelId="{7218A3A9-B2BC-4FDA-A490-745ED480A8B8}">
      <dsp:nvSpPr>
        <dsp:cNvPr id="0" name=""/>
        <dsp:cNvSpPr/>
      </dsp:nvSpPr>
      <dsp:spPr>
        <a:xfrm>
          <a:off x="0" y="4639752"/>
          <a:ext cx="6301601" cy="123661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3DE5A68-0536-4588-87EC-09EA65A72523}">
      <dsp:nvSpPr>
        <dsp:cNvPr id="0" name=""/>
        <dsp:cNvSpPr/>
      </dsp:nvSpPr>
      <dsp:spPr>
        <a:xfrm>
          <a:off x="374076" y="4917991"/>
          <a:ext cx="680139" cy="680139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827EDF6-30FB-4C07-8212-7F960036428E}">
      <dsp:nvSpPr>
        <dsp:cNvPr id="0" name=""/>
        <dsp:cNvSpPr/>
      </dsp:nvSpPr>
      <dsp:spPr>
        <a:xfrm>
          <a:off x="1428292" y="4639752"/>
          <a:ext cx="4873308" cy="12366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0875" tIns="130875" rIns="130875" bIns="130875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No tolerance policy on behavior issues</a:t>
          </a:r>
        </a:p>
      </dsp:txBody>
      <dsp:txXfrm>
        <a:off x="1428292" y="4639752"/>
        <a:ext cx="4873308" cy="123661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1D88C8-4843-4396-9BD2-574CFBF732FD}">
      <dsp:nvSpPr>
        <dsp:cNvPr id="0" name=""/>
        <dsp:cNvSpPr/>
      </dsp:nvSpPr>
      <dsp:spPr>
        <a:xfrm>
          <a:off x="1953914" y="449879"/>
          <a:ext cx="1944000" cy="194400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5B71C3-5E67-4435-BE4D-42DB50FDA0B1}">
      <dsp:nvSpPr>
        <dsp:cNvPr id="0" name=""/>
        <dsp:cNvSpPr/>
      </dsp:nvSpPr>
      <dsp:spPr>
        <a:xfrm>
          <a:off x="765914" y="2887925"/>
          <a:ext cx="4320000" cy="855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Have a checklist of expectations. Laminate it!  Have the manager stay until the inspection is complete</a:t>
          </a:r>
          <a:r>
            <a:rPr lang="en-US" sz="1100" kern="1200" dirty="0"/>
            <a:t>.</a:t>
          </a:r>
        </a:p>
      </dsp:txBody>
      <dsp:txXfrm>
        <a:off x="765914" y="2887925"/>
        <a:ext cx="4320000" cy="855000"/>
      </dsp:txXfrm>
    </dsp:sp>
    <dsp:sp modelId="{606C1567-4CAB-49FD-89F5-2ECF1F3A0F82}">
      <dsp:nvSpPr>
        <dsp:cNvPr id="0" name=""/>
        <dsp:cNvSpPr/>
      </dsp:nvSpPr>
      <dsp:spPr>
        <a:xfrm>
          <a:off x="7029914" y="449879"/>
          <a:ext cx="1944000" cy="194400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A705F5-C898-4AA9-B2C1-19CBEF64CC86}">
      <dsp:nvSpPr>
        <dsp:cNvPr id="0" name=""/>
        <dsp:cNvSpPr/>
      </dsp:nvSpPr>
      <dsp:spPr>
        <a:xfrm>
          <a:off x="5841914" y="2887925"/>
          <a:ext cx="4320000" cy="855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0" kern="1200" dirty="0">
              <a:hlinkClick xmlns:r="http://schemas.openxmlformats.org/officeDocument/2006/relationships" r:id="rId3"/>
            </a:rPr>
            <a:t>Cleaning List</a:t>
          </a:r>
          <a:endParaRPr lang="en-US" sz="5000" kern="1200" dirty="0"/>
        </a:p>
      </dsp:txBody>
      <dsp:txXfrm>
        <a:off x="5841914" y="2887925"/>
        <a:ext cx="4320000" cy="85500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AFA7E2-277A-44F3-902A-39609B84000A}">
      <dsp:nvSpPr>
        <dsp:cNvPr id="0" name=""/>
        <dsp:cNvSpPr/>
      </dsp:nvSpPr>
      <dsp:spPr>
        <a:xfrm>
          <a:off x="0" y="673"/>
          <a:ext cx="6364224" cy="157499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CFBBF2-F578-4010-99E8-4B3F9339C6ED}">
      <dsp:nvSpPr>
        <dsp:cNvPr id="0" name=""/>
        <dsp:cNvSpPr/>
      </dsp:nvSpPr>
      <dsp:spPr>
        <a:xfrm>
          <a:off x="476436" y="355047"/>
          <a:ext cx="866247" cy="866247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45D7DC0-341D-41FE-B959-8DF87736AFB2}">
      <dsp:nvSpPr>
        <dsp:cNvPr id="0" name=""/>
        <dsp:cNvSpPr/>
      </dsp:nvSpPr>
      <dsp:spPr>
        <a:xfrm>
          <a:off x="1819120" y="673"/>
          <a:ext cx="4545103" cy="15749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6687" tIns="166687" rIns="166687" bIns="166687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Have a list of what you want done at the end of the year</a:t>
          </a:r>
        </a:p>
      </dsp:txBody>
      <dsp:txXfrm>
        <a:off x="1819120" y="673"/>
        <a:ext cx="4545103" cy="1574995"/>
      </dsp:txXfrm>
    </dsp:sp>
    <dsp:sp modelId="{303420F9-8869-484E-ADFE-828B5CA25EDE}">
      <dsp:nvSpPr>
        <dsp:cNvPr id="0" name=""/>
        <dsp:cNvSpPr/>
      </dsp:nvSpPr>
      <dsp:spPr>
        <a:xfrm>
          <a:off x="0" y="1969418"/>
          <a:ext cx="6364224" cy="157499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2E7B52C-D372-43EC-9315-371A24C235A2}">
      <dsp:nvSpPr>
        <dsp:cNvPr id="0" name=""/>
        <dsp:cNvSpPr/>
      </dsp:nvSpPr>
      <dsp:spPr>
        <a:xfrm>
          <a:off x="476436" y="2323792"/>
          <a:ext cx="866247" cy="866247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61FA03-D0A1-403F-AE6D-4311539F6F6B}">
      <dsp:nvSpPr>
        <dsp:cNvPr id="0" name=""/>
        <dsp:cNvSpPr/>
      </dsp:nvSpPr>
      <dsp:spPr>
        <a:xfrm>
          <a:off x="1819120" y="1969418"/>
          <a:ext cx="4545103" cy="15749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6687" tIns="166687" rIns="166687" bIns="166687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Find a time to have students help. (finals)</a:t>
          </a:r>
        </a:p>
      </dsp:txBody>
      <dsp:txXfrm>
        <a:off x="1819120" y="1969418"/>
        <a:ext cx="4545103" cy="1574995"/>
      </dsp:txXfrm>
    </dsp:sp>
    <dsp:sp modelId="{27CFF411-216C-4CD3-B986-09CB9F504886}">
      <dsp:nvSpPr>
        <dsp:cNvPr id="0" name=""/>
        <dsp:cNvSpPr/>
      </dsp:nvSpPr>
      <dsp:spPr>
        <a:xfrm>
          <a:off x="0" y="3938162"/>
          <a:ext cx="6364224" cy="157499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93A8BDB-5075-4F75-A502-692BD431E4C0}">
      <dsp:nvSpPr>
        <dsp:cNvPr id="0" name=""/>
        <dsp:cNvSpPr/>
      </dsp:nvSpPr>
      <dsp:spPr>
        <a:xfrm>
          <a:off x="476436" y="4292537"/>
          <a:ext cx="866247" cy="866247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BA023A-C485-446D-A0B0-19DB3E998F13}">
      <dsp:nvSpPr>
        <dsp:cNvPr id="0" name=""/>
        <dsp:cNvSpPr/>
      </dsp:nvSpPr>
      <dsp:spPr>
        <a:xfrm>
          <a:off x="1819120" y="3938162"/>
          <a:ext cx="4545103" cy="15749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6687" tIns="166687" rIns="166687" bIns="166687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>
              <a:hlinkClick xmlns:r="http://schemas.openxmlformats.org/officeDocument/2006/relationships" r:id="rId4"/>
            </a:rPr>
            <a:t>Kitchen Closeout</a:t>
          </a:r>
          <a:endParaRPr lang="en-US" sz="2500" kern="1200" dirty="0"/>
        </a:p>
      </dsp:txBody>
      <dsp:txXfrm>
        <a:off x="1819120" y="3938162"/>
        <a:ext cx="4545103" cy="157499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5929CC-2BEC-4527-A4F0-16E7100856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6023D2D-94B1-47C1-BA14-F725ED9592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EEEE6F-A64B-472D-8AA3-FB5F390DA2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DDB41-D4DC-4CC4-A857-8CA7FAA6DFB8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A7172C-79DF-47D3-AB6F-739CAA680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346560-DFED-48E0-A8C3-DDEC6ABC8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CD211-7320-4DD7-93E9-73CEEE934A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7496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728C22-DB84-4157-B399-105B74482F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3B85962-6C63-4AF3-811D-E09ACB9938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A68F2C-5754-45DC-BE45-B00A5EB5A2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DDB41-D4DC-4CC4-A857-8CA7FAA6DFB8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3D6828-2726-4A52-87FA-2587BD49D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675198-1742-4BBB-A6FF-D9CE2E3DF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CD211-7320-4DD7-93E9-73CEEE934A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45809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85AF047-27C6-4863-B391-1CEF4FA0234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4B965B-DD20-4274-BB2A-837835E7DA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A6AB7B-BC40-46B5-AB0E-3FACE4534B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DDB41-D4DC-4CC4-A857-8CA7FAA6DFB8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E6B40C-4B19-4900-BD2F-542FB767CC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74B4D7-36F3-44BB-92BB-6DBE4B697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CD211-7320-4DD7-93E9-73CEEE934A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28809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83550E-297D-494B-B8CF-9584773A15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75EE81-A679-4FBC-83C4-6C8F9A205D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0CE3E4-6761-4E1C-9CE9-A4D452BD8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DDB41-D4DC-4CC4-A857-8CA7FAA6DFB8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EA1AF1-7291-43BA-94AA-C900334240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D9BBEB-8FFE-41B8-85B8-A65720B2C8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CD211-7320-4DD7-93E9-73CEEE934A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7625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8BCBAB-F5FB-43F4-84F4-9BD31B7894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3C2AD8-EE57-4D94-8D8E-A10F10FEBB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DE009E-94EF-4399-A35F-95D7ADE260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DDB41-D4DC-4CC4-A857-8CA7FAA6DFB8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1BA383-F034-4051-87A1-7E028B35F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16A423-293B-4C6F-9B2D-AE7857DC8B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CD211-7320-4DD7-93E9-73CEEE934A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69405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B8FAF4-E46A-45A9-A115-0CF2EEE9B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F33A02-58C1-45BF-85E6-0990951515B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AB95DC-AD59-43F9-9086-3BF3CE1568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567097-5B0F-4C77-A17C-08CA6E57C8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DDB41-D4DC-4CC4-A857-8CA7FAA6DFB8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5D3B31D-3436-42AF-9CB3-441536DB17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7A0542-2F6D-43FF-8A98-7608061301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CD211-7320-4DD7-93E9-73CEEE934A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61746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9AB879-AE63-4505-AA2F-D687B99928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8EFB48-D276-425C-BA43-9C0B18A176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65655F-D3F5-4FAD-9006-00F5C40853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CC81B78-591E-436E-AECB-90E6C269850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040E103-E116-40B8-88BC-A0D4B476B8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ED467A4-A833-4D1D-88C5-9510238B09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DDB41-D4DC-4CC4-A857-8CA7FAA6DFB8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668505-3060-4A98-9B3A-044668629D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3DE9276-114E-480D-A2C4-B45810C446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CD211-7320-4DD7-93E9-73CEEE934A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72156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BB1013-D02D-4F77-AD2F-491C213EBF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9A045A-58D8-4FE3-9F23-43666825E5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DDB41-D4DC-4CC4-A857-8CA7FAA6DFB8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4D94770-CF83-46B4-98F2-2AEB313B37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FA6035B-F36C-4B3F-8FB7-D7A54E49F6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CD211-7320-4DD7-93E9-73CEEE934A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4535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94D5D5C-F6F3-460D-B188-F5C89E2C29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DDB41-D4DC-4CC4-A857-8CA7FAA6DFB8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A658192-3C71-49B0-9F23-A54A4665D6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571633-E332-4146-B02E-F5D5EA29D5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CD211-7320-4DD7-93E9-73CEEE934A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3889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685512-09BC-4171-B4BF-7503A26385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B65EE4-E41E-4C02-B9CA-691F438431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94D24C5-0C95-4491-A0C0-563810134A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4C8D3F-9D74-4E63-BAAB-253828BE7E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DDB41-D4DC-4CC4-A857-8CA7FAA6DFB8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D7CD59-034F-46D1-8A6F-E7F21F8806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8ACBEB-7C2E-45AE-BC8F-ADA1B8F88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CD211-7320-4DD7-93E9-73CEEE934A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8416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D852B6-286B-4E0B-8DA6-5C1ED4A510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A70428D-30BA-4D1D-BEF7-EE77DF5482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8AB588B-639B-432A-A003-49E366ED0D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1B246B2-2DA8-49FA-8920-9370289C60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DDB41-D4DC-4CC4-A857-8CA7FAA6DFB8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DF80B7-FD25-4258-806E-B5540064F1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B57DF0-199F-4DFE-9DD4-3F4514F9BD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CD211-7320-4DD7-93E9-73CEEE934A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06588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2827017-1728-4E56-BDCB-B4E6B12E28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4E0C7F-27F5-4B13-9FC1-2553552DC9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84F76B-E622-41BE-B346-EC350975712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5DDB41-D4DC-4CC4-A857-8CA7FAA6DFB8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CE2B3A-89F2-40EF-BDD2-F80E8BDD7F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47488E-70A3-4089-AACD-71E621BCC2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3CD211-7320-4DD7-93E9-73CEEE934A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4577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document/d/1hP3E6JmnP8oLzQgXolnZRavAwp6RRlZa/edit?usp=sharing&amp;ouid=111488197777607551310&amp;rtpof=true&amp;sd=true" TargetMode="External"/><Relationship Id="rId2" Type="http://schemas.openxmlformats.org/officeDocument/2006/relationships/image" Target="../media/image10.sv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docs.google.com/document/d/10d2feTvzTS-mHhDOATvrpFudOynlDNlC/edit?usp=sharing&amp;ouid=111488197777607551310&amp;rtpof=true&amp;sd=true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ctyou.org/course/index.php?categoryid=708" TargetMode="External"/><Relationship Id="rId2" Type="http://schemas.openxmlformats.org/officeDocument/2006/relationships/hyperlink" Target="https://ctyou.org/course/view.php?id=811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servsafe.com/ServSafe-Food-Handler/Get-Certified" TargetMode="External"/><Relationship Id="rId4" Type="http://schemas.openxmlformats.org/officeDocument/2006/relationships/hyperlink" Target="https://docs.google.com/document/d/19b6RxzYsBviJ1sIJjNDm2uYxsnqD1rvp/edit?usp=sharing&amp;ouid=111488197777607551310&amp;rtpof=true&amp;sd=true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flickr.com/photos/kightp/2307561285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document/d/16SRUtrxSaI7azQpZuIhNT8dhMXPG6Oi5/edit?usp=sharing&amp;ouid=111488197777607551310&amp;rtpof=true&amp;sd=true" TargetMode="External"/><Relationship Id="rId2" Type="http://schemas.openxmlformats.org/officeDocument/2006/relationships/hyperlink" Target="https://docs.google.com/document/d/16s4oJzJYHznMFv23wRg0D9_oa9RuxMo7/edit?usp=sharing&amp;ouid=111488197777607551310&amp;rtpof=true&amp;sd=true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document/d/1HU1d2_SWQCaPeR5ZvUE4BWyTGZviuKEh/edit?usp=sharing&amp;ouid=111488197777607551310&amp;rtpof=true&amp;sd=true" TargetMode="External"/><Relationship Id="rId2" Type="http://schemas.openxmlformats.org/officeDocument/2006/relationships/hyperlink" Target="https://docs.google.com/document/d/1KlKmLZU4wr_B_ghYK26TP6u7jT9gefu3/edit?usp=sharing&amp;ouid=111488197777607551310&amp;rtpof=true&amp;sd=true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comments" Target="../comments/comment1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3363022-C969-41E9-8EB2-E4C94908C1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1695" cy="68520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D1AD6B3-BE88-4CEB-BA17-790657CC47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2A26187-4EED-452C-8D18-73B6E68BBE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36862" y="1935693"/>
            <a:ext cx="4805996" cy="1297115"/>
          </a:xfrm>
        </p:spPr>
        <p:txBody>
          <a:bodyPr anchor="t">
            <a:normAutofit/>
          </a:bodyPr>
          <a:lstStyle/>
          <a:p>
            <a:r>
              <a:rPr lang="en-US" sz="4000" dirty="0">
                <a:solidFill>
                  <a:schemeClr val="tx2"/>
                </a:solidFill>
              </a:rPr>
              <a:t>Food Lab Best Practices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DA2E109-F91F-4322-89BC-F7022DC59E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343817" y="5419724"/>
            <a:ext cx="3428060" cy="541997"/>
          </a:xfrm>
        </p:spPr>
        <p:txBody>
          <a:bodyPr anchor="b">
            <a:normAutofit/>
          </a:bodyPr>
          <a:lstStyle/>
          <a:p>
            <a:pPr algn="l"/>
            <a:endParaRPr lang="en-US" sz="2000" dirty="0">
              <a:solidFill>
                <a:schemeClr val="tx2"/>
              </a:solidFill>
            </a:endParaRPr>
          </a:p>
        </p:txBody>
      </p:sp>
      <p:pic>
        <p:nvPicPr>
          <p:cNvPr id="7" name="Graphic 6" descr="Fork and knife">
            <a:extLst>
              <a:ext uri="{FF2B5EF4-FFF2-40B4-BE49-F238E27FC236}">
                <a16:creationId xmlns:a16="http://schemas.microsoft.com/office/drawing/2014/main" id="{9169D1D9-7E4F-D147-62E1-6D8C364A90A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40470" y="1815320"/>
            <a:ext cx="4141760" cy="4141760"/>
          </a:xfrm>
          <a:custGeom>
            <a:avLst/>
            <a:gdLst/>
            <a:ahLst/>
            <a:cxnLst/>
            <a:rect l="l" t="t" r="r" b="b"/>
            <a:pathLst>
              <a:path w="4141760" h="4377846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89D1390B-7E13-4B4F-9CB2-391063412E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253" y="-5977"/>
            <a:ext cx="6238675" cy="6863979"/>
            <a:chOff x="305" y="-5977"/>
            <a:chExt cx="6238675" cy="6863979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9E720206-AA49-4786-A932-A2650DE091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34854"/>
              <a:ext cx="6028697" cy="6817170"/>
            </a:xfrm>
            <a:custGeom>
              <a:avLst/>
              <a:gdLst>
                <a:gd name="connsiteX0" fmla="*/ 6028697 w 6028697"/>
                <a:gd name="connsiteY0" fmla="*/ 6155323 h 6817170"/>
                <a:gd name="connsiteX1" fmla="*/ 6028697 w 6028697"/>
                <a:gd name="connsiteY1" fmla="*/ 6817170 h 6817170"/>
                <a:gd name="connsiteX2" fmla="*/ 5157862 w 6028697"/>
                <a:gd name="connsiteY2" fmla="*/ 6817170 h 6817170"/>
                <a:gd name="connsiteX3" fmla="*/ 5347156 w 6028697"/>
                <a:gd name="connsiteY3" fmla="*/ 6687553 h 6817170"/>
                <a:gd name="connsiteX4" fmla="*/ 5487470 w 6028697"/>
                <a:gd name="connsiteY4" fmla="*/ 6581714 h 6817170"/>
                <a:gd name="connsiteX5" fmla="*/ 5627642 w 6028697"/>
                <a:gd name="connsiteY5" fmla="*/ 6472328 h 6817170"/>
                <a:gd name="connsiteX6" fmla="*/ 5911392 w 6028697"/>
                <a:gd name="connsiteY6" fmla="*/ 6245328 h 6817170"/>
                <a:gd name="connsiteX7" fmla="*/ 4481066 w 6028697"/>
                <a:gd name="connsiteY7" fmla="*/ 478 h 6817170"/>
                <a:gd name="connsiteX8" fmla="*/ 4672258 w 6028697"/>
                <a:gd name="connsiteY8" fmla="*/ 7519 h 6817170"/>
                <a:gd name="connsiteX9" fmla="*/ 5429869 w 6028697"/>
                <a:gd name="connsiteY9" fmla="*/ 125134 h 6817170"/>
                <a:gd name="connsiteX10" fmla="*/ 5976319 w 6028697"/>
                <a:gd name="connsiteY10" fmla="*/ 314893 h 6817170"/>
                <a:gd name="connsiteX11" fmla="*/ 6028697 w 6028697"/>
                <a:gd name="connsiteY11" fmla="*/ 339901 h 6817170"/>
                <a:gd name="connsiteX12" fmla="*/ 6028697 w 6028697"/>
                <a:gd name="connsiteY12" fmla="*/ 732458 h 6817170"/>
                <a:gd name="connsiteX13" fmla="*/ 5990985 w 6028697"/>
                <a:gd name="connsiteY13" fmla="*/ 712211 h 6817170"/>
                <a:gd name="connsiteX14" fmla="*/ 5341339 w 6028697"/>
                <a:gd name="connsiteY14" fmla="*/ 475281 h 6817170"/>
                <a:gd name="connsiteX15" fmla="*/ 4651969 w 6028697"/>
                <a:gd name="connsiteY15" fmla="*/ 377104 h 6817170"/>
                <a:gd name="connsiteX16" fmla="*/ 3953093 w 6028697"/>
                <a:gd name="connsiteY16" fmla="*/ 402498 h 6817170"/>
                <a:gd name="connsiteX17" fmla="*/ 3267413 w 6028697"/>
                <a:gd name="connsiteY17" fmla="*/ 546643 h 6817170"/>
                <a:gd name="connsiteX18" fmla="*/ 1439498 w 6028697"/>
                <a:gd name="connsiteY18" fmla="*/ 1568141 h 6817170"/>
                <a:gd name="connsiteX19" fmla="*/ 960671 w 6028697"/>
                <a:gd name="connsiteY19" fmla="*/ 2082013 h 6817170"/>
                <a:gd name="connsiteX20" fmla="*/ 581866 w 6028697"/>
                <a:gd name="connsiteY20" fmla="*/ 2672638 h 6817170"/>
                <a:gd name="connsiteX21" fmla="*/ 324789 w 6028697"/>
                <a:gd name="connsiteY21" fmla="*/ 3325262 h 6817170"/>
                <a:gd name="connsiteX22" fmla="*/ 231151 w 6028697"/>
                <a:gd name="connsiteY22" fmla="*/ 4022292 h 6817170"/>
                <a:gd name="connsiteX23" fmla="*/ 270592 w 6028697"/>
                <a:gd name="connsiteY23" fmla="*/ 4362792 h 6817170"/>
                <a:gd name="connsiteX24" fmla="*/ 387213 w 6028697"/>
                <a:gd name="connsiteY24" fmla="*/ 4681585 h 6817170"/>
                <a:gd name="connsiteX25" fmla="*/ 468507 w 6028697"/>
                <a:gd name="connsiteY25" fmla="*/ 4831546 h 6817170"/>
                <a:gd name="connsiteX26" fmla="*/ 561862 w 6028697"/>
                <a:gd name="connsiteY26" fmla="*/ 4976826 h 6817170"/>
                <a:gd name="connsiteX27" fmla="*/ 777511 w 6028697"/>
                <a:gd name="connsiteY27" fmla="*/ 5257597 h 6817170"/>
                <a:gd name="connsiteX28" fmla="*/ 1010895 w 6028697"/>
                <a:gd name="connsiteY28" fmla="*/ 5540494 h 6817170"/>
                <a:gd name="connsiteX29" fmla="*/ 1126948 w 6028697"/>
                <a:gd name="connsiteY29" fmla="*/ 5688186 h 6817170"/>
                <a:gd name="connsiteX30" fmla="*/ 1182706 w 6028697"/>
                <a:gd name="connsiteY30" fmla="*/ 5760543 h 6817170"/>
                <a:gd name="connsiteX31" fmla="*/ 1237327 w 6028697"/>
                <a:gd name="connsiteY31" fmla="*/ 5830060 h 6817170"/>
                <a:gd name="connsiteX32" fmla="*/ 1706649 w 6028697"/>
                <a:gd name="connsiteY32" fmla="*/ 6342797 h 6817170"/>
                <a:gd name="connsiteX33" fmla="*/ 1956207 w 6028697"/>
                <a:gd name="connsiteY33" fmla="*/ 6573484 h 6817170"/>
                <a:gd name="connsiteX34" fmla="*/ 2217681 w 6028697"/>
                <a:gd name="connsiteY34" fmla="*/ 6786297 h 6817170"/>
                <a:gd name="connsiteX35" fmla="*/ 2260820 w 6028697"/>
                <a:gd name="connsiteY35" fmla="*/ 6817170 h 6817170"/>
                <a:gd name="connsiteX36" fmla="*/ 1429497 w 6028697"/>
                <a:gd name="connsiteY36" fmla="*/ 6817170 h 6817170"/>
                <a:gd name="connsiteX37" fmla="*/ 1327275 w 6028697"/>
                <a:gd name="connsiteY37" fmla="*/ 6713800 h 6817170"/>
                <a:gd name="connsiteX38" fmla="*/ 1080556 w 6028697"/>
                <a:gd name="connsiteY38" fmla="*/ 6414443 h 6817170"/>
                <a:gd name="connsiteX39" fmla="*/ 865189 w 6028697"/>
                <a:gd name="connsiteY39" fmla="*/ 6097496 h 6817170"/>
                <a:gd name="connsiteX40" fmla="*/ 814823 w 6028697"/>
                <a:gd name="connsiteY40" fmla="*/ 6016911 h 6817170"/>
                <a:gd name="connsiteX41" fmla="*/ 766729 w 6028697"/>
                <a:gd name="connsiteY41" fmla="*/ 5938453 h 6817170"/>
                <a:gd name="connsiteX42" fmla="*/ 671672 w 6028697"/>
                <a:gd name="connsiteY42" fmla="*/ 5786648 h 6817170"/>
                <a:gd name="connsiteX43" fmla="*/ 474608 w 6028697"/>
                <a:gd name="connsiteY43" fmla="*/ 5474664 h 6817170"/>
                <a:gd name="connsiteX44" fmla="*/ 282652 w 6028697"/>
                <a:gd name="connsiteY44" fmla="*/ 5146508 h 6817170"/>
                <a:gd name="connsiteX45" fmla="*/ 196108 w 6028697"/>
                <a:gd name="connsiteY45" fmla="*/ 4972712 h 6817170"/>
                <a:gd name="connsiteX46" fmla="*/ 122474 w 6028697"/>
                <a:gd name="connsiteY46" fmla="*/ 4791821 h 6817170"/>
                <a:gd name="connsiteX47" fmla="*/ 65724 w 6028697"/>
                <a:gd name="connsiteY47" fmla="*/ 4603129 h 6817170"/>
                <a:gd name="connsiteX48" fmla="*/ 44727 w 6028697"/>
                <a:gd name="connsiteY48" fmla="*/ 4506937 h 6817170"/>
                <a:gd name="connsiteX49" fmla="*/ 35505 w 6028697"/>
                <a:gd name="connsiteY49" fmla="*/ 4458699 h 6817170"/>
                <a:gd name="connsiteX50" fmla="*/ 27845 w 6028697"/>
                <a:gd name="connsiteY50" fmla="*/ 4410320 h 6817170"/>
                <a:gd name="connsiteX51" fmla="*/ 37 w 6028697"/>
                <a:gd name="connsiteY51" fmla="*/ 4022292 h 6817170"/>
                <a:gd name="connsiteX52" fmla="*/ 78777 w 6028697"/>
                <a:gd name="connsiteY52" fmla="*/ 3267236 h 6817170"/>
                <a:gd name="connsiteX53" fmla="*/ 315424 w 6028697"/>
                <a:gd name="connsiteY53" fmla="*/ 2543673 h 6817170"/>
                <a:gd name="connsiteX54" fmla="*/ 1202710 w 6028697"/>
                <a:gd name="connsiteY54" fmla="*/ 1314895 h 6817170"/>
                <a:gd name="connsiteX55" fmla="*/ 1791065 w 6028697"/>
                <a:gd name="connsiteY55" fmla="*/ 833514 h 6817170"/>
                <a:gd name="connsiteX56" fmla="*/ 3908404 w 6028697"/>
                <a:gd name="connsiteY56" fmla="*/ 29794 h 6817170"/>
                <a:gd name="connsiteX57" fmla="*/ 4481066 w 6028697"/>
                <a:gd name="connsiteY57" fmla="*/ 478 h 6817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028697" h="6817170">
                  <a:moveTo>
                    <a:pt x="6028697" y="6155323"/>
                  </a:moveTo>
                  <a:lnTo>
                    <a:pt x="6028697" y="6817170"/>
                  </a:lnTo>
                  <a:lnTo>
                    <a:pt x="5157862" y="6817170"/>
                  </a:lnTo>
                  <a:lnTo>
                    <a:pt x="5347156" y="6687553"/>
                  </a:lnTo>
                  <a:cubicBezTo>
                    <a:pt x="5394117" y="6653219"/>
                    <a:pt x="5440793" y="6617608"/>
                    <a:pt x="5487470" y="6581714"/>
                  </a:cubicBezTo>
                  <a:cubicBezTo>
                    <a:pt x="5534147" y="6545820"/>
                    <a:pt x="5580966" y="6509358"/>
                    <a:pt x="5627642" y="6472328"/>
                  </a:cubicBezTo>
                  <a:lnTo>
                    <a:pt x="5911392" y="6245328"/>
                  </a:lnTo>
                  <a:close/>
                  <a:moveTo>
                    <a:pt x="4481066" y="478"/>
                  </a:moveTo>
                  <a:cubicBezTo>
                    <a:pt x="4544817" y="1422"/>
                    <a:pt x="4608563" y="3769"/>
                    <a:pt x="4672258" y="7519"/>
                  </a:cubicBezTo>
                  <a:cubicBezTo>
                    <a:pt x="4927973" y="22364"/>
                    <a:pt x="5181687" y="61751"/>
                    <a:pt x="5429869" y="125134"/>
                  </a:cubicBezTo>
                  <a:cubicBezTo>
                    <a:pt x="5617090" y="173104"/>
                    <a:pt x="5799867" y="236595"/>
                    <a:pt x="5976319" y="314893"/>
                  </a:cubicBezTo>
                  <a:lnTo>
                    <a:pt x="6028697" y="339901"/>
                  </a:lnTo>
                  <a:lnTo>
                    <a:pt x="6028697" y="732458"/>
                  </a:lnTo>
                  <a:lnTo>
                    <a:pt x="5990985" y="712211"/>
                  </a:lnTo>
                  <a:cubicBezTo>
                    <a:pt x="5783917" y="609342"/>
                    <a:pt x="5566013" y="529876"/>
                    <a:pt x="5341339" y="475281"/>
                  </a:cubicBezTo>
                  <a:cubicBezTo>
                    <a:pt x="5115233" y="420503"/>
                    <a:pt x="4884375" y="387624"/>
                    <a:pt x="4651969" y="377104"/>
                  </a:cubicBezTo>
                  <a:cubicBezTo>
                    <a:pt x="4418713" y="365171"/>
                    <a:pt x="4184861" y="373670"/>
                    <a:pt x="3953093" y="402498"/>
                  </a:cubicBezTo>
                  <a:cubicBezTo>
                    <a:pt x="3721001" y="431832"/>
                    <a:pt x="3491675" y="480040"/>
                    <a:pt x="3267413" y="546643"/>
                  </a:cubicBezTo>
                  <a:cubicBezTo>
                    <a:pt x="2591323" y="750761"/>
                    <a:pt x="1967642" y="1099289"/>
                    <a:pt x="1439498" y="1568141"/>
                  </a:cubicBezTo>
                  <a:cubicBezTo>
                    <a:pt x="1265589" y="1725523"/>
                    <a:pt x="1105393" y="1897434"/>
                    <a:pt x="960671" y="2082013"/>
                  </a:cubicBezTo>
                  <a:cubicBezTo>
                    <a:pt x="815775" y="2266294"/>
                    <a:pt x="688923" y="2464081"/>
                    <a:pt x="581866" y="2672638"/>
                  </a:cubicBezTo>
                  <a:cubicBezTo>
                    <a:pt x="473765" y="2880669"/>
                    <a:pt x="387610" y="3099397"/>
                    <a:pt x="324789" y="3325262"/>
                  </a:cubicBezTo>
                  <a:cubicBezTo>
                    <a:pt x="262714" y="3552403"/>
                    <a:pt x="231223" y="3786822"/>
                    <a:pt x="231151" y="4022292"/>
                  </a:cubicBezTo>
                  <a:cubicBezTo>
                    <a:pt x="231413" y="4136912"/>
                    <a:pt x="244645" y="4251136"/>
                    <a:pt x="270592" y="4362792"/>
                  </a:cubicBezTo>
                  <a:cubicBezTo>
                    <a:pt x="297885" y="4472943"/>
                    <a:pt x="336983" y="4579833"/>
                    <a:pt x="387213" y="4681585"/>
                  </a:cubicBezTo>
                  <a:cubicBezTo>
                    <a:pt x="412042" y="4732517"/>
                    <a:pt x="439423" y="4782457"/>
                    <a:pt x="468507" y="4831546"/>
                  </a:cubicBezTo>
                  <a:cubicBezTo>
                    <a:pt x="497591" y="4880636"/>
                    <a:pt x="529230" y="4929015"/>
                    <a:pt x="561862" y="4976826"/>
                  </a:cubicBezTo>
                  <a:cubicBezTo>
                    <a:pt x="627975" y="5072166"/>
                    <a:pt x="701466" y="5164668"/>
                    <a:pt x="777511" y="5257597"/>
                  </a:cubicBezTo>
                  <a:cubicBezTo>
                    <a:pt x="853556" y="5350524"/>
                    <a:pt x="933574" y="5443594"/>
                    <a:pt x="1010895" y="5540494"/>
                  </a:cubicBezTo>
                  <a:cubicBezTo>
                    <a:pt x="1049957" y="5588732"/>
                    <a:pt x="1088642" y="5637963"/>
                    <a:pt x="1126948" y="5688186"/>
                  </a:cubicBezTo>
                  <a:lnTo>
                    <a:pt x="1182706" y="5760543"/>
                  </a:lnTo>
                  <a:cubicBezTo>
                    <a:pt x="1201007" y="5783669"/>
                    <a:pt x="1218458" y="5807503"/>
                    <a:pt x="1237327" y="5830060"/>
                  </a:cubicBezTo>
                  <a:cubicBezTo>
                    <a:pt x="1383714" y="6009916"/>
                    <a:pt x="1540413" y="6181116"/>
                    <a:pt x="1706649" y="6342797"/>
                  </a:cubicBezTo>
                  <a:cubicBezTo>
                    <a:pt x="1788084" y="6422531"/>
                    <a:pt x="1871265" y="6499427"/>
                    <a:pt x="1956207" y="6573484"/>
                  </a:cubicBezTo>
                  <a:cubicBezTo>
                    <a:pt x="2041332" y="6647402"/>
                    <a:pt x="2127733" y="6718907"/>
                    <a:pt x="2217681" y="6786297"/>
                  </a:cubicBezTo>
                  <a:lnTo>
                    <a:pt x="2260820" y="6817170"/>
                  </a:lnTo>
                  <a:lnTo>
                    <a:pt x="1429497" y="6817170"/>
                  </a:lnTo>
                  <a:lnTo>
                    <a:pt x="1327275" y="6713800"/>
                  </a:lnTo>
                  <a:cubicBezTo>
                    <a:pt x="1239186" y="6618984"/>
                    <a:pt x="1156797" y="6519019"/>
                    <a:pt x="1080556" y="6414443"/>
                  </a:cubicBezTo>
                  <a:cubicBezTo>
                    <a:pt x="1004653" y="6310734"/>
                    <a:pt x="932439" y="6205177"/>
                    <a:pt x="865189" y="6097496"/>
                  </a:cubicBezTo>
                  <a:cubicBezTo>
                    <a:pt x="847881" y="6070823"/>
                    <a:pt x="831565" y="6043725"/>
                    <a:pt x="814823" y="6016911"/>
                  </a:cubicBezTo>
                  <a:lnTo>
                    <a:pt x="766729" y="5938453"/>
                  </a:lnTo>
                  <a:cubicBezTo>
                    <a:pt x="735941" y="5887947"/>
                    <a:pt x="703878" y="5837581"/>
                    <a:pt x="671672" y="5786648"/>
                  </a:cubicBezTo>
                  <a:lnTo>
                    <a:pt x="474608" y="5474664"/>
                  </a:lnTo>
                  <a:cubicBezTo>
                    <a:pt x="408778" y="5368968"/>
                    <a:pt x="343516" y="5260008"/>
                    <a:pt x="282652" y="5146508"/>
                  </a:cubicBezTo>
                  <a:cubicBezTo>
                    <a:pt x="252290" y="5089759"/>
                    <a:pt x="223065" y="5032015"/>
                    <a:pt x="196108" y="4972712"/>
                  </a:cubicBezTo>
                  <a:cubicBezTo>
                    <a:pt x="169152" y="4913408"/>
                    <a:pt x="144607" y="4853111"/>
                    <a:pt x="122474" y="4791821"/>
                  </a:cubicBezTo>
                  <a:cubicBezTo>
                    <a:pt x="100342" y="4730532"/>
                    <a:pt x="81757" y="4666830"/>
                    <a:pt x="65724" y="4603129"/>
                  </a:cubicBezTo>
                  <a:cubicBezTo>
                    <a:pt x="58205" y="4571064"/>
                    <a:pt x="50828" y="4539143"/>
                    <a:pt x="44727" y="4506937"/>
                  </a:cubicBezTo>
                  <a:lnTo>
                    <a:pt x="35505" y="4458699"/>
                  </a:lnTo>
                  <a:lnTo>
                    <a:pt x="27845" y="4410320"/>
                  </a:lnTo>
                  <a:cubicBezTo>
                    <a:pt x="8635" y="4281881"/>
                    <a:pt x="-661" y="4152150"/>
                    <a:pt x="37" y="4022292"/>
                  </a:cubicBezTo>
                  <a:cubicBezTo>
                    <a:pt x="712" y="3768592"/>
                    <a:pt x="27094" y="3515615"/>
                    <a:pt x="78777" y="3267236"/>
                  </a:cubicBezTo>
                  <a:cubicBezTo>
                    <a:pt x="130048" y="3017876"/>
                    <a:pt x="209439" y="2775142"/>
                    <a:pt x="315424" y="2543673"/>
                  </a:cubicBezTo>
                  <a:cubicBezTo>
                    <a:pt x="528236" y="2081161"/>
                    <a:pt x="838234" y="1667312"/>
                    <a:pt x="1202710" y="1314895"/>
                  </a:cubicBezTo>
                  <a:cubicBezTo>
                    <a:pt x="1385514" y="1138814"/>
                    <a:pt x="1582282" y="977831"/>
                    <a:pt x="1791065" y="833514"/>
                  </a:cubicBezTo>
                  <a:cubicBezTo>
                    <a:pt x="2420037" y="395614"/>
                    <a:pt x="3147288" y="119557"/>
                    <a:pt x="3908404" y="29794"/>
                  </a:cubicBezTo>
                  <a:cubicBezTo>
                    <a:pt x="4098509" y="7429"/>
                    <a:pt x="4289811" y="-2355"/>
                    <a:pt x="4481066" y="478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C72F6EE6-EDE9-45A5-8F6D-02B9B7CB2C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1"/>
              <a:ext cx="6165116" cy="6858001"/>
            </a:xfrm>
            <a:custGeom>
              <a:avLst/>
              <a:gdLst>
                <a:gd name="connsiteX0" fmla="*/ 6264586 w 6264586"/>
                <a:gd name="connsiteY0" fmla="*/ 6646464 h 6858001"/>
                <a:gd name="connsiteX1" fmla="*/ 6264586 w 6264586"/>
                <a:gd name="connsiteY1" fmla="*/ 6858001 h 6858001"/>
                <a:gd name="connsiteX2" fmla="*/ 5997170 w 6264586"/>
                <a:gd name="connsiteY2" fmla="*/ 6858001 h 6858001"/>
                <a:gd name="connsiteX3" fmla="*/ 6121512 w 6264586"/>
                <a:gd name="connsiteY3" fmla="*/ 6761029 h 6858001"/>
                <a:gd name="connsiteX4" fmla="*/ 2693206 w 6264586"/>
                <a:gd name="connsiteY4" fmla="*/ 0 h 6858001"/>
                <a:gd name="connsiteX5" fmla="*/ 5872285 w 6264586"/>
                <a:gd name="connsiteY5" fmla="*/ 0 h 6858001"/>
                <a:gd name="connsiteX6" fmla="*/ 6024875 w 6264586"/>
                <a:gd name="connsiteY6" fmla="*/ 68385 h 6858001"/>
                <a:gd name="connsiteX7" fmla="*/ 6206432 w 6264586"/>
                <a:gd name="connsiteY7" fmla="*/ 162336 h 6858001"/>
                <a:gd name="connsiteX8" fmla="*/ 6264586 w 6264586"/>
                <a:gd name="connsiteY8" fmla="*/ 196704 h 6858001"/>
                <a:gd name="connsiteX9" fmla="*/ 6264586 w 6264586"/>
                <a:gd name="connsiteY9" fmla="*/ 537242 h 6858001"/>
                <a:gd name="connsiteX10" fmla="*/ 6230189 w 6264586"/>
                <a:gd name="connsiteY10" fmla="*/ 517260 h 6858001"/>
                <a:gd name="connsiteX11" fmla="*/ 5540536 w 6264586"/>
                <a:gd name="connsiteY11" fmla="*/ 249543 h 6858001"/>
                <a:gd name="connsiteX12" fmla="*/ 5178896 w 6264586"/>
                <a:gd name="connsiteY12" fmla="*/ 178606 h 6858001"/>
                <a:gd name="connsiteX13" fmla="*/ 4814279 w 6264586"/>
                <a:gd name="connsiteY13" fmla="*/ 146683 h 6858001"/>
                <a:gd name="connsiteX14" fmla="*/ 4655095 w 6264586"/>
                <a:gd name="connsiteY14" fmla="*/ 143421 h 6858001"/>
                <a:gd name="connsiteX15" fmla="*/ 4081069 w 6264586"/>
                <a:gd name="connsiteY15" fmla="*/ 185983 h 6858001"/>
                <a:gd name="connsiteX16" fmla="*/ 3720566 w 6264586"/>
                <a:gd name="connsiteY16" fmla="*/ 256921 h 6858001"/>
                <a:gd name="connsiteX17" fmla="*/ 3365879 w 6264586"/>
                <a:gd name="connsiteY17" fmla="*/ 357651 h 6858001"/>
                <a:gd name="connsiteX18" fmla="*/ 3020555 w 6264586"/>
                <a:gd name="connsiteY18" fmla="*/ 486190 h 6858001"/>
                <a:gd name="connsiteX19" fmla="*/ 2685163 w 6264586"/>
                <a:gd name="connsiteY19" fmla="*/ 641542 h 6858001"/>
                <a:gd name="connsiteX20" fmla="*/ 2047720 w 6264586"/>
                <a:gd name="connsiteY20" fmla="*/ 1025030 h 6858001"/>
                <a:gd name="connsiteX21" fmla="*/ 1897333 w 6264586"/>
                <a:gd name="connsiteY21" fmla="*/ 1134983 h 6858001"/>
                <a:gd name="connsiteX22" fmla="*/ 1835758 w 6264586"/>
                <a:gd name="connsiteY22" fmla="*/ 1182227 h 6858001"/>
                <a:gd name="connsiteX23" fmla="*/ 1823273 w 6264586"/>
                <a:gd name="connsiteY23" fmla="*/ 1192016 h 6858001"/>
                <a:gd name="connsiteX24" fmla="*/ 1750918 w 6264586"/>
                <a:gd name="connsiteY24" fmla="*/ 1249760 h 6858001"/>
                <a:gd name="connsiteX25" fmla="*/ 1469297 w 6264586"/>
                <a:gd name="connsiteY25" fmla="*/ 1496906 h 6858001"/>
                <a:gd name="connsiteX26" fmla="*/ 967769 w 6264586"/>
                <a:gd name="connsiteY26" fmla="*/ 2056602 h 6858001"/>
                <a:gd name="connsiteX27" fmla="*/ 754105 w 6264586"/>
                <a:gd name="connsiteY27" fmla="*/ 2368727 h 6858001"/>
                <a:gd name="connsiteX28" fmla="*/ 572364 w 6264586"/>
                <a:gd name="connsiteY28" fmla="*/ 2701140 h 6858001"/>
                <a:gd name="connsiteX29" fmla="*/ 532497 w 6264586"/>
                <a:gd name="connsiteY29" fmla="*/ 2786265 h 6858001"/>
                <a:gd name="connsiteX30" fmla="*/ 512918 w 6264586"/>
                <a:gd name="connsiteY30" fmla="*/ 2828827 h 6858001"/>
                <a:gd name="connsiteX31" fmla="*/ 494475 w 6264586"/>
                <a:gd name="connsiteY31" fmla="*/ 2872240 h 6858001"/>
                <a:gd name="connsiteX32" fmla="*/ 491637 w 6264586"/>
                <a:gd name="connsiteY32" fmla="*/ 2878908 h 6858001"/>
                <a:gd name="connsiteX33" fmla="*/ 459290 w 6264586"/>
                <a:gd name="connsiteY33" fmla="*/ 2959635 h 6858001"/>
                <a:gd name="connsiteX34" fmla="*/ 446805 w 6264586"/>
                <a:gd name="connsiteY34" fmla="*/ 2992408 h 6858001"/>
                <a:gd name="connsiteX35" fmla="*/ 426090 w 6264586"/>
                <a:gd name="connsiteY35" fmla="*/ 3049158 h 6858001"/>
                <a:gd name="connsiteX36" fmla="*/ 426090 w 6264586"/>
                <a:gd name="connsiteY36" fmla="*/ 3049867 h 6858001"/>
                <a:gd name="connsiteX37" fmla="*/ 318124 w 6264586"/>
                <a:gd name="connsiteY37" fmla="*/ 3414202 h 6858001"/>
                <a:gd name="connsiteX38" fmla="*/ 230729 w 6264586"/>
                <a:gd name="connsiteY38" fmla="*/ 4169260 h 6858001"/>
                <a:gd name="connsiteX39" fmla="*/ 268893 w 6264586"/>
                <a:gd name="connsiteY39" fmla="*/ 4544236 h 6858001"/>
                <a:gd name="connsiteX40" fmla="*/ 379840 w 6264586"/>
                <a:gd name="connsiteY40" fmla="*/ 4900056 h 6858001"/>
                <a:gd name="connsiteX41" fmla="*/ 406512 w 6264586"/>
                <a:gd name="connsiteY41" fmla="*/ 4960211 h 6858001"/>
                <a:gd name="connsiteX42" fmla="*/ 417862 w 6264586"/>
                <a:gd name="connsiteY42" fmla="*/ 4984613 h 6858001"/>
                <a:gd name="connsiteX43" fmla="*/ 428077 w 6264586"/>
                <a:gd name="connsiteY43" fmla="*/ 5005043 h 6858001"/>
                <a:gd name="connsiteX44" fmla="*/ 460140 w 6264586"/>
                <a:gd name="connsiteY44" fmla="*/ 5067327 h 6858001"/>
                <a:gd name="connsiteX45" fmla="*/ 555197 w 6264586"/>
                <a:gd name="connsiteY45" fmla="*/ 5229773 h 6858001"/>
                <a:gd name="connsiteX46" fmla="*/ 660611 w 6264586"/>
                <a:gd name="connsiteY46" fmla="*/ 5387396 h 6858001"/>
                <a:gd name="connsiteX47" fmla="*/ 774110 w 6264586"/>
                <a:gd name="connsiteY47" fmla="*/ 5542182 h 6858001"/>
                <a:gd name="connsiteX48" fmla="*/ 917829 w 6264586"/>
                <a:gd name="connsiteY48" fmla="*/ 5727896 h 6858001"/>
                <a:gd name="connsiteX49" fmla="*/ 1012885 w 6264586"/>
                <a:gd name="connsiteY49" fmla="*/ 5849767 h 6858001"/>
                <a:gd name="connsiteX50" fmla="*/ 1133053 w 6264586"/>
                <a:gd name="connsiteY50" fmla="*/ 6006822 h 6858001"/>
                <a:gd name="connsiteX51" fmla="*/ 1194343 w 6264586"/>
                <a:gd name="connsiteY51" fmla="*/ 6090245 h 6858001"/>
                <a:gd name="connsiteX52" fmla="*/ 1249390 w 6264586"/>
                <a:gd name="connsiteY52" fmla="*/ 6165155 h 6858001"/>
                <a:gd name="connsiteX53" fmla="*/ 1345724 w 6264586"/>
                <a:gd name="connsiteY53" fmla="*/ 6292132 h 6858001"/>
                <a:gd name="connsiteX54" fmla="*/ 1364310 w 6264586"/>
                <a:gd name="connsiteY54" fmla="*/ 6316251 h 6858001"/>
                <a:gd name="connsiteX55" fmla="*/ 1373673 w 6264586"/>
                <a:gd name="connsiteY55" fmla="*/ 6327885 h 6858001"/>
                <a:gd name="connsiteX56" fmla="*/ 1484619 w 6264586"/>
                <a:gd name="connsiteY56" fmla="*/ 6462240 h 6858001"/>
                <a:gd name="connsiteX57" fmla="*/ 1739000 w 6264586"/>
                <a:gd name="connsiteY57" fmla="*/ 6737335 h 6858001"/>
                <a:gd name="connsiteX58" fmla="*/ 1866801 w 6264586"/>
                <a:gd name="connsiteY58" fmla="*/ 6858001 h 6858001"/>
                <a:gd name="connsiteX59" fmla="*/ 1144149 w 6264586"/>
                <a:gd name="connsiteY59" fmla="*/ 6858001 h 6858001"/>
                <a:gd name="connsiteX60" fmla="*/ 1058349 w 6264586"/>
                <a:gd name="connsiteY60" fmla="*/ 6766452 h 6858001"/>
                <a:gd name="connsiteX61" fmla="*/ 580309 w 6264586"/>
                <a:gd name="connsiteY61" fmla="*/ 6105000 h 6858001"/>
                <a:gd name="connsiteX62" fmla="*/ 1 w 6264586"/>
                <a:gd name="connsiteY62" fmla="*/ 3960094 h 6858001"/>
                <a:gd name="connsiteX63" fmla="*/ 2599292 w 6264586"/>
                <a:gd name="connsiteY63" fmla="*/ 37050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6264586" h="6858001">
                  <a:moveTo>
                    <a:pt x="6264586" y="6646464"/>
                  </a:moveTo>
                  <a:lnTo>
                    <a:pt x="6264586" y="6858001"/>
                  </a:lnTo>
                  <a:lnTo>
                    <a:pt x="5997170" y="6858001"/>
                  </a:lnTo>
                  <a:lnTo>
                    <a:pt x="6121512" y="6761029"/>
                  </a:lnTo>
                  <a:close/>
                  <a:moveTo>
                    <a:pt x="2693206" y="0"/>
                  </a:moveTo>
                  <a:lnTo>
                    <a:pt x="5872285" y="0"/>
                  </a:lnTo>
                  <a:lnTo>
                    <a:pt x="6024875" y="68385"/>
                  </a:lnTo>
                  <a:cubicBezTo>
                    <a:pt x="6086250" y="97989"/>
                    <a:pt x="6146793" y="129318"/>
                    <a:pt x="6206432" y="162336"/>
                  </a:cubicBezTo>
                  <a:lnTo>
                    <a:pt x="6264586" y="196704"/>
                  </a:lnTo>
                  <a:lnTo>
                    <a:pt x="6264586" y="537242"/>
                  </a:lnTo>
                  <a:lnTo>
                    <a:pt x="6230189" y="517260"/>
                  </a:lnTo>
                  <a:cubicBezTo>
                    <a:pt x="6012226" y="399931"/>
                    <a:pt x="5780573" y="310008"/>
                    <a:pt x="5540536" y="249543"/>
                  </a:cubicBezTo>
                  <a:cubicBezTo>
                    <a:pt x="5421375" y="219324"/>
                    <a:pt x="5300641" y="195644"/>
                    <a:pt x="5178896" y="178606"/>
                  </a:cubicBezTo>
                  <a:cubicBezTo>
                    <a:pt x="5057977" y="161840"/>
                    <a:pt x="4936276" y="151186"/>
                    <a:pt x="4814279" y="146683"/>
                  </a:cubicBezTo>
                  <a:cubicBezTo>
                    <a:pt x="4761501" y="144556"/>
                    <a:pt x="4708015" y="143421"/>
                    <a:pt x="4655095" y="143421"/>
                  </a:cubicBezTo>
                  <a:cubicBezTo>
                    <a:pt x="4462968" y="143573"/>
                    <a:pt x="4271111" y="157799"/>
                    <a:pt x="4081069" y="185983"/>
                  </a:cubicBezTo>
                  <a:cubicBezTo>
                    <a:pt x="3956361" y="205703"/>
                    <a:pt x="3835058" y="229396"/>
                    <a:pt x="3720566" y="256921"/>
                  </a:cubicBezTo>
                  <a:cubicBezTo>
                    <a:pt x="3596708" y="286714"/>
                    <a:pt x="3477677" y="320905"/>
                    <a:pt x="3365879" y="357651"/>
                  </a:cubicBezTo>
                  <a:cubicBezTo>
                    <a:pt x="3249257" y="395958"/>
                    <a:pt x="3133487" y="438945"/>
                    <a:pt x="3020555" y="486190"/>
                  </a:cubicBezTo>
                  <a:cubicBezTo>
                    <a:pt x="2907623" y="533434"/>
                    <a:pt x="2794832" y="585786"/>
                    <a:pt x="2685163" y="641542"/>
                  </a:cubicBezTo>
                  <a:cubicBezTo>
                    <a:pt x="2463995" y="754348"/>
                    <a:pt x="2250998" y="882488"/>
                    <a:pt x="2047720" y="1025030"/>
                  </a:cubicBezTo>
                  <a:cubicBezTo>
                    <a:pt x="2006151" y="1054399"/>
                    <a:pt x="1951528" y="1093415"/>
                    <a:pt x="1897333" y="1134983"/>
                  </a:cubicBezTo>
                  <a:cubicBezTo>
                    <a:pt x="1876761" y="1150164"/>
                    <a:pt x="1855905" y="1166479"/>
                    <a:pt x="1835758" y="1182227"/>
                  </a:cubicBezTo>
                  <a:lnTo>
                    <a:pt x="1823273" y="1192016"/>
                  </a:lnTo>
                  <a:cubicBezTo>
                    <a:pt x="1797027" y="1211879"/>
                    <a:pt x="1772057" y="1232309"/>
                    <a:pt x="1750918" y="1249760"/>
                  </a:cubicBezTo>
                  <a:cubicBezTo>
                    <a:pt x="1645931" y="1335737"/>
                    <a:pt x="1554422" y="1416605"/>
                    <a:pt x="1469297" y="1496906"/>
                  </a:cubicBezTo>
                  <a:cubicBezTo>
                    <a:pt x="1286595" y="1668957"/>
                    <a:pt x="1118818" y="1856190"/>
                    <a:pt x="967769" y="2056602"/>
                  </a:cubicBezTo>
                  <a:cubicBezTo>
                    <a:pt x="890731" y="2159603"/>
                    <a:pt x="818800" y="2264590"/>
                    <a:pt x="754105" y="2368727"/>
                  </a:cubicBezTo>
                  <a:cubicBezTo>
                    <a:pt x="681749" y="2488328"/>
                    <a:pt x="622304" y="2596720"/>
                    <a:pt x="572364" y="2701140"/>
                  </a:cubicBezTo>
                  <a:cubicBezTo>
                    <a:pt x="557609" y="2730507"/>
                    <a:pt x="543989" y="2760443"/>
                    <a:pt x="532497" y="2786265"/>
                  </a:cubicBezTo>
                  <a:lnTo>
                    <a:pt x="512918" y="2828827"/>
                  </a:lnTo>
                  <a:lnTo>
                    <a:pt x="494475" y="2872240"/>
                  </a:lnTo>
                  <a:lnTo>
                    <a:pt x="491637" y="2878908"/>
                  </a:lnTo>
                  <a:cubicBezTo>
                    <a:pt x="480146" y="2906575"/>
                    <a:pt x="469220" y="2932821"/>
                    <a:pt x="459290" y="2959635"/>
                  </a:cubicBezTo>
                  <a:cubicBezTo>
                    <a:pt x="455176" y="2970559"/>
                    <a:pt x="451060" y="2981484"/>
                    <a:pt x="446805" y="2992408"/>
                  </a:cubicBezTo>
                  <a:cubicBezTo>
                    <a:pt x="439427" y="3012412"/>
                    <a:pt x="432333" y="3030572"/>
                    <a:pt x="426090" y="3049158"/>
                  </a:cubicBezTo>
                  <a:lnTo>
                    <a:pt x="426090" y="3049867"/>
                  </a:lnTo>
                  <a:cubicBezTo>
                    <a:pt x="383010" y="3169099"/>
                    <a:pt x="346959" y="3290756"/>
                    <a:pt x="318124" y="3414202"/>
                  </a:cubicBezTo>
                  <a:cubicBezTo>
                    <a:pt x="260107" y="3661703"/>
                    <a:pt x="230780" y="3915049"/>
                    <a:pt x="230729" y="4169260"/>
                  </a:cubicBezTo>
                  <a:cubicBezTo>
                    <a:pt x="231621" y="4295173"/>
                    <a:pt x="244398" y="4420719"/>
                    <a:pt x="268893" y="4544236"/>
                  </a:cubicBezTo>
                  <a:cubicBezTo>
                    <a:pt x="293708" y="4666304"/>
                    <a:pt x="330882" y="4785521"/>
                    <a:pt x="379840" y="4900056"/>
                  </a:cubicBezTo>
                  <a:cubicBezTo>
                    <a:pt x="387926" y="4919919"/>
                    <a:pt x="397006" y="4939498"/>
                    <a:pt x="406512" y="4960211"/>
                  </a:cubicBezTo>
                  <a:cubicBezTo>
                    <a:pt x="410343" y="4968299"/>
                    <a:pt x="414173" y="4976385"/>
                    <a:pt x="417862" y="4984613"/>
                  </a:cubicBezTo>
                  <a:lnTo>
                    <a:pt x="428077" y="5005043"/>
                  </a:lnTo>
                  <a:cubicBezTo>
                    <a:pt x="438860" y="5026751"/>
                    <a:pt x="449075" y="5047181"/>
                    <a:pt x="460140" y="5067327"/>
                  </a:cubicBezTo>
                  <a:cubicBezTo>
                    <a:pt x="485536" y="5116273"/>
                    <a:pt x="514763" y="5165789"/>
                    <a:pt x="555197" y="5229773"/>
                  </a:cubicBezTo>
                  <a:cubicBezTo>
                    <a:pt x="586836" y="5280282"/>
                    <a:pt x="620318" y="5329511"/>
                    <a:pt x="660611" y="5387396"/>
                  </a:cubicBezTo>
                  <a:cubicBezTo>
                    <a:pt x="698065" y="5440741"/>
                    <a:pt x="737223" y="5493094"/>
                    <a:pt x="774110" y="5542182"/>
                  </a:cubicBezTo>
                  <a:cubicBezTo>
                    <a:pt x="821070" y="5604324"/>
                    <a:pt x="870301" y="5667173"/>
                    <a:pt x="917829" y="5727896"/>
                  </a:cubicBezTo>
                  <a:cubicBezTo>
                    <a:pt x="949042" y="5767762"/>
                    <a:pt x="979828" y="5807063"/>
                    <a:pt x="1012885" y="5849767"/>
                  </a:cubicBezTo>
                  <a:cubicBezTo>
                    <a:pt x="1045942" y="5892471"/>
                    <a:pt x="1089497" y="5948796"/>
                    <a:pt x="1133053" y="6006822"/>
                  </a:cubicBezTo>
                  <a:cubicBezTo>
                    <a:pt x="1153624" y="6034345"/>
                    <a:pt x="1175332" y="6063998"/>
                    <a:pt x="1194343" y="6090245"/>
                  </a:cubicBezTo>
                  <a:cubicBezTo>
                    <a:pt x="1213355" y="6116491"/>
                    <a:pt x="1231372" y="6141178"/>
                    <a:pt x="1249390" y="6165155"/>
                  </a:cubicBezTo>
                  <a:cubicBezTo>
                    <a:pt x="1280461" y="6208000"/>
                    <a:pt x="1313659" y="6250847"/>
                    <a:pt x="1345724" y="6292132"/>
                  </a:cubicBezTo>
                  <a:lnTo>
                    <a:pt x="1364310" y="6316251"/>
                  </a:lnTo>
                  <a:lnTo>
                    <a:pt x="1373673" y="6327885"/>
                  </a:lnTo>
                  <a:cubicBezTo>
                    <a:pt x="1409566" y="6372433"/>
                    <a:pt x="1446738" y="6418542"/>
                    <a:pt x="1484619" y="6462240"/>
                  </a:cubicBezTo>
                  <a:cubicBezTo>
                    <a:pt x="1567899" y="6559850"/>
                    <a:pt x="1653876" y="6652211"/>
                    <a:pt x="1739000" y="6737335"/>
                  </a:cubicBezTo>
                  <a:lnTo>
                    <a:pt x="1866801" y="6858001"/>
                  </a:lnTo>
                  <a:lnTo>
                    <a:pt x="1144149" y="6858001"/>
                  </a:lnTo>
                  <a:lnTo>
                    <a:pt x="1058349" y="6766452"/>
                  </a:lnTo>
                  <a:cubicBezTo>
                    <a:pt x="878978" y="6562465"/>
                    <a:pt x="718756" y="6341104"/>
                    <a:pt x="580309" y="6105000"/>
                  </a:cubicBezTo>
                  <a:cubicBezTo>
                    <a:pt x="200401" y="5454007"/>
                    <a:pt x="146" y="4713831"/>
                    <a:pt x="1" y="3960094"/>
                  </a:cubicBezTo>
                  <a:cubicBezTo>
                    <a:pt x="-335" y="2196754"/>
                    <a:pt x="1071479" y="683605"/>
                    <a:pt x="2599292" y="3705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C093DC50-3BD7-46B1-A300-CD207E152F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-5977"/>
              <a:ext cx="6238675" cy="6858001"/>
            </a:xfrm>
            <a:custGeom>
              <a:avLst/>
              <a:gdLst>
                <a:gd name="connsiteX0" fmla="*/ 6264586 w 6264586"/>
                <a:gd name="connsiteY0" fmla="*/ 6646464 h 6858001"/>
                <a:gd name="connsiteX1" fmla="*/ 6264586 w 6264586"/>
                <a:gd name="connsiteY1" fmla="*/ 6858001 h 6858001"/>
                <a:gd name="connsiteX2" fmla="*/ 5997170 w 6264586"/>
                <a:gd name="connsiteY2" fmla="*/ 6858001 h 6858001"/>
                <a:gd name="connsiteX3" fmla="*/ 6121512 w 6264586"/>
                <a:gd name="connsiteY3" fmla="*/ 6761029 h 6858001"/>
                <a:gd name="connsiteX4" fmla="*/ 2693206 w 6264586"/>
                <a:gd name="connsiteY4" fmla="*/ 0 h 6858001"/>
                <a:gd name="connsiteX5" fmla="*/ 5872285 w 6264586"/>
                <a:gd name="connsiteY5" fmla="*/ 0 h 6858001"/>
                <a:gd name="connsiteX6" fmla="*/ 6024875 w 6264586"/>
                <a:gd name="connsiteY6" fmla="*/ 68385 h 6858001"/>
                <a:gd name="connsiteX7" fmla="*/ 6206432 w 6264586"/>
                <a:gd name="connsiteY7" fmla="*/ 162336 h 6858001"/>
                <a:gd name="connsiteX8" fmla="*/ 6264586 w 6264586"/>
                <a:gd name="connsiteY8" fmla="*/ 196704 h 6858001"/>
                <a:gd name="connsiteX9" fmla="*/ 6264586 w 6264586"/>
                <a:gd name="connsiteY9" fmla="*/ 537242 h 6858001"/>
                <a:gd name="connsiteX10" fmla="*/ 6230189 w 6264586"/>
                <a:gd name="connsiteY10" fmla="*/ 517260 h 6858001"/>
                <a:gd name="connsiteX11" fmla="*/ 5540536 w 6264586"/>
                <a:gd name="connsiteY11" fmla="*/ 249543 h 6858001"/>
                <a:gd name="connsiteX12" fmla="*/ 5178896 w 6264586"/>
                <a:gd name="connsiteY12" fmla="*/ 178606 h 6858001"/>
                <a:gd name="connsiteX13" fmla="*/ 4814279 w 6264586"/>
                <a:gd name="connsiteY13" fmla="*/ 146683 h 6858001"/>
                <a:gd name="connsiteX14" fmla="*/ 4655095 w 6264586"/>
                <a:gd name="connsiteY14" fmla="*/ 143421 h 6858001"/>
                <a:gd name="connsiteX15" fmla="*/ 4081069 w 6264586"/>
                <a:gd name="connsiteY15" fmla="*/ 185983 h 6858001"/>
                <a:gd name="connsiteX16" fmla="*/ 3720566 w 6264586"/>
                <a:gd name="connsiteY16" fmla="*/ 256921 h 6858001"/>
                <a:gd name="connsiteX17" fmla="*/ 3365879 w 6264586"/>
                <a:gd name="connsiteY17" fmla="*/ 357651 h 6858001"/>
                <a:gd name="connsiteX18" fmla="*/ 3020555 w 6264586"/>
                <a:gd name="connsiteY18" fmla="*/ 486190 h 6858001"/>
                <a:gd name="connsiteX19" fmla="*/ 2685163 w 6264586"/>
                <a:gd name="connsiteY19" fmla="*/ 641542 h 6858001"/>
                <a:gd name="connsiteX20" fmla="*/ 2047720 w 6264586"/>
                <a:gd name="connsiteY20" fmla="*/ 1025030 h 6858001"/>
                <a:gd name="connsiteX21" fmla="*/ 1897333 w 6264586"/>
                <a:gd name="connsiteY21" fmla="*/ 1134983 h 6858001"/>
                <a:gd name="connsiteX22" fmla="*/ 1835758 w 6264586"/>
                <a:gd name="connsiteY22" fmla="*/ 1182227 h 6858001"/>
                <a:gd name="connsiteX23" fmla="*/ 1823273 w 6264586"/>
                <a:gd name="connsiteY23" fmla="*/ 1192016 h 6858001"/>
                <a:gd name="connsiteX24" fmla="*/ 1750918 w 6264586"/>
                <a:gd name="connsiteY24" fmla="*/ 1249760 h 6858001"/>
                <a:gd name="connsiteX25" fmla="*/ 1469297 w 6264586"/>
                <a:gd name="connsiteY25" fmla="*/ 1496906 h 6858001"/>
                <a:gd name="connsiteX26" fmla="*/ 967769 w 6264586"/>
                <a:gd name="connsiteY26" fmla="*/ 2056602 h 6858001"/>
                <a:gd name="connsiteX27" fmla="*/ 754105 w 6264586"/>
                <a:gd name="connsiteY27" fmla="*/ 2368727 h 6858001"/>
                <a:gd name="connsiteX28" fmla="*/ 572364 w 6264586"/>
                <a:gd name="connsiteY28" fmla="*/ 2701140 h 6858001"/>
                <a:gd name="connsiteX29" fmla="*/ 532497 w 6264586"/>
                <a:gd name="connsiteY29" fmla="*/ 2786265 h 6858001"/>
                <a:gd name="connsiteX30" fmla="*/ 512918 w 6264586"/>
                <a:gd name="connsiteY30" fmla="*/ 2828827 h 6858001"/>
                <a:gd name="connsiteX31" fmla="*/ 494475 w 6264586"/>
                <a:gd name="connsiteY31" fmla="*/ 2872240 h 6858001"/>
                <a:gd name="connsiteX32" fmla="*/ 491637 w 6264586"/>
                <a:gd name="connsiteY32" fmla="*/ 2878908 h 6858001"/>
                <a:gd name="connsiteX33" fmla="*/ 459290 w 6264586"/>
                <a:gd name="connsiteY33" fmla="*/ 2959635 h 6858001"/>
                <a:gd name="connsiteX34" fmla="*/ 446805 w 6264586"/>
                <a:gd name="connsiteY34" fmla="*/ 2992408 h 6858001"/>
                <a:gd name="connsiteX35" fmla="*/ 426090 w 6264586"/>
                <a:gd name="connsiteY35" fmla="*/ 3049158 h 6858001"/>
                <a:gd name="connsiteX36" fmla="*/ 426090 w 6264586"/>
                <a:gd name="connsiteY36" fmla="*/ 3049867 h 6858001"/>
                <a:gd name="connsiteX37" fmla="*/ 318124 w 6264586"/>
                <a:gd name="connsiteY37" fmla="*/ 3414202 h 6858001"/>
                <a:gd name="connsiteX38" fmla="*/ 230729 w 6264586"/>
                <a:gd name="connsiteY38" fmla="*/ 4169260 h 6858001"/>
                <a:gd name="connsiteX39" fmla="*/ 268893 w 6264586"/>
                <a:gd name="connsiteY39" fmla="*/ 4544236 h 6858001"/>
                <a:gd name="connsiteX40" fmla="*/ 379840 w 6264586"/>
                <a:gd name="connsiteY40" fmla="*/ 4900056 h 6858001"/>
                <a:gd name="connsiteX41" fmla="*/ 406512 w 6264586"/>
                <a:gd name="connsiteY41" fmla="*/ 4960211 h 6858001"/>
                <a:gd name="connsiteX42" fmla="*/ 417862 w 6264586"/>
                <a:gd name="connsiteY42" fmla="*/ 4984613 h 6858001"/>
                <a:gd name="connsiteX43" fmla="*/ 428077 w 6264586"/>
                <a:gd name="connsiteY43" fmla="*/ 5005043 h 6858001"/>
                <a:gd name="connsiteX44" fmla="*/ 460140 w 6264586"/>
                <a:gd name="connsiteY44" fmla="*/ 5067327 h 6858001"/>
                <a:gd name="connsiteX45" fmla="*/ 555197 w 6264586"/>
                <a:gd name="connsiteY45" fmla="*/ 5229773 h 6858001"/>
                <a:gd name="connsiteX46" fmla="*/ 660611 w 6264586"/>
                <a:gd name="connsiteY46" fmla="*/ 5387396 h 6858001"/>
                <a:gd name="connsiteX47" fmla="*/ 774110 w 6264586"/>
                <a:gd name="connsiteY47" fmla="*/ 5542182 h 6858001"/>
                <a:gd name="connsiteX48" fmla="*/ 917829 w 6264586"/>
                <a:gd name="connsiteY48" fmla="*/ 5727896 h 6858001"/>
                <a:gd name="connsiteX49" fmla="*/ 1012885 w 6264586"/>
                <a:gd name="connsiteY49" fmla="*/ 5849767 h 6858001"/>
                <a:gd name="connsiteX50" fmla="*/ 1133053 w 6264586"/>
                <a:gd name="connsiteY50" fmla="*/ 6006822 h 6858001"/>
                <a:gd name="connsiteX51" fmla="*/ 1194343 w 6264586"/>
                <a:gd name="connsiteY51" fmla="*/ 6090245 h 6858001"/>
                <a:gd name="connsiteX52" fmla="*/ 1249390 w 6264586"/>
                <a:gd name="connsiteY52" fmla="*/ 6165155 h 6858001"/>
                <a:gd name="connsiteX53" fmla="*/ 1345724 w 6264586"/>
                <a:gd name="connsiteY53" fmla="*/ 6292132 h 6858001"/>
                <a:gd name="connsiteX54" fmla="*/ 1364310 w 6264586"/>
                <a:gd name="connsiteY54" fmla="*/ 6316251 h 6858001"/>
                <a:gd name="connsiteX55" fmla="*/ 1373673 w 6264586"/>
                <a:gd name="connsiteY55" fmla="*/ 6327885 h 6858001"/>
                <a:gd name="connsiteX56" fmla="*/ 1484619 w 6264586"/>
                <a:gd name="connsiteY56" fmla="*/ 6462240 h 6858001"/>
                <a:gd name="connsiteX57" fmla="*/ 1739000 w 6264586"/>
                <a:gd name="connsiteY57" fmla="*/ 6737335 h 6858001"/>
                <a:gd name="connsiteX58" fmla="*/ 1866801 w 6264586"/>
                <a:gd name="connsiteY58" fmla="*/ 6858001 h 6858001"/>
                <a:gd name="connsiteX59" fmla="*/ 1144149 w 6264586"/>
                <a:gd name="connsiteY59" fmla="*/ 6858001 h 6858001"/>
                <a:gd name="connsiteX60" fmla="*/ 1058349 w 6264586"/>
                <a:gd name="connsiteY60" fmla="*/ 6766452 h 6858001"/>
                <a:gd name="connsiteX61" fmla="*/ 580309 w 6264586"/>
                <a:gd name="connsiteY61" fmla="*/ 6105000 h 6858001"/>
                <a:gd name="connsiteX62" fmla="*/ 1 w 6264586"/>
                <a:gd name="connsiteY62" fmla="*/ 3960094 h 6858001"/>
                <a:gd name="connsiteX63" fmla="*/ 2599292 w 6264586"/>
                <a:gd name="connsiteY63" fmla="*/ 37050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6264586" h="6858001">
                  <a:moveTo>
                    <a:pt x="6264586" y="6646464"/>
                  </a:moveTo>
                  <a:lnTo>
                    <a:pt x="6264586" y="6858001"/>
                  </a:lnTo>
                  <a:lnTo>
                    <a:pt x="5997170" y="6858001"/>
                  </a:lnTo>
                  <a:lnTo>
                    <a:pt x="6121512" y="6761029"/>
                  </a:lnTo>
                  <a:close/>
                  <a:moveTo>
                    <a:pt x="2693206" y="0"/>
                  </a:moveTo>
                  <a:lnTo>
                    <a:pt x="5872285" y="0"/>
                  </a:lnTo>
                  <a:lnTo>
                    <a:pt x="6024875" y="68385"/>
                  </a:lnTo>
                  <a:cubicBezTo>
                    <a:pt x="6086250" y="97989"/>
                    <a:pt x="6146793" y="129318"/>
                    <a:pt x="6206432" y="162336"/>
                  </a:cubicBezTo>
                  <a:lnTo>
                    <a:pt x="6264586" y="196704"/>
                  </a:lnTo>
                  <a:lnTo>
                    <a:pt x="6264586" y="537242"/>
                  </a:lnTo>
                  <a:lnTo>
                    <a:pt x="6230189" y="517260"/>
                  </a:lnTo>
                  <a:cubicBezTo>
                    <a:pt x="6012226" y="399931"/>
                    <a:pt x="5780573" y="310008"/>
                    <a:pt x="5540536" y="249543"/>
                  </a:cubicBezTo>
                  <a:cubicBezTo>
                    <a:pt x="5421375" y="219324"/>
                    <a:pt x="5300641" y="195644"/>
                    <a:pt x="5178896" y="178606"/>
                  </a:cubicBezTo>
                  <a:cubicBezTo>
                    <a:pt x="5057977" y="161840"/>
                    <a:pt x="4936276" y="151186"/>
                    <a:pt x="4814279" y="146683"/>
                  </a:cubicBezTo>
                  <a:cubicBezTo>
                    <a:pt x="4761501" y="144556"/>
                    <a:pt x="4708015" y="143421"/>
                    <a:pt x="4655095" y="143421"/>
                  </a:cubicBezTo>
                  <a:cubicBezTo>
                    <a:pt x="4462968" y="143573"/>
                    <a:pt x="4271111" y="157799"/>
                    <a:pt x="4081069" y="185983"/>
                  </a:cubicBezTo>
                  <a:cubicBezTo>
                    <a:pt x="3956361" y="205703"/>
                    <a:pt x="3835058" y="229396"/>
                    <a:pt x="3720566" y="256921"/>
                  </a:cubicBezTo>
                  <a:cubicBezTo>
                    <a:pt x="3596708" y="286714"/>
                    <a:pt x="3477677" y="320905"/>
                    <a:pt x="3365879" y="357651"/>
                  </a:cubicBezTo>
                  <a:cubicBezTo>
                    <a:pt x="3249257" y="395958"/>
                    <a:pt x="3133487" y="438945"/>
                    <a:pt x="3020555" y="486190"/>
                  </a:cubicBezTo>
                  <a:cubicBezTo>
                    <a:pt x="2907623" y="533434"/>
                    <a:pt x="2794832" y="585786"/>
                    <a:pt x="2685163" y="641542"/>
                  </a:cubicBezTo>
                  <a:cubicBezTo>
                    <a:pt x="2463995" y="754348"/>
                    <a:pt x="2250998" y="882488"/>
                    <a:pt x="2047720" y="1025030"/>
                  </a:cubicBezTo>
                  <a:cubicBezTo>
                    <a:pt x="2006151" y="1054399"/>
                    <a:pt x="1951528" y="1093415"/>
                    <a:pt x="1897333" y="1134983"/>
                  </a:cubicBezTo>
                  <a:cubicBezTo>
                    <a:pt x="1876761" y="1150164"/>
                    <a:pt x="1855905" y="1166479"/>
                    <a:pt x="1835758" y="1182227"/>
                  </a:cubicBezTo>
                  <a:lnTo>
                    <a:pt x="1823273" y="1192016"/>
                  </a:lnTo>
                  <a:cubicBezTo>
                    <a:pt x="1797027" y="1211879"/>
                    <a:pt x="1772057" y="1232309"/>
                    <a:pt x="1750918" y="1249760"/>
                  </a:cubicBezTo>
                  <a:cubicBezTo>
                    <a:pt x="1645931" y="1335737"/>
                    <a:pt x="1554422" y="1416605"/>
                    <a:pt x="1469297" y="1496906"/>
                  </a:cubicBezTo>
                  <a:cubicBezTo>
                    <a:pt x="1286595" y="1668957"/>
                    <a:pt x="1118818" y="1856190"/>
                    <a:pt x="967769" y="2056602"/>
                  </a:cubicBezTo>
                  <a:cubicBezTo>
                    <a:pt x="890731" y="2159603"/>
                    <a:pt x="818800" y="2264590"/>
                    <a:pt x="754105" y="2368727"/>
                  </a:cubicBezTo>
                  <a:cubicBezTo>
                    <a:pt x="681749" y="2488328"/>
                    <a:pt x="622304" y="2596720"/>
                    <a:pt x="572364" y="2701140"/>
                  </a:cubicBezTo>
                  <a:cubicBezTo>
                    <a:pt x="557609" y="2730507"/>
                    <a:pt x="543989" y="2760443"/>
                    <a:pt x="532497" y="2786265"/>
                  </a:cubicBezTo>
                  <a:lnTo>
                    <a:pt x="512918" y="2828827"/>
                  </a:lnTo>
                  <a:lnTo>
                    <a:pt x="494475" y="2872240"/>
                  </a:lnTo>
                  <a:lnTo>
                    <a:pt x="491637" y="2878908"/>
                  </a:lnTo>
                  <a:cubicBezTo>
                    <a:pt x="480146" y="2906575"/>
                    <a:pt x="469220" y="2932821"/>
                    <a:pt x="459290" y="2959635"/>
                  </a:cubicBezTo>
                  <a:cubicBezTo>
                    <a:pt x="455176" y="2970559"/>
                    <a:pt x="451060" y="2981484"/>
                    <a:pt x="446805" y="2992408"/>
                  </a:cubicBezTo>
                  <a:cubicBezTo>
                    <a:pt x="439427" y="3012412"/>
                    <a:pt x="432333" y="3030572"/>
                    <a:pt x="426090" y="3049158"/>
                  </a:cubicBezTo>
                  <a:lnTo>
                    <a:pt x="426090" y="3049867"/>
                  </a:lnTo>
                  <a:cubicBezTo>
                    <a:pt x="383010" y="3169099"/>
                    <a:pt x="346959" y="3290756"/>
                    <a:pt x="318124" y="3414202"/>
                  </a:cubicBezTo>
                  <a:cubicBezTo>
                    <a:pt x="260107" y="3661703"/>
                    <a:pt x="230780" y="3915049"/>
                    <a:pt x="230729" y="4169260"/>
                  </a:cubicBezTo>
                  <a:cubicBezTo>
                    <a:pt x="231621" y="4295173"/>
                    <a:pt x="244398" y="4420719"/>
                    <a:pt x="268893" y="4544236"/>
                  </a:cubicBezTo>
                  <a:cubicBezTo>
                    <a:pt x="293708" y="4666304"/>
                    <a:pt x="330882" y="4785521"/>
                    <a:pt x="379840" y="4900056"/>
                  </a:cubicBezTo>
                  <a:cubicBezTo>
                    <a:pt x="387926" y="4919919"/>
                    <a:pt x="397006" y="4939498"/>
                    <a:pt x="406512" y="4960211"/>
                  </a:cubicBezTo>
                  <a:cubicBezTo>
                    <a:pt x="410343" y="4968299"/>
                    <a:pt x="414173" y="4976385"/>
                    <a:pt x="417862" y="4984613"/>
                  </a:cubicBezTo>
                  <a:lnTo>
                    <a:pt x="428077" y="5005043"/>
                  </a:lnTo>
                  <a:cubicBezTo>
                    <a:pt x="438860" y="5026751"/>
                    <a:pt x="449075" y="5047181"/>
                    <a:pt x="460140" y="5067327"/>
                  </a:cubicBezTo>
                  <a:cubicBezTo>
                    <a:pt x="485536" y="5116273"/>
                    <a:pt x="514763" y="5165789"/>
                    <a:pt x="555197" y="5229773"/>
                  </a:cubicBezTo>
                  <a:cubicBezTo>
                    <a:pt x="586836" y="5280282"/>
                    <a:pt x="620318" y="5329511"/>
                    <a:pt x="660611" y="5387396"/>
                  </a:cubicBezTo>
                  <a:cubicBezTo>
                    <a:pt x="698065" y="5440741"/>
                    <a:pt x="737223" y="5493094"/>
                    <a:pt x="774110" y="5542182"/>
                  </a:cubicBezTo>
                  <a:cubicBezTo>
                    <a:pt x="821070" y="5604324"/>
                    <a:pt x="870301" y="5667173"/>
                    <a:pt x="917829" y="5727896"/>
                  </a:cubicBezTo>
                  <a:cubicBezTo>
                    <a:pt x="949042" y="5767762"/>
                    <a:pt x="979828" y="5807063"/>
                    <a:pt x="1012885" y="5849767"/>
                  </a:cubicBezTo>
                  <a:cubicBezTo>
                    <a:pt x="1045942" y="5892471"/>
                    <a:pt x="1089497" y="5948796"/>
                    <a:pt x="1133053" y="6006822"/>
                  </a:cubicBezTo>
                  <a:cubicBezTo>
                    <a:pt x="1153624" y="6034345"/>
                    <a:pt x="1175332" y="6063998"/>
                    <a:pt x="1194343" y="6090245"/>
                  </a:cubicBezTo>
                  <a:cubicBezTo>
                    <a:pt x="1213355" y="6116491"/>
                    <a:pt x="1231372" y="6141178"/>
                    <a:pt x="1249390" y="6165155"/>
                  </a:cubicBezTo>
                  <a:cubicBezTo>
                    <a:pt x="1280461" y="6208000"/>
                    <a:pt x="1313659" y="6250847"/>
                    <a:pt x="1345724" y="6292132"/>
                  </a:cubicBezTo>
                  <a:lnTo>
                    <a:pt x="1364310" y="6316251"/>
                  </a:lnTo>
                  <a:lnTo>
                    <a:pt x="1373673" y="6327885"/>
                  </a:lnTo>
                  <a:cubicBezTo>
                    <a:pt x="1409566" y="6372433"/>
                    <a:pt x="1446738" y="6418542"/>
                    <a:pt x="1484619" y="6462240"/>
                  </a:cubicBezTo>
                  <a:cubicBezTo>
                    <a:pt x="1567899" y="6559850"/>
                    <a:pt x="1653876" y="6652211"/>
                    <a:pt x="1739000" y="6737335"/>
                  </a:cubicBezTo>
                  <a:lnTo>
                    <a:pt x="1866801" y="6858001"/>
                  </a:lnTo>
                  <a:lnTo>
                    <a:pt x="1144149" y="6858001"/>
                  </a:lnTo>
                  <a:lnTo>
                    <a:pt x="1058349" y="6766452"/>
                  </a:lnTo>
                  <a:cubicBezTo>
                    <a:pt x="878978" y="6562465"/>
                    <a:pt x="718756" y="6341104"/>
                    <a:pt x="580309" y="6105000"/>
                  </a:cubicBezTo>
                  <a:cubicBezTo>
                    <a:pt x="200401" y="5454007"/>
                    <a:pt x="146" y="4713831"/>
                    <a:pt x="1" y="3960094"/>
                  </a:cubicBezTo>
                  <a:cubicBezTo>
                    <a:pt x="-335" y="2196754"/>
                    <a:pt x="1071479" y="683605"/>
                    <a:pt x="2599292" y="3705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1026" name="Picture 2">
            <a:extLst>
              <a:ext uri="{FF2B5EF4-FFF2-40B4-BE49-F238E27FC236}">
                <a16:creationId xmlns:a16="http://schemas.microsoft.com/office/drawing/2014/main" id="{2E9359B8-EC5D-4B5B-A9F9-593EB97878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3038475"/>
            <a:ext cx="3397250" cy="339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5359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9">
            <a:extLst>
              <a:ext uri="{FF2B5EF4-FFF2-40B4-BE49-F238E27FC236}">
                <a16:creationId xmlns:a16="http://schemas.microsoft.com/office/drawing/2014/main" id="{245A9F99-D9B1-4094-A2E2-B90AC1DB7B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7FAF607-473A-4A43-A23D-BBFF5C4117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AD29E18-480A-4255-B3D1-AC84EB644A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4105" y="802955"/>
            <a:ext cx="4977976" cy="1454051"/>
          </a:xfrm>
        </p:spPr>
        <p:txBody>
          <a:bodyPr>
            <a:normAutofit/>
          </a:bodyPr>
          <a:lstStyle/>
          <a:p>
            <a:r>
              <a:rPr lang="en-US" sz="3600">
                <a:solidFill>
                  <a:schemeClr val="tx2"/>
                </a:solidFill>
              </a:rPr>
              <a:t>Reflections and Rubrics</a:t>
            </a:r>
          </a:p>
        </p:txBody>
      </p:sp>
      <p:pic>
        <p:nvPicPr>
          <p:cNvPr id="7" name="Graphic 6" descr="Pencil">
            <a:extLst>
              <a:ext uri="{FF2B5EF4-FFF2-40B4-BE49-F238E27FC236}">
                <a16:creationId xmlns:a16="http://schemas.microsoft.com/office/drawing/2014/main" id="{79F04EF3-0595-D92A-2ED3-F779F0CD049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86951" y="1793846"/>
            <a:ext cx="3620021" cy="3620021"/>
          </a:xfrm>
          <a:prstGeom prst="rect">
            <a:avLst/>
          </a:prstGeom>
        </p:spPr>
      </p:pic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598916B3-5F31-442B-A2D2-3E61AA06E0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0574" y="2421682"/>
            <a:ext cx="4977578" cy="363928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1800" dirty="0">
                <a:solidFill>
                  <a:schemeClr val="tx2"/>
                </a:solidFill>
              </a:rPr>
              <a:t>Have a scoring rubric </a:t>
            </a:r>
          </a:p>
          <a:p>
            <a:pPr marL="0" indent="0">
              <a:buNone/>
            </a:pPr>
            <a:r>
              <a:rPr lang="en-US" sz="1800" dirty="0">
                <a:solidFill>
                  <a:schemeClr val="tx2"/>
                </a:solidFill>
              </a:rPr>
              <a:t>A place to write observations while grading</a:t>
            </a:r>
          </a:p>
          <a:p>
            <a:endParaRPr lang="en-US" sz="1800" dirty="0">
              <a:solidFill>
                <a:schemeClr val="tx2"/>
              </a:solidFill>
            </a:endParaRPr>
          </a:p>
          <a:p>
            <a:r>
              <a:rPr lang="en-US" sz="1800" dirty="0">
                <a:solidFill>
                  <a:schemeClr val="tx2"/>
                </a:solidFill>
                <a:hlinkClick r:id="rId3"/>
              </a:rPr>
              <a:t>Lab Rubric</a:t>
            </a:r>
            <a:endParaRPr lang="en-US" sz="1800" dirty="0">
              <a:solidFill>
                <a:schemeClr val="tx2"/>
              </a:solidFill>
            </a:endParaRPr>
          </a:p>
          <a:p>
            <a:endParaRPr lang="en-US" sz="1800" dirty="0">
              <a:solidFill>
                <a:schemeClr val="tx2"/>
              </a:solidFill>
            </a:endParaRPr>
          </a:p>
          <a:p>
            <a:endParaRPr lang="en-US" sz="1800" dirty="0">
              <a:solidFill>
                <a:schemeClr val="tx2"/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5F6476F-D303-44D3-B30F-1BA348F0F6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2635" y="52996"/>
            <a:ext cx="5928607" cy="6805005"/>
            <a:chOff x="6095999" y="52996"/>
            <a:chExt cx="6093363" cy="6805005"/>
          </a:xfrm>
          <a:solidFill>
            <a:schemeClr val="accent5">
              <a:alpha val="10000"/>
            </a:schemeClr>
          </a:solidFill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972EB4B-0539-4430-9340-8117B9D7C3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96001" y="52996"/>
              <a:ext cx="6093361" cy="6805003"/>
            </a:xfrm>
            <a:custGeom>
              <a:avLst/>
              <a:gdLst>
                <a:gd name="connsiteX0" fmla="*/ 3391253 w 5890489"/>
                <a:gd name="connsiteY0" fmla="*/ 0 h 6578438"/>
                <a:gd name="connsiteX1" fmla="*/ 3434974 w 5890489"/>
                <a:gd name="connsiteY1" fmla="*/ 646 h 6578438"/>
                <a:gd name="connsiteX2" fmla="*/ 3522419 w 5890489"/>
                <a:gd name="connsiteY2" fmla="*/ 2712 h 6578438"/>
                <a:gd name="connsiteX3" fmla="*/ 3610261 w 5890489"/>
                <a:gd name="connsiteY3" fmla="*/ 6458 h 6578438"/>
                <a:gd name="connsiteX4" fmla="*/ 3786872 w 5890489"/>
                <a:gd name="connsiteY4" fmla="*/ 20667 h 6578438"/>
                <a:gd name="connsiteX5" fmla="*/ 3962291 w 5890489"/>
                <a:gd name="connsiteY5" fmla="*/ 43530 h 6578438"/>
                <a:gd name="connsiteX6" fmla="*/ 4135855 w 5890489"/>
                <a:gd name="connsiteY6" fmla="*/ 75176 h 6578438"/>
                <a:gd name="connsiteX7" fmla="*/ 4307299 w 5890489"/>
                <a:gd name="connsiteY7" fmla="*/ 114315 h 6578438"/>
                <a:gd name="connsiteX8" fmla="*/ 4476358 w 5890489"/>
                <a:gd name="connsiteY8" fmla="*/ 160816 h 6578438"/>
                <a:gd name="connsiteX9" fmla="*/ 4559829 w 5890489"/>
                <a:gd name="connsiteY9" fmla="*/ 186779 h 6578438"/>
                <a:gd name="connsiteX10" fmla="*/ 4642901 w 5890489"/>
                <a:gd name="connsiteY10" fmla="*/ 213648 h 6578438"/>
                <a:gd name="connsiteX11" fmla="*/ 5280847 w 5890489"/>
                <a:gd name="connsiteY11" fmla="*/ 485936 h 6578438"/>
                <a:gd name="connsiteX12" fmla="*/ 5865400 w 5890489"/>
                <a:gd name="connsiteY12" fmla="*/ 851099 h 6578438"/>
                <a:gd name="connsiteX13" fmla="*/ 5890489 w 5890489"/>
                <a:gd name="connsiteY13" fmla="*/ 870950 h 6578438"/>
                <a:gd name="connsiteX14" fmla="*/ 5890489 w 5890489"/>
                <a:gd name="connsiteY14" fmla="*/ 1321814 h 6578438"/>
                <a:gd name="connsiteX15" fmla="*/ 5887395 w 5890489"/>
                <a:gd name="connsiteY15" fmla="*/ 1318952 h 6578438"/>
                <a:gd name="connsiteX16" fmla="*/ 5830291 w 5890489"/>
                <a:gd name="connsiteY16" fmla="*/ 1265992 h 6578438"/>
                <a:gd name="connsiteX17" fmla="*/ 5815981 w 5890489"/>
                <a:gd name="connsiteY17" fmla="*/ 1252687 h 6578438"/>
                <a:gd name="connsiteX18" fmla="*/ 5801142 w 5890489"/>
                <a:gd name="connsiteY18" fmla="*/ 1240158 h 6578438"/>
                <a:gd name="connsiteX19" fmla="*/ 5771464 w 5890489"/>
                <a:gd name="connsiteY19" fmla="*/ 1214969 h 6578438"/>
                <a:gd name="connsiteX20" fmla="*/ 5651030 w 5890489"/>
                <a:gd name="connsiteY20" fmla="*/ 1115767 h 6578438"/>
                <a:gd name="connsiteX21" fmla="*/ 5123183 w 5890489"/>
                <a:gd name="connsiteY21" fmla="*/ 780443 h 6578438"/>
                <a:gd name="connsiteX22" fmla="*/ 4533860 w 5890489"/>
                <a:gd name="connsiteY22" fmla="*/ 567701 h 6578438"/>
                <a:gd name="connsiteX23" fmla="*/ 4457281 w 5890489"/>
                <a:gd name="connsiteY23" fmla="*/ 550780 h 6578438"/>
                <a:gd name="connsiteX24" fmla="*/ 4380568 w 5890489"/>
                <a:gd name="connsiteY24" fmla="*/ 535279 h 6578438"/>
                <a:gd name="connsiteX25" fmla="*/ 4303325 w 5890489"/>
                <a:gd name="connsiteY25" fmla="*/ 522879 h 6578438"/>
                <a:gd name="connsiteX26" fmla="*/ 4264769 w 5890489"/>
                <a:gd name="connsiteY26" fmla="*/ 516679 h 6578438"/>
                <a:gd name="connsiteX27" fmla="*/ 4226082 w 5890489"/>
                <a:gd name="connsiteY27" fmla="*/ 511253 h 6578438"/>
                <a:gd name="connsiteX28" fmla="*/ 4070934 w 5890489"/>
                <a:gd name="connsiteY28" fmla="*/ 494848 h 6578438"/>
                <a:gd name="connsiteX29" fmla="*/ 3915521 w 5890489"/>
                <a:gd name="connsiteY29" fmla="*/ 486065 h 6578438"/>
                <a:gd name="connsiteX30" fmla="*/ 3760241 w 5890489"/>
                <a:gd name="connsiteY30" fmla="*/ 484257 h 6578438"/>
                <a:gd name="connsiteX31" fmla="*/ 3682734 w 5890489"/>
                <a:gd name="connsiteY31" fmla="*/ 486581 h 6578438"/>
                <a:gd name="connsiteX32" fmla="*/ 3605491 w 5890489"/>
                <a:gd name="connsiteY32" fmla="*/ 488907 h 6578438"/>
                <a:gd name="connsiteX33" fmla="*/ 3527454 w 5890489"/>
                <a:gd name="connsiteY33" fmla="*/ 493169 h 6578438"/>
                <a:gd name="connsiteX34" fmla="*/ 3449151 w 5890489"/>
                <a:gd name="connsiteY34" fmla="*/ 498336 h 6578438"/>
                <a:gd name="connsiteX35" fmla="*/ 3410067 w 5890489"/>
                <a:gd name="connsiteY35" fmla="*/ 500532 h 6578438"/>
                <a:gd name="connsiteX36" fmla="*/ 3371246 w 5890489"/>
                <a:gd name="connsiteY36" fmla="*/ 504279 h 6578438"/>
                <a:gd name="connsiteX37" fmla="*/ 3293739 w 5890489"/>
                <a:gd name="connsiteY37" fmla="*/ 511512 h 6578438"/>
                <a:gd name="connsiteX38" fmla="*/ 2689445 w 5890489"/>
                <a:gd name="connsiteY38" fmla="*/ 610198 h 6578438"/>
                <a:gd name="connsiteX39" fmla="*/ 2117875 w 5890489"/>
                <a:gd name="connsiteY39" fmla="*/ 800335 h 6578438"/>
                <a:gd name="connsiteX40" fmla="*/ 1981276 w 5890489"/>
                <a:gd name="connsiteY40" fmla="*/ 865566 h 6578438"/>
                <a:gd name="connsiteX41" fmla="*/ 1847991 w 5890489"/>
                <a:gd name="connsiteY41" fmla="*/ 938676 h 6578438"/>
                <a:gd name="connsiteX42" fmla="*/ 1783069 w 5890489"/>
                <a:gd name="connsiteY42" fmla="*/ 978718 h 6578438"/>
                <a:gd name="connsiteX43" fmla="*/ 1750609 w 5890489"/>
                <a:gd name="connsiteY43" fmla="*/ 998869 h 6578438"/>
                <a:gd name="connsiteX44" fmla="*/ 1734312 w 5890489"/>
                <a:gd name="connsiteY44" fmla="*/ 1008945 h 6578438"/>
                <a:gd name="connsiteX45" fmla="*/ 1718547 w 5890489"/>
                <a:gd name="connsiteY45" fmla="*/ 1019924 h 6578438"/>
                <a:gd name="connsiteX46" fmla="*/ 1655481 w 5890489"/>
                <a:gd name="connsiteY46" fmla="*/ 1063582 h 6578438"/>
                <a:gd name="connsiteX47" fmla="*/ 1593077 w 5890489"/>
                <a:gd name="connsiteY47" fmla="*/ 1108664 h 6578438"/>
                <a:gd name="connsiteX48" fmla="*/ 1532263 w 5890489"/>
                <a:gd name="connsiteY48" fmla="*/ 1156197 h 6578438"/>
                <a:gd name="connsiteX49" fmla="*/ 1472509 w 5890489"/>
                <a:gd name="connsiteY49" fmla="*/ 1205152 h 6578438"/>
                <a:gd name="connsiteX50" fmla="*/ 1414212 w 5890489"/>
                <a:gd name="connsiteY50" fmla="*/ 1256175 h 6578438"/>
                <a:gd name="connsiteX51" fmla="*/ 1357242 w 5890489"/>
                <a:gd name="connsiteY51" fmla="*/ 1308359 h 6578438"/>
                <a:gd name="connsiteX52" fmla="*/ 1153072 w 5890489"/>
                <a:gd name="connsiteY52" fmla="*/ 1529498 h 6578438"/>
                <a:gd name="connsiteX53" fmla="*/ 1002694 w 5890489"/>
                <a:gd name="connsiteY53" fmla="*/ 1770658 h 6578438"/>
                <a:gd name="connsiteX54" fmla="*/ 974076 w 5890489"/>
                <a:gd name="connsiteY54" fmla="*/ 1835371 h 6578438"/>
                <a:gd name="connsiteX55" fmla="*/ 949564 w 5890489"/>
                <a:gd name="connsiteY55" fmla="*/ 1903573 h 6578438"/>
                <a:gd name="connsiteX56" fmla="*/ 927173 w 5890489"/>
                <a:gd name="connsiteY56" fmla="*/ 1974229 h 6578438"/>
                <a:gd name="connsiteX57" fmla="*/ 906107 w 5890489"/>
                <a:gd name="connsiteY57" fmla="*/ 2046952 h 6578438"/>
                <a:gd name="connsiteX58" fmla="*/ 751092 w 5890489"/>
                <a:gd name="connsiteY58" fmla="*/ 2676266 h 6578438"/>
                <a:gd name="connsiteX59" fmla="*/ 547189 w 5890489"/>
                <a:gd name="connsiteY59" fmla="*/ 3308422 h 6578438"/>
                <a:gd name="connsiteX60" fmla="*/ 441195 w 5890489"/>
                <a:gd name="connsiteY60" fmla="*/ 3866306 h 6578438"/>
                <a:gd name="connsiteX61" fmla="*/ 527182 w 5890489"/>
                <a:gd name="connsiteY61" fmla="*/ 4439174 h 6578438"/>
                <a:gd name="connsiteX62" fmla="*/ 775073 w 5890489"/>
                <a:gd name="connsiteY62" fmla="*/ 4987240 h 6578438"/>
                <a:gd name="connsiteX63" fmla="*/ 943206 w 5890489"/>
                <a:gd name="connsiteY63" fmla="*/ 5244933 h 6578438"/>
                <a:gd name="connsiteX64" fmla="*/ 1133728 w 5890489"/>
                <a:gd name="connsiteY64" fmla="*/ 5490356 h 6578438"/>
                <a:gd name="connsiteX65" fmla="*/ 1359626 w 5890489"/>
                <a:gd name="connsiteY65" fmla="*/ 5709815 h 6578438"/>
                <a:gd name="connsiteX66" fmla="*/ 1481254 w 5890489"/>
                <a:gd name="connsiteY66" fmla="*/ 5809146 h 6578438"/>
                <a:gd name="connsiteX67" fmla="*/ 1543260 w 5890489"/>
                <a:gd name="connsiteY67" fmla="*/ 5856940 h 6578438"/>
                <a:gd name="connsiteX68" fmla="*/ 1607518 w 5890489"/>
                <a:gd name="connsiteY68" fmla="*/ 5901374 h 6578438"/>
                <a:gd name="connsiteX69" fmla="*/ 2145566 w 5890489"/>
                <a:gd name="connsiteY69" fmla="*/ 6193814 h 6578438"/>
                <a:gd name="connsiteX70" fmla="*/ 2214991 w 5890489"/>
                <a:gd name="connsiteY70" fmla="*/ 6221844 h 6578438"/>
                <a:gd name="connsiteX71" fmla="*/ 2249307 w 5890489"/>
                <a:gd name="connsiteY71" fmla="*/ 6236182 h 6578438"/>
                <a:gd name="connsiteX72" fmla="*/ 2284285 w 5890489"/>
                <a:gd name="connsiteY72" fmla="*/ 6248711 h 6578438"/>
                <a:gd name="connsiteX73" fmla="*/ 2354241 w 5890489"/>
                <a:gd name="connsiteY73" fmla="*/ 6273124 h 6578438"/>
                <a:gd name="connsiteX74" fmla="*/ 2371597 w 5890489"/>
                <a:gd name="connsiteY74" fmla="*/ 6279324 h 6578438"/>
                <a:gd name="connsiteX75" fmla="*/ 2387894 w 5890489"/>
                <a:gd name="connsiteY75" fmla="*/ 6287719 h 6578438"/>
                <a:gd name="connsiteX76" fmla="*/ 2421414 w 5890489"/>
                <a:gd name="connsiteY76" fmla="*/ 6302186 h 6578438"/>
                <a:gd name="connsiteX77" fmla="*/ 2489117 w 5890489"/>
                <a:gd name="connsiteY77" fmla="*/ 6329441 h 6578438"/>
                <a:gd name="connsiteX78" fmla="*/ 2522902 w 5890489"/>
                <a:gd name="connsiteY78" fmla="*/ 6343134 h 6578438"/>
                <a:gd name="connsiteX79" fmla="*/ 2556953 w 5890489"/>
                <a:gd name="connsiteY79" fmla="*/ 6356051 h 6578438"/>
                <a:gd name="connsiteX80" fmla="*/ 2695009 w 5890489"/>
                <a:gd name="connsiteY80" fmla="*/ 6401905 h 6578438"/>
                <a:gd name="connsiteX81" fmla="*/ 3268035 w 5890489"/>
                <a:gd name="connsiteY81" fmla="*/ 6501238 h 6578438"/>
                <a:gd name="connsiteX82" fmla="*/ 3341038 w 5890489"/>
                <a:gd name="connsiteY82" fmla="*/ 6506145 h 6578438"/>
                <a:gd name="connsiteX83" fmla="*/ 3414703 w 5890489"/>
                <a:gd name="connsiteY83" fmla="*/ 6507050 h 6578438"/>
                <a:gd name="connsiteX84" fmla="*/ 3488237 w 5890489"/>
                <a:gd name="connsiteY84" fmla="*/ 6508212 h 6578438"/>
                <a:gd name="connsiteX85" fmla="*/ 3524142 w 5890489"/>
                <a:gd name="connsiteY85" fmla="*/ 6507955 h 6578438"/>
                <a:gd name="connsiteX86" fmla="*/ 3559252 w 5890489"/>
                <a:gd name="connsiteY86" fmla="*/ 6506921 h 6578438"/>
                <a:gd name="connsiteX87" fmla="*/ 3629207 w 5890489"/>
                <a:gd name="connsiteY87" fmla="*/ 6503045 h 6578438"/>
                <a:gd name="connsiteX88" fmla="*/ 3698633 w 5890489"/>
                <a:gd name="connsiteY88" fmla="*/ 6496845 h 6578438"/>
                <a:gd name="connsiteX89" fmla="*/ 3733213 w 5890489"/>
                <a:gd name="connsiteY89" fmla="*/ 6493357 h 6578438"/>
                <a:gd name="connsiteX90" fmla="*/ 3767529 w 5890489"/>
                <a:gd name="connsiteY90" fmla="*/ 6488707 h 6578438"/>
                <a:gd name="connsiteX91" fmla="*/ 3801845 w 5890489"/>
                <a:gd name="connsiteY91" fmla="*/ 6484057 h 6578438"/>
                <a:gd name="connsiteX92" fmla="*/ 3835895 w 5890489"/>
                <a:gd name="connsiteY92" fmla="*/ 6478116 h 6578438"/>
                <a:gd name="connsiteX93" fmla="*/ 4364801 w 5890489"/>
                <a:gd name="connsiteY93" fmla="*/ 6308517 h 6578438"/>
                <a:gd name="connsiteX94" fmla="*/ 4861379 w 5890489"/>
                <a:gd name="connsiteY94" fmla="*/ 6000576 h 6578438"/>
                <a:gd name="connsiteX95" fmla="*/ 5341263 w 5890489"/>
                <a:gd name="connsiteY95" fmla="*/ 5605834 h 6578438"/>
                <a:gd name="connsiteX96" fmla="*/ 5587301 w 5890489"/>
                <a:gd name="connsiteY96" fmla="*/ 5390379 h 6578438"/>
                <a:gd name="connsiteX97" fmla="*/ 5849105 w 5890489"/>
                <a:gd name="connsiteY97" fmla="*/ 5176344 h 6578438"/>
                <a:gd name="connsiteX98" fmla="*/ 5890489 w 5890489"/>
                <a:gd name="connsiteY98" fmla="*/ 5145260 h 6578438"/>
                <a:gd name="connsiteX99" fmla="*/ 5890489 w 5890489"/>
                <a:gd name="connsiteY99" fmla="*/ 5995323 h 6578438"/>
                <a:gd name="connsiteX100" fmla="*/ 5811477 w 5890489"/>
                <a:gd name="connsiteY100" fmla="*/ 6077819 h 6578438"/>
                <a:gd name="connsiteX101" fmla="*/ 5301384 w 5890489"/>
                <a:gd name="connsiteY101" fmla="*/ 6542958 h 6578438"/>
                <a:gd name="connsiteX102" fmla="*/ 5252008 w 5890489"/>
                <a:gd name="connsiteY102" fmla="*/ 6578438 h 6578438"/>
                <a:gd name="connsiteX103" fmla="*/ 1653730 w 5890489"/>
                <a:gd name="connsiteY103" fmla="*/ 6578438 h 6578438"/>
                <a:gd name="connsiteX104" fmla="*/ 1549768 w 5890489"/>
                <a:gd name="connsiteY104" fmla="*/ 6488821 h 6578438"/>
                <a:gd name="connsiteX105" fmla="*/ 1298282 w 5890489"/>
                <a:gd name="connsiteY105" fmla="*/ 6243932 h 6578438"/>
                <a:gd name="connsiteX106" fmla="*/ 1237999 w 5890489"/>
                <a:gd name="connsiteY106" fmla="*/ 6181671 h 6578438"/>
                <a:gd name="connsiteX107" fmla="*/ 1179967 w 5890489"/>
                <a:gd name="connsiteY107" fmla="*/ 6117862 h 6578438"/>
                <a:gd name="connsiteX108" fmla="*/ 1121936 w 5890489"/>
                <a:gd name="connsiteY108" fmla="*/ 6054569 h 6578438"/>
                <a:gd name="connsiteX109" fmla="*/ 1065628 w 5890489"/>
                <a:gd name="connsiteY109" fmla="*/ 5990243 h 6578438"/>
                <a:gd name="connsiteX110" fmla="*/ 954335 w 5890489"/>
                <a:gd name="connsiteY110" fmla="*/ 5861460 h 6578438"/>
                <a:gd name="connsiteX111" fmla="*/ 898953 w 5890489"/>
                <a:gd name="connsiteY111" fmla="*/ 5797393 h 6578438"/>
                <a:gd name="connsiteX112" fmla="*/ 842908 w 5890489"/>
                <a:gd name="connsiteY112" fmla="*/ 5733582 h 6578438"/>
                <a:gd name="connsiteX113" fmla="*/ 622442 w 5890489"/>
                <a:gd name="connsiteY113" fmla="*/ 5471884 h 6578438"/>
                <a:gd name="connsiteX114" fmla="*/ 425559 w 5890489"/>
                <a:gd name="connsiteY114" fmla="*/ 5190036 h 6578438"/>
                <a:gd name="connsiteX115" fmla="*/ 123877 w 5890489"/>
                <a:gd name="connsiteY115" fmla="*/ 4564210 h 6578438"/>
                <a:gd name="connsiteX116" fmla="*/ 130 w 5890489"/>
                <a:gd name="connsiteY116" fmla="*/ 3865530 h 6578438"/>
                <a:gd name="connsiteX117" fmla="*/ 30602 w 5890489"/>
                <a:gd name="connsiteY117" fmla="*/ 3505793 h 6578438"/>
                <a:gd name="connsiteX118" fmla="*/ 126924 w 5890489"/>
                <a:gd name="connsiteY118" fmla="*/ 3157164 h 6578438"/>
                <a:gd name="connsiteX119" fmla="*/ 334803 w 5890489"/>
                <a:gd name="connsiteY119" fmla="*/ 2560530 h 6578438"/>
                <a:gd name="connsiteX120" fmla="*/ 381176 w 5890489"/>
                <a:gd name="connsiteY120" fmla="*/ 2409144 h 6578438"/>
                <a:gd name="connsiteX121" fmla="*/ 425825 w 5890489"/>
                <a:gd name="connsiteY121" fmla="*/ 2255819 h 6578438"/>
                <a:gd name="connsiteX122" fmla="*/ 470210 w 5890489"/>
                <a:gd name="connsiteY122" fmla="*/ 2099523 h 6578438"/>
                <a:gd name="connsiteX123" fmla="*/ 492998 w 5890489"/>
                <a:gd name="connsiteY123" fmla="*/ 2020213 h 6578438"/>
                <a:gd name="connsiteX124" fmla="*/ 517509 w 5890489"/>
                <a:gd name="connsiteY124" fmla="*/ 1939224 h 6578438"/>
                <a:gd name="connsiteX125" fmla="*/ 544007 w 5890489"/>
                <a:gd name="connsiteY125" fmla="*/ 1857201 h 6578438"/>
                <a:gd name="connsiteX126" fmla="*/ 573288 w 5890489"/>
                <a:gd name="connsiteY126" fmla="*/ 1774274 h 6578438"/>
                <a:gd name="connsiteX127" fmla="*/ 606146 w 5890489"/>
                <a:gd name="connsiteY127" fmla="*/ 1690832 h 6578438"/>
                <a:gd name="connsiteX128" fmla="*/ 644569 w 5890489"/>
                <a:gd name="connsiteY128" fmla="*/ 1607775 h 6578438"/>
                <a:gd name="connsiteX129" fmla="*/ 837874 w 5890489"/>
                <a:gd name="connsiteY129" fmla="*/ 1297638 h 6578438"/>
                <a:gd name="connsiteX130" fmla="*/ 1069602 w 5890489"/>
                <a:gd name="connsiteY130" fmla="*/ 1032194 h 6578438"/>
                <a:gd name="connsiteX131" fmla="*/ 1130548 w 5890489"/>
                <a:gd name="connsiteY131" fmla="*/ 970839 h 6578438"/>
                <a:gd name="connsiteX132" fmla="*/ 1192024 w 5890489"/>
                <a:gd name="connsiteY132" fmla="*/ 910129 h 6578438"/>
                <a:gd name="connsiteX133" fmla="*/ 1255356 w 5890489"/>
                <a:gd name="connsiteY133" fmla="*/ 850841 h 6578438"/>
                <a:gd name="connsiteX134" fmla="*/ 1319614 w 5890489"/>
                <a:gd name="connsiteY134" fmla="*/ 792068 h 6578438"/>
                <a:gd name="connsiteX135" fmla="*/ 1385728 w 5890489"/>
                <a:gd name="connsiteY135" fmla="*/ 734975 h 6578438"/>
                <a:gd name="connsiteX136" fmla="*/ 1452768 w 5890489"/>
                <a:gd name="connsiteY136" fmla="*/ 678528 h 6578438"/>
                <a:gd name="connsiteX137" fmla="*/ 1469594 w 5890489"/>
                <a:gd name="connsiteY137" fmla="*/ 664449 h 6578438"/>
                <a:gd name="connsiteX138" fmla="*/ 1487083 w 5890489"/>
                <a:gd name="connsiteY138" fmla="*/ 651015 h 6578438"/>
                <a:gd name="connsiteX139" fmla="*/ 1522193 w 5890489"/>
                <a:gd name="connsiteY139" fmla="*/ 624277 h 6578438"/>
                <a:gd name="connsiteX140" fmla="*/ 1592415 w 5890489"/>
                <a:gd name="connsiteY140" fmla="*/ 570671 h 6578438"/>
                <a:gd name="connsiteX141" fmla="*/ 1738287 w 5890489"/>
                <a:gd name="connsiteY141" fmla="*/ 469402 h 6578438"/>
                <a:gd name="connsiteX142" fmla="*/ 1890918 w 5890489"/>
                <a:gd name="connsiteY142" fmla="*/ 376530 h 6578438"/>
                <a:gd name="connsiteX143" fmla="*/ 2555363 w 5890489"/>
                <a:gd name="connsiteY143" fmla="*/ 105274 h 6578438"/>
                <a:gd name="connsiteX144" fmla="*/ 3259291 w 5890489"/>
                <a:gd name="connsiteY144" fmla="*/ 3229 h 6578438"/>
                <a:gd name="connsiteX145" fmla="*/ 3347265 w 5890489"/>
                <a:gd name="connsiteY145" fmla="*/ 903 h 6578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</a:cxnLst>
              <a:rect l="l" t="t" r="r" b="b"/>
              <a:pathLst>
                <a:path w="5890489" h="6578438">
                  <a:moveTo>
                    <a:pt x="3391253" y="0"/>
                  </a:moveTo>
                  <a:lnTo>
                    <a:pt x="3434974" y="646"/>
                  </a:lnTo>
                  <a:lnTo>
                    <a:pt x="3522419" y="2712"/>
                  </a:lnTo>
                  <a:cubicBezTo>
                    <a:pt x="3551567" y="3488"/>
                    <a:pt x="3580451" y="3746"/>
                    <a:pt x="3610261" y="6458"/>
                  </a:cubicBezTo>
                  <a:cubicBezTo>
                    <a:pt x="3669353" y="10850"/>
                    <a:pt x="3728179" y="14337"/>
                    <a:pt x="3786872" y="20667"/>
                  </a:cubicBezTo>
                  <a:lnTo>
                    <a:pt x="3962291" y="43530"/>
                  </a:lnTo>
                  <a:lnTo>
                    <a:pt x="4135855" y="75176"/>
                  </a:lnTo>
                  <a:cubicBezTo>
                    <a:pt x="4193224" y="87836"/>
                    <a:pt x="4250328" y="101398"/>
                    <a:pt x="4307299" y="114315"/>
                  </a:cubicBezTo>
                  <a:cubicBezTo>
                    <a:pt x="4364139" y="128394"/>
                    <a:pt x="4420050" y="145575"/>
                    <a:pt x="4476358" y="160816"/>
                  </a:cubicBezTo>
                  <a:cubicBezTo>
                    <a:pt x="4504580" y="167921"/>
                    <a:pt x="4532138" y="177995"/>
                    <a:pt x="4559829" y="186779"/>
                  </a:cubicBezTo>
                  <a:lnTo>
                    <a:pt x="4642901" y="213648"/>
                  </a:lnTo>
                  <a:cubicBezTo>
                    <a:pt x="4863234" y="288307"/>
                    <a:pt x="5076414" y="379371"/>
                    <a:pt x="5280847" y="485936"/>
                  </a:cubicBezTo>
                  <a:cubicBezTo>
                    <a:pt x="5485018" y="592631"/>
                    <a:pt x="5681768" y="713145"/>
                    <a:pt x="5865400" y="851099"/>
                  </a:cubicBezTo>
                  <a:lnTo>
                    <a:pt x="5890489" y="870950"/>
                  </a:lnTo>
                  <a:lnTo>
                    <a:pt x="5890489" y="1321814"/>
                  </a:lnTo>
                  <a:lnTo>
                    <a:pt x="5887395" y="1318952"/>
                  </a:lnTo>
                  <a:lnTo>
                    <a:pt x="5830291" y="1265992"/>
                  </a:lnTo>
                  <a:lnTo>
                    <a:pt x="5815981" y="1252687"/>
                  </a:lnTo>
                  <a:lnTo>
                    <a:pt x="5801142" y="1240158"/>
                  </a:lnTo>
                  <a:lnTo>
                    <a:pt x="5771464" y="1214969"/>
                  </a:lnTo>
                  <a:cubicBezTo>
                    <a:pt x="5731849" y="1181385"/>
                    <a:pt x="5692897" y="1146896"/>
                    <a:pt x="5651030" y="1115767"/>
                  </a:cubicBezTo>
                  <a:cubicBezTo>
                    <a:pt x="5487534" y="986985"/>
                    <a:pt x="5311321" y="872542"/>
                    <a:pt x="5123183" y="780443"/>
                  </a:cubicBezTo>
                  <a:cubicBezTo>
                    <a:pt x="4935309" y="688087"/>
                    <a:pt x="4737102" y="616398"/>
                    <a:pt x="4533860" y="567701"/>
                  </a:cubicBezTo>
                  <a:lnTo>
                    <a:pt x="4457281" y="550780"/>
                  </a:lnTo>
                  <a:cubicBezTo>
                    <a:pt x="4431709" y="545484"/>
                    <a:pt x="4406536" y="538896"/>
                    <a:pt x="4380568" y="535279"/>
                  </a:cubicBezTo>
                  <a:lnTo>
                    <a:pt x="4303325" y="522879"/>
                  </a:lnTo>
                  <a:lnTo>
                    <a:pt x="4264769" y="516679"/>
                  </a:lnTo>
                  <a:cubicBezTo>
                    <a:pt x="4251918" y="514612"/>
                    <a:pt x="4239067" y="512415"/>
                    <a:pt x="4226082" y="511253"/>
                  </a:cubicBezTo>
                  <a:cubicBezTo>
                    <a:pt x="4174145" y="505829"/>
                    <a:pt x="4122606" y="499498"/>
                    <a:pt x="4070934" y="494848"/>
                  </a:cubicBezTo>
                  <a:lnTo>
                    <a:pt x="3915521" y="486065"/>
                  </a:lnTo>
                  <a:lnTo>
                    <a:pt x="3760241" y="484257"/>
                  </a:lnTo>
                  <a:cubicBezTo>
                    <a:pt x="3734405" y="483869"/>
                    <a:pt x="3708571" y="485936"/>
                    <a:pt x="3682734" y="486581"/>
                  </a:cubicBezTo>
                  <a:lnTo>
                    <a:pt x="3605491" y="488907"/>
                  </a:lnTo>
                  <a:cubicBezTo>
                    <a:pt x="3579921" y="489165"/>
                    <a:pt x="3553555" y="491490"/>
                    <a:pt x="3527454" y="493169"/>
                  </a:cubicBezTo>
                  <a:lnTo>
                    <a:pt x="3449151" y="498336"/>
                  </a:lnTo>
                  <a:lnTo>
                    <a:pt x="3410067" y="500532"/>
                  </a:lnTo>
                  <a:lnTo>
                    <a:pt x="3371246" y="504279"/>
                  </a:lnTo>
                  <a:cubicBezTo>
                    <a:pt x="3345410" y="506862"/>
                    <a:pt x="3319575" y="509315"/>
                    <a:pt x="3293739" y="511512"/>
                  </a:cubicBezTo>
                  <a:cubicBezTo>
                    <a:pt x="3087450" y="531662"/>
                    <a:pt x="2885531" y="563180"/>
                    <a:pt x="2689445" y="610198"/>
                  </a:cubicBezTo>
                  <a:cubicBezTo>
                    <a:pt x="2493357" y="657344"/>
                    <a:pt x="2302303" y="719088"/>
                    <a:pt x="2117875" y="800335"/>
                  </a:cubicBezTo>
                  <a:cubicBezTo>
                    <a:pt x="2072298" y="821648"/>
                    <a:pt x="2026854" y="843606"/>
                    <a:pt x="1981276" y="865566"/>
                  </a:cubicBezTo>
                  <a:cubicBezTo>
                    <a:pt x="1937025" y="889978"/>
                    <a:pt x="1891978" y="913229"/>
                    <a:pt x="1847991" y="938676"/>
                  </a:cubicBezTo>
                  <a:lnTo>
                    <a:pt x="1783069" y="978718"/>
                  </a:lnTo>
                  <a:lnTo>
                    <a:pt x="1750609" y="998869"/>
                  </a:lnTo>
                  <a:lnTo>
                    <a:pt x="1734312" y="1008945"/>
                  </a:lnTo>
                  <a:lnTo>
                    <a:pt x="1718547" y="1019924"/>
                  </a:lnTo>
                  <a:lnTo>
                    <a:pt x="1655481" y="1063582"/>
                  </a:lnTo>
                  <a:cubicBezTo>
                    <a:pt x="1634414" y="1078178"/>
                    <a:pt x="1612950" y="1092259"/>
                    <a:pt x="1593077" y="1108664"/>
                  </a:cubicBezTo>
                  <a:lnTo>
                    <a:pt x="1532263" y="1156197"/>
                  </a:lnTo>
                  <a:cubicBezTo>
                    <a:pt x="1511992" y="1172085"/>
                    <a:pt x="1491587" y="1187844"/>
                    <a:pt x="1472509" y="1205152"/>
                  </a:cubicBezTo>
                  <a:lnTo>
                    <a:pt x="1414212" y="1256175"/>
                  </a:lnTo>
                  <a:cubicBezTo>
                    <a:pt x="1395001" y="1273354"/>
                    <a:pt x="1375127" y="1290147"/>
                    <a:pt x="1357242" y="1308359"/>
                  </a:cubicBezTo>
                  <a:cubicBezTo>
                    <a:pt x="1283178" y="1379532"/>
                    <a:pt x="1212163" y="1452513"/>
                    <a:pt x="1153072" y="1529498"/>
                  </a:cubicBezTo>
                  <a:cubicBezTo>
                    <a:pt x="1090933" y="1605578"/>
                    <a:pt x="1043501" y="1685794"/>
                    <a:pt x="1002694" y="1770658"/>
                  </a:cubicBezTo>
                  <a:lnTo>
                    <a:pt x="974076" y="1835371"/>
                  </a:lnTo>
                  <a:lnTo>
                    <a:pt x="949564" y="1903573"/>
                  </a:lnTo>
                  <a:cubicBezTo>
                    <a:pt x="940820" y="1925661"/>
                    <a:pt x="934593" y="1950719"/>
                    <a:pt x="927173" y="1974229"/>
                  </a:cubicBezTo>
                  <a:cubicBezTo>
                    <a:pt x="920019" y="1998254"/>
                    <a:pt x="912468" y="2021504"/>
                    <a:pt x="906107" y="2046952"/>
                  </a:cubicBezTo>
                  <a:cubicBezTo>
                    <a:pt x="853906" y="2245614"/>
                    <a:pt x="809918" y="2463136"/>
                    <a:pt x="751092" y="2676266"/>
                  </a:cubicBezTo>
                  <a:cubicBezTo>
                    <a:pt x="693458" y="2889912"/>
                    <a:pt x="624166" y="3100976"/>
                    <a:pt x="547189" y="3308422"/>
                  </a:cubicBezTo>
                  <a:cubicBezTo>
                    <a:pt x="479617" y="3487580"/>
                    <a:pt x="444109" y="3675523"/>
                    <a:pt x="441195" y="3866306"/>
                  </a:cubicBezTo>
                  <a:cubicBezTo>
                    <a:pt x="438014" y="4057089"/>
                    <a:pt x="469282" y="4250456"/>
                    <a:pt x="527182" y="4439174"/>
                  </a:cubicBezTo>
                  <a:cubicBezTo>
                    <a:pt x="584815" y="4628278"/>
                    <a:pt x="671067" y="4811828"/>
                    <a:pt x="775073" y="4987240"/>
                  </a:cubicBezTo>
                  <a:cubicBezTo>
                    <a:pt x="827009" y="5075075"/>
                    <a:pt x="884246" y="5160327"/>
                    <a:pt x="943206" y="5244933"/>
                  </a:cubicBezTo>
                  <a:cubicBezTo>
                    <a:pt x="1002296" y="5329411"/>
                    <a:pt x="1064964" y="5412337"/>
                    <a:pt x="1133728" y="5490356"/>
                  </a:cubicBezTo>
                  <a:cubicBezTo>
                    <a:pt x="1203949" y="5567728"/>
                    <a:pt x="1279337" y="5642259"/>
                    <a:pt x="1359626" y="5709815"/>
                  </a:cubicBezTo>
                  <a:cubicBezTo>
                    <a:pt x="1398711" y="5744949"/>
                    <a:pt x="1439916" y="5777241"/>
                    <a:pt x="1481254" y="5809146"/>
                  </a:cubicBezTo>
                  <a:cubicBezTo>
                    <a:pt x="1501922" y="5825163"/>
                    <a:pt x="1522325" y="5841309"/>
                    <a:pt x="1543260" y="5856940"/>
                  </a:cubicBezTo>
                  <a:cubicBezTo>
                    <a:pt x="1564591" y="5871923"/>
                    <a:pt x="1585921" y="5886777"/>
                    <a:pt x="1607518" y="5901374"/>
                  </a:cubicBezTo>
                  <a:cubicBezTo>
                    <a:pt x="1778565" y="6019693"/>
                    <a:pt x="1961271" y="6115924"/>
                    <a:pt x="2145566" y="6193814"/>
                  </a:cubicBezTo>
                  <a:lnTo>
                    <a:pt x="2214991" y="6221844"/>
                  </a:lnTo>
                  <a:lnTo>
                    <a:pt x="2249307" y="6236182"/>
                  </a:lnTo>
                  <a:cubicBezTo>
                    <a:pt x="2260702" y="6241089"/>
                    <a:pt x="2272625" y="6244577"/>
                    <a:pt x="2284285" y="6248711"/>
                  </a:cubicBezTo>
                  <a:lnTo>
                    <a:pt x="2354241" y="6273124"/>
                  </a:lnTo>
                  <a:cubicBezTo>
                    <a:pt x="2360070" y="6275190"/>
                    <a:pt x="2365899" y="6277128"/>
                    <a:pt x="2371597" y="6279324"/>
                  </a:cubicBezTo>
                  <a:cubicBezTo>
                    <a:pt x="2377161" y="6281778"/>
                    <a:pt x="2382329" y="6285007"/>
                    <a:pt x="2387894" y="6287719"/>
                  </a:cubicBezTo>
                  <a:cubicBezTo>
                    <a:pt x="2398757" y="6293274"/>
                    <a:pt x="2410153" y="6297666"/>
                    <a:pt x="2421414" y="6302186"/>
                  </a:cubicBezTo>
                  <a:lnTo>
                    <a:pt x="2489117" y="6329441"/>
                  </a:lnTo>
                  <a:lnTo>
                    <a:pt x="2522902" y="6343134"/>
                  </a:lnTo>
                  <a:cubicBezTo>
                    <a:pt x="2534165" y="6347654"/>
                    <a:pt x="2545294" y="6352563"/>
                    <a:pt x="2556953" y="6356051"/>
                  </a:cubicBezTo>
                  <a:lnTo>
                    <a:pt x="2695009" y="6401905"/>
                  </a:lnTo>
                  <a:cubicBezTo>
                    <a:pt x="2880895" y="6457190"/>
                    <a:pt x="3073141" y="6489095"/>
                    <a:pt x="3268035" y="6501238"/>
                  </a:cubicBezTo>
                  <a:cubicBezTo>
                    <a:pt x="3292413" y="6502659"/>
                    <a:pt x="3316527" y="6505629"/>
                    <a:pt x="3341038" y="6506145"/>
                  </a:cubicBezTo>
                  <a:lnTo>
                    <a:pt x="3414703" y="6507050"/>
                  </a:lnTo>
                  <a:lnTo>
                    <a:pt x="3488237" y="6508212"/>
                  </a:lnTo>
                  <a:cubicBezTo>
                    <a:pt x="3500690" y="6508729"/>
                    <a:pt x="3512483" y="6508471"/>
                    <a:pt x="3524142" y="6507955"/>
                  </a:cubicBezTo>
                  <a:lnTo>
                    <a:pt x="3559252" y="6506921"/>
                  </a:lnTo>
                  <a:cubicBezTo>
                    <a:pt x="3582835" y="6506792"/>
                    <a:pt x="3605889" y="6504467"/>
                    <a:pt x="3629207" y="6503045"/>
                  </a:cubicBezTo>
                  <a:cubicBezTo>
                    <a:pt x="3652526" y="6502012"/>
                    <a:pt x="3675579" y="6499171"/>
                    <a:pt x="3698633" y="6496845"/>
                  </a:cubicBezTo>
                  <a:cubicBezTo>
                    <a:pt x="3710160" y="6495683"/>
                    <a:pt x="3721819" y="6494907"/>
                    <a:pt x="3733213" y="6493357"/>
                  </a:cubicBezTo>
                  <a:lnTo>
                    <a:pt x="3767529" y="6488707"/>
                  </a:lnTo>
                  <a:lnTo>
                    <a:pt x="3801845" y="6484057"/>
                  </a:lnTo>
                  <a:lnTo>
                    <a:pt x="3835895" y="6478116"/>
                  </a:lnTo>
                  <a:cubicBezTo>
                    <a:pt x="4017673" y="6446727"/>
                    <a:pt x="4194152" y="6390281"/>
                    <a:pt x="4364801" y="6308517"/>
                  </a:cubicBezTo>
                  <a:cubicBezTo>
                    <a:pt x="4535583" y="6227139"/>
                    <a:pt x="4700138" y="6120962"/>
                    <a:pt x="4861379" y="6000576"/>
                  </a:cubicBezTo>
                  <a:cubicBezTo>
                    <a:pt x="5022621" y="5879931"/>
                    <a:pt x="5180684" y="5745337"/>
                    <a:pt x="5341263" y="5605834"/>
                  </a:cubicBezTo>
                  <a:lnTo>
                    <a:pt x="5587301" y="5390379"/>
                  </a:lnTo>
                  <a:cubicBezTo>
                    <a:pt x="5674216" y="5315718"/>
                    <a:pt x="5761527" y="5244416"/>
                    <a:pt x="5849105" y="5176344"/>
                  </a:cubicBezTo>
                  <a:lnTo>
                    <a:pt x="5890489" y="5145260"/>
                  </a:lnTo>
                  <a:lnTo>
                    <a:pt x="5890489" y="5995323"/>
                  </a:lnTo>
                  <a:lnTo>
                    <a:pt x="5811477" y="6077819"/>
                  </a:lnTo>
                  <a:cubicBezTo>
                    <a:pt x="5654739" y="6238377"/>
                    <a:pt x="5487138" y="6396093"/>
                    <a:pt x="5301384" y="6542958"/>
                  </a:cubicBezTo>
                  <a:lnTo>
                    <a:pt x="5252008" y="6578438"/>
                  </a:lnTo>
                  <a:lnTo>
                    <a:pt x="1653730" y="6578438"/>
                  </a:lnTo>
                  <a:lnTo>
                    <a:pt x="1549768" y="6488821"/>
                  </a:lnTo>
                  <a:cubicBezTo>
                    <a:pt x="1461976" y="6409495"/>
                    <a:pt x="1378573" y="6327182"/>
                    <a:pt x="1298282" y="6243932"/>
                  </a:cubicBezTo>
                  <a:cubicBezTo>
                    <a:pt x="1278277" y="6223006"/>
                    <a:pt x="1258138" y="6202210"/>
                    <a:pt x="1237999" y="6181671"/>
                  </a:cubicBezTo>
                  <a:lnTo>
                    <a:pt x="1179967" y="6117862"/>
                  </a:lnTo>
                  <a:lnTo>
                    <a:pt x="1121936" y="6054569"/>
                  </a:lnTo>
                  <a:cubicBezTo>
                    <a:pt x="1102328" y="6033644"/>
                    <a:pt x="1084573" y="6011427"/>
                    <a:pt x="1065628" y="5990243"/>
                  </a:cubicBezTo>
                  <a:cubicBezTo>
                    <a:pt x="1028662" y="5947099"/>
                    <a:pt x="990239" y="5904991"/>
                    <a:pt x="954335" y="5861460"/>
                  </a:cubicBezTo>
                  <a:cubicBezTo>
                    <a:pt x="936050" y="5840018"/>
                    <a:pt x="917634" y="5818446"/>
                    <a:pt x="898953" y="5797393"/>
                  </a:cubicBezTo>
                  <a:cubicBezTo>
                    <a:pt x="880404" y="5776208"/>
                    <a:pt x="861325" y="5755412"/>
                    <a:pt x="842908" y="5733582"/>
                  </a:cubicBezTo>
                  <a:cubicBezTo>
                    <a:pt x="767919" y="5647942"/>
                    <a:pt x="693061" y="5561786"/>
                    <a:pt x="622442" y="5471884"/>
                  </a:cubicBezTo>
                  <a:cubicBezTo>
                    <a:pt x="551559" y="5382112"/>
                    <a:pt x="486639" y="5287430"/>
                    <a:pt x="425559" y="5190036"/>
                  </a:cubicBezTo>
                  <a:cubicBezTo>
                    <a:pt x="303668" y="4994990"/>
                    <a:pt x="200193" y="4786123"/>
                    <a:pt x="123877" y="4564210"/>
                  </a:cubicBezTo>
                  <a:cubicBezTo>
                    <a:pt x="47694" y="4342555"/>
                    <a:pt x="2249" y="4106045"/>
                    <a:pt x="130" y="3865530"/>
                  </a:cubicBezTo>
                  <a:cubicBezTo>
                    <a:pt x="-1328" y="3745403"/>
                    <a:pt x="9537" y="3624629"/>
                    <a:pt x="30602" y="3505793"/>
                  </a:cubicBezTo>
                  <a:cubicBezTo>
                    <a:pt x="51802" y="3386828"/>
                    <a:pt x="84659" y="3270059"/>
                    <a:pt x="126924" y="3157164"/>
                  </a:cubicBezTo>
                  <a:cubicBezTo>
                    <a:pt x="200457" y="2959276"/>
                    <a:pt x="271737" y="2761388"/>
                    <a:pt x="334803" y="2560530"/>
                  </a:cubicBezTo>
                  <a:lnTo>
                    <a:pt x="381176" y="2409144"/>
                  </a:lnTo>
                  <a:lnTo>
                    <a:pt x="425825" y="2255819"/>
                  </a:lnTo>
                  <a:lnTo>
                    <a:pt x="470210" y="2099523"/>
                  </a:lnTo>
                  <a:lnTo>
                    <a:pt x="492998" y="2020213"/>
                  </a:lnTo>
                  <a:lnTo>
                    <a:pt x="517509" y="1939224"/>
                  </a:lnTo>
                  <a:cubicBezTo>
                    <a:pt x="525061" y="1912485"/>
                    <a:pt x="534866" y="1884586"/>
                    <a:pt x="544007" y="1857201"/>
                  </a:cubicBezTo>
                  <a:cubicBezTo>
                    <a:pt x="553680" y="1829559"/>
                    <a:pt x="561496" y="1802304"/>
                    <a:pt x="573288" y="1774274"/>
                  </a:cubicBezTo>
                  <a:lnTo>
                    <a:pt x="606146" y="1690832"/>
                  </a:lnTo>
                  <a:cubicBezTo>
                    <a:pt x="618467" y="1663060"/>
                    <a:pt x="631716" y="1635417"/>
                    <a:pt x="644569" y="1607775"/>
                  </a:cubicBezTo>
                  <a:cubicBezTo>
                    <a:pt x="698625" y="1498368"/>
                    <a:pt x="763413" y="1391287"/>
                    <a:pt x="837874" y="1297638"/>
                  </a:cubicBezTo>
                  <a:cubicBezTo>
                    <a:pt x="910348" y="1201278"/>
                    <a:pt x="990107" y="1115897"/>
                    <a:pt x="1069602" y="1032194"/>
                  </a:cubicBezTo>
                  <a:cubicBezTo>
                    <a:pt x="1089079" y="1010624"/>
                    <a:pt x="1110012" y="990990"/>
                    <a:pt x="1130548" y="970839"/>
                  </a:cubicBezTo>
                  <a:lnTo>
                    <a:pt x="1192024" y="910129"/>
                  </a:lnTo>
                  <a:cubicBezTo>
                    <a:pt x="1212031" y="889462"/>
                    <a:pt x="1234024" y="870475"/>
                    <a:pt x="1255356" y="850841"/>
                  </a:cubicBezTo>
                  <a:lnTo>
                    <a:pt x="1319614" y="792068"/>
                  </a:lnTo>
                  <a:cubicBezTo>
                    <a:pt x="1340680" y="772176"/>
                    <a:pt x="1363469" y="753834"/>
                    <a:pt x="1385728" y="734975"/>
                  </a:cubicBezTo>
                  <a:lnTo>
                    <a:pt x="1452768" y="678528"/>
                  </a:lnTo>
                  <a:lnTo>
                    <a:pt x="1469594" y="664449"/>
                  </a:lnTo>
                  <a:lnTo>
                    <a:pt x="1487083" y="651015"/>
                  </a:lnTo>
                  <a:lnTo>
                    <a:pt x="1522193" y="624277"/>
                  </a:lnTo>
                  <a:lnTo>
                    <a:pt x="1592415" y="570671"/>
                  </a:lnTo>
                  <a:cubicBezTo>
                    <a:pt x="1640110" y="535925"/>
                    <a:pt x="1689531" y="503245"/>
                    <a:pt x="1738287" y="469402"/>
                  </a:cubicBezTo>
                  <a:cubicBezTo>
                    <a:pt x="1788634" y="438015"/>
                    <a:pt x="1839643" y="407013"/>
                    <a:pt x="1890918" y="376530"/>
                  </a:cubicBezTo>
                  <a:cubicBezTo>
                    <a:pt x="2098400" y="258209"/>
                    <a:pt x="2323503" y="166241"/>
                    <a:pt x="2555363" y="105274"/>
                  </a:cubicBezTo>
                  <a:cubicBezTo>
                    <a:pt x="2787223" y="44047"/>
                    <a:pt x="3024516" y="12013"/>
                    <a:pt x="3259291" y="3229"/>
                  </a:cubicBezTo>
                  <a:lnTo>
                    <a:pt x="3347265" y="903"/>
                  </a:ln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ACA5348F-9FF6-485F-898D-1BED7EC727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95999" y="52997"/>
              <a:ext cx="6093363" cy="6805004"/>
            </a:xfrm>
            <a:custGeom>
              <a:avLst/>
              <a:gdLst>
                <a:gd name="connsiteX0" fmla="*/ 3517682 w 5890491"/>
                <a:gd name="connsiteY0" fmla="*/ 0 h 6578439"/>
                <a:gd name="connsiteX1" fmla="*/ 5849513 w 5890491"/>
                <a:gd name="connsiteY1" fmla="*/ 841730 h 6578439"/>
                <a:gd name="connsiteX2" fmla="*/ 5890491 w 5890491"/>
                <a:gd name="connsiteY2" fmla="*/ 879061 h 6578439"/>
                <a:gd name="connsiteX3" fmla="*/ 5890491 w 5890491"/>
                <a:gd name="connsiteY3" fmla="*/ 2034114 h 6578439"/>
                <a:gd name="connsiteX4" fmla="*/ 5757065 w 5890491"/>
                <a:gd name="connsiteY4" fmla="*/ 1854938 h 6578439"/>
                <a:gd name="connsiteX5" fmla="*/ 5564060 w 5890491"/>
                <a:gd name="connsiteY5" fmla="*/ 1642182 h 6578439"/>
                <a:gd name="connsiteX6" fmla="*/ 3517551 w 5890491"/>
                <a:gd name="connsiteY6" fmla="*/ 790012 h 6578439"/>
                <a:gd name="connsiteX7" fmla="*/ 1611552 w 5890491"/>
                <a:gd name="connsiteY7" fmla="*/ 1543282 h 6578439"/>
                <a:gd name="connsiteX8" fmla="*/ 1340656 w 5890491"/>
                <a:gd name="connsiteY8" fmla="*/ 1897925 h 6578439"/>
                <a:gd name="connsiteX9" fmla="*/ 1201705 w 5890491"/>
                <a:gd name="connsiteY9" fmla="*/ 2361213 h 6578439"/>
                <a:gd name="connsiteX10" fmla="*/ 852705 w 5890491"/>
                <a:gd name="connsiteY10" fmla="*/ 3529176 h 6578439"/>
                <a:gd name="connsiteX11" fmla="*/ 863863 w 5890491"/>
                <a:gd name="connsiteY11" fmla="*/ 4437051 h 6578439"/>
                <a:gd name="connsiteX12" fmla="*/ 1413569 w 5890491"/>
                <a:gd name="connsiteY12" fmla="*/ 5357174 h 6578439"/>
                <a:gd name="connsiteX13" fmla="*/ 2339129 w 5890491"/>
                <a:gd name="connsiteY13" fmla="*/ 6143367 h 6578439"/>
                <a:gd name="connsiteX14" fmla="*/ 3439449 w 5890491"/>
                <a:gd name="connsiteY14" fmla="*/ 6420049 h 6578439"/>
                <a:gd name="connsiteX15" fmla="*/ 5251388 w 5890491"/>
                <a:gd name="connsiteY15" fmla="*/ 5349009 h 6578439"/>
                <a:gd name="connsiteX16" fmla="*/ 5657731 w 5890491"/>
                <a:gd name="connsiteY16" fmla="*/ 4959205 h 6578439"/>
                <a:gd name="connsiteX17" fmla="*/ 5836127 w 5890491"/>
                <a:gd name="connsiteY17" fmla="*/ 4792052 h 6578439"/>
                <a:gd name="connsiteX18" fmla="*/ 5890491 w 5890491"/>
                <a:gd name="connsiteY18" fmla="*/ 4738662 h 6578439"/>
                <a:gd name="connsiteX19" fmla="*/ 5890491 w 5890491"/>
                <a:gd name="connsiteY19" fmla="*/ 5821964 h 6578439"/>
                <a:gd name="connsiteX20" fmla="*/ 5802001 w 5890491"/>
                <a:gd name="connsiteY20" fmla="*/ 5907904 h 6578439"/>
                <a:gd name="connsiteX21" fmla="*/ 5294358 w 5890491"/>
                <a:gd name="connsiteY21" fmla="*/ 6397505 h 6578439"/>
                <a:gd name="connsiteX22" fmla="*/ 5077178 w 5890491"/>
                <a:gd name="connsiteY22" fmla="*/ 6578439 h 6578439"/>
                <a:gd name="connsiteX23" fmla="*/ 1567290 w 5890491"/>
                <a:gd name="connsiteY23" fmla="*/ 6578439 h 6578439"/>
                <a:gd name="connsiteX24" fmla="*/ 1508588 w 5890491"/>
                <a:gd name="connsiteY24" fmla="*/ 6535186 h 6578439"/>
                <a:gd name="connsiteX25" fmla="*/ 826498 w 5890491"/>
                <a:gd name="connsiteY25" fmla="*/ 5876034 h 6578439"/>
                <a:gd name="connsiteX26" fmla="*/ 122403 w 5890491"/>
                <a:gd name="connsiteY26" fmla="*/ 3255655 h 6578439"/>
                <a:gd name="connsiteX27" fmla="*/ 1061197 w 5890491"/>
                <a:gd name="connsiteY27" fmla="*/ 984650 h 6578439"/>
                <a:gd name="connsiteX28" fmla="*/ 3517682 w 5890491"/>
                <a:gd name="connsiteY28" fmla="*/ 0 h 6578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890491" h="6578439">
                  <a:moveTo>
                    <a:pt x="3517682" y="0"/>
                  </a:moveTo>
                  <a:cubicBezTo>
                    <a:pt x="4402017" y="0"/>
                    <a:pt x="5213742" y="315483"/>
                    <a:pt x="5849513" y="841730"/>
                  </a:cubicBezTo>
                  <a:lnTo>
                    <a:pt x="5890491" y="879061"/>
                  </a:lnTo>
                  <a:lnTo>
                    <a:pt x="5890491" y="2034114"/>
                  </a:lnTo>
                  <a:lnTo>
                    <a:pt x="5757065" y="1854938"/>
                  </a:lnTo>
                  <a:cubicBezTo>
                    <a:pt x="5696443" y="1781264"/>
                    <a:pt x="5632076" y="1710299"/>
                    <a:pt x="5564060" y="1642182"/>
                  </a:cubicBezTo>
                  <a:cubicBezTo>
                    <a:pt x="5015393" y="1092636"/>
                    <a:pt x="4288592" y="790012"/>
                    <a:pt x="3517551" y="790012"/>
                  </a:cubicBezTo>
                  <a:cubicBezTo>
                    <a:pt x="2701750" y="790012"/>
                    <a:pt x="2131676" y="1015335"/>
                    <a:pt x="1611552" y="1543282"/>
                  </a:cubicBezTo>
                  <a:cubicBezTo>
                    <a:pt x="1435754" y="1721722"/>
                    <a:pt x="1375945" y="1822729"/>
                    <a:pt x="1340656" y="1897925"/>
                  </a:cubicBezTo>
                  <a:cubicBezTo>
                    <a:pt x="1289148" y="2007623"/>
                    <a:pt x="1252432" y="2155907"/>
                    <a:pt x="1201705" y="2361213"/>
                  </a:cubicBezTo>
                  <a:cubicBezTo>
                    <a:pt x="1133721" y="2635919"/>
                    <a:pt x="1040568" y="3012290"/>
                    <a:pt x="852705" y="3529176"/>
                  </a:cubicBezTo>
                  <a:cubicBezTo>
                    <a:pt x="749952" y="3811784"/>
                    <a:pt x="753584" y="4108747"/>
                    <a:pt x="863863" y="4437051"/>
                  </a:cubicBezTo>
                  <a:cubicBezTo>
                    <a:pt x="964800" y="4737438"/>
                    <a:pt x="1154869" y="5055603"/>
                    <a:pt x="1413569" y="5357174"/>
                  </a:cubicBezTo>
                  <a:cubicBezTo>
                    <a:pt x="1718326" y="5712343"/>
                    <a:pt x="2021008" y="5969404"/>
                    <a:pt x="2339129" y="6143367"/>
                  </a:cubicBezTo>
                  <a:cubicBezTo>
                    <a:pt x="2679565" y="6329577"/>
                    <a:pt x="3039591" y="6420049"/>
                    <a:pt x="3439449" y="6420049"/>
                  </a:cubicBezTo>
                  <a:cubicBezTo>
                    <a:pt x="4142246" y="6420049"/>
                    <a:pt x="4633828" y="5976251"/>
                    <a:pt x="5251388" y="5349009"/>
                  </a:cubicBezTo>
                  <a:cubicBezTo>
                    <a:pt x="5389949" y="5208364"/>
                    <a:pt x="5526047" y="5081677"/>
                    <a:pt x="5657731" y="4959205"/>
                  </a:cubicBezTo>
                  <a:cubicBezTo>
                    <a:pt x="5719520" y="4901722"/>
                    <a:pt x="5779200" y="4846206"/>
                    <a:pt x="5836127" y="4792052"/>
                  </a:cubicBezTo>
                  <a:lnTo>
                    <a:pt x="5890491" y="4738662"/>
                  </a:lnTo>
                  <a:lnTo>
                    <a:pt x="5890491" y="5821964"/>
                  </a:lnTo>
                  <a:lnTo>
                    <a:pt x="5802001" y="5907904"/>
                  </a:lnTo>
                  <a:cubicBezTo>
                    <a:pt x="5634962" y="6077456"/>
                    <a:pt x="5467509" y="6243625"/>
                    <a:pt x="5294358" y="6397505"/>
                  </a:cubicBezTo>
                  <a:lnTo>
                    <a:pt x="5077178" y="6578439"/>
                  </a:lnTo>
                  <a:lnTo>
                    <a:pt x="1567290" y="6578439"/>
                  </a:lnTo>
                  <a:lnTo>
                    <a:pt x="1508588" y="6535186"/>
                  </a:lnTo>
                  <a:cubicBezTo>
                    <a:pt x="1263991" y="6345442"/>
                    <a:pt x="1038054" y="6122666"/>
                    <a:pt x="826498" y="5876034"/>
                  </a:cubicBezTo>
                  <a:cubicBezTo>
                    <a:pt x="261613" y="5217713"/>
                    <a:pt x="-239182" y="4250314"/>
                    <a:pt x="122403" y="3255655"/>
                  </a:cubicBezTo>
                  <a:cubicBezTo>
                    <a:pt x="607497" y="1921629"/>
                    <a:pt x="393040" y="1662857"/>
                    <a:pt x="1061197" y="984650"/>
                  </a:cubicBezTo>
                  <a:cubicBezTo>
                    <a:pt x="1729484" y="306444"/>
                    <a:pt x="2498060" y="0"/>
                    <a:pt x="351768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33B89F41-1D91-447A-88C5-8A917809FE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96000" y="52997"/>
              <a:ext cx="6093362" cy="6805004"/>
            </a:xfrm>
            <a:custGeom>
              <a:avLst/>
              <a:gdLst>
                <a:gd name="connsiteX0" fmla="*/ 5890490 w 5890490"/>
                <a:gd name="connsiteY0" fmla="*/ 5389037 h 6578439"/>
                <a:gd name="connsiteX1" fmla="*/ 5890490 w 5890490"/>
                <a:gd name="connsiteY1" fmla="*/ 5855587 h 6578439"/>
                <a:gd name="connsiteX2" fmla="*/ 5784593 w 5890490"/>
                <a:gd name="connsiteY2" fmla="*/ 5962054 h 6578439"/>
                <a:gd name="connsiteX3" fmla="*/ 5663414 w 5890490"/>
                <a:gd name="connsiteY3" fmla="*/ 6082564 h 6578439"/>
                <a:gd name="connsiteX4" fmla="*/ 5147099 w 5890490"/>
                <a:gd name="connsiteY4" fmla="*/ 6547726 h 6578439"/>
                <a:gd name="connsiteX5" fmla="*/ 5105015 w 5890490"/>
                <a:gd name="connsiteY5" fmla="*/ 6578439 h 6578439"/>
                <a:gd name="connsiteX6" fmla="*/ 4385601 w 5890490"/>
                <a:gd name="connsiteY6" fmla="*/ 6578439 h 6578439"/>
                <a:gd name="connsiteX7" fmla="*/ 4507252 w 5890490"/>
                <a:gd name="connsiteY7" fmla="*/ 6515968 h 6578439"/>
                <a:gd name="connsiteX8" fmla="*/ 4909330 w 5890490"/>
                <a:gd name="connsiteY8" fmla="*/ 6253453 h 6578439"/>
                <a:gd name="connsiteX9" fmla="*/ 5411374 w 5890490"/>
                <a:gd name="connsiteY9" fmla="*/ 5828544 h 6578439"/>
                <a:gd name="connsiteX10" fmla="*/ 5533570 w 5890490"/>
                <a:gd name="connsiteY10" fmla="*/ 5714534 h 6578439"/>
                <a:gd name="connsiteX11" fmla="*/ 5657425 w 5890490"/>
                <a:gd name="connsiteY11" fmla="*/ 5597650 h 6578439"/>
                <a:gd name="connsiteX12" fmla="*/ 3336813 w 5890490"/>
                <a:gd name="connsiteY12" fmla="*/ 499 h 6578439"/>
                <a:gd name="connsiteX13" fmla="*/ 3513674 w 5890490"/>
                <a:gd name="connsiteY13" fmla="*/ 1202 h 6578439"/>
                <a:gd name="connsiteX14" fmla="*/ 3602743 w 5890490"/>
                <a:gd name="connsiteY14" fmla="*/ 4827 h 6578439"/>
                <a:gd name="connsiteX15" fmla="*/ 3647213 w 5890490"/>
                <a:gd name="connsiteY15" fmla="*/ 6703 h 6578439"/>
                <a:gd name="connsiteX16" fmla="*/ 3691684 w 5890490"/>
                <a:gd name="connsiteY16" fmla="*/ 9453 h 6578439"/>
                <a:gd name="connsiteX17" fmla="*/ 3868927 w 5890490"/>
                <a:gd name="connsiteY17" fmla="*/ 27080 h 6578439"/>
                <a:gd name="connsiteX18" fmla="*/ 5200872 w 5890490"/>
                <a:gd name="connsiteY18" fmla="*/ 472240 h 6578439"/>
                <a:gd name="connsiteX19" fmla="*/ 5772711 w 5890490"/>
                <a:gd name="connsiteY19" fmla="*/ 866334 h 6578439"/>
                <a:gd name="connsiteX20" fmla="*/ 5890490 w 5890490"/>
                <a:gd name="connsiteY20" fmla="*/ 972426 h 6578439"/>
                <a:gd name="connsiteX21" fmla="*/ 5890490 w 5890490"/>
                <a:gd name="connsiteY21" fmla="*/ 1158576 h 6578439"/>
                <a:gd name="connsiteX22" fmla="*/ 5676045 w 5890490"/>
                <a:gd name="connsiteY22" fmla="*/ 986969 h 6578439"/>
                <a:gd name="connsiteX23" fmla="*/ 5103776 w 5890490"/>
                <a:gd name="connsiteY23" fmla="*/ 655879 h 6578439"/>
                <a:gd name="connsiteX24" fmla="*/ 4482465 w 5890490"/>
                <a:gd name="connsiteY24" fmla="*/ 440363 h 6578439"/>
                <a:gd name="connsiteX25" fmla="*/ 4402444 w 5890490"/>
                <a:gd name="connsiteY25" fmla="*/ 422111 h 6578439"/>
                <a:gd name="connsiteX26" fmla="*/ 4322423 w 5890490"/>
                <a:gd name="connsiteY26" fmla="*/ 404610 h 6578439"/>
                <a:gd name="connsiteX27" fmla="*/ 4241892 w 5890490"/>
                <a:gd name="connsiteY27" fmla="*/ 389858 h 6578439"/>
                <a:gd name="connsiteX28" fmla="*/ 4201627 w 5890490"/>
                <a:gd name="connsiteY28" fmla="*/ 382483 h 6578439"/>
                <a:gd name="connsiteX29" fmla="*/ 4161234 w 5890490"/>
                <a:gd name="connsiteY29" fmla="*/ 375857 h 6578439"/>
                <a:gd name="connsiteX30" fmla="*/ 3999280 w 5890490"/>
                <a:gd name="connsiteY30" fmla="*/ 353606 h 6578439"/>
                <a:gd name="connsiteX31" fmla="*/ 3836817 w 5890490"/>
                <a:gd name="connsiteY31" fmla="*/ 338480 h 6578439"/>
                <a:gd name="connsiteX32" fmla="*/ 3673972 w 5890490"/>
                <a:gd name="connsiteY32" fmla="*/ 330604 h 6578439"/>
                <a:gd name="connsiteX33" fmla="*/ 3511126 w 5890490"/>
                <a:gd name="connsiteY33" fmla="*/ 328978 h 6578439"/>
                <a:gd name="connsiteX34" fmla="*/ 3183142 w 5890490"/>
                <a:gd name="connsiteY34" fmla="*/ 342854 h 6578439"/>
                <a:gd name="connsiteX35" fmla="*/ 2541444 w 5890490"/>
                <a:gd name="connsiteY35" fmla="*/ 439988 h 6578439"/>
                <a:gd name="connsiteX36" fmla="*/ 1933895 w 5890490"/>
                <a:gd name="connsiteY36" fmla="*/ 650505 h 6578439"/>
                <a:gd name="connsiteX37" fmla="*/ 1378079 w 5890490"/>
                <a:gd name="connsiteY37" fmla="*/ 983905 h 6578439"/>
                <a:gd name="connsiteX38" fmla="*/ 1312967 w 5890490"/>
                <a:gd name="connsiteY38" fmla="*/ 1033660 h 6578439"/>
                <a:gd name="connsiteX39" fmla="*/ 1248364 w 5890490"/>
                <a:gd name="connsiteY39" fmla="*/ 1084413 h 6578439"/>
                <a:gd name="connsiteX40" fmla="*/ 1185163 w 5890490"/>
                <a:gd name="connsiteY40" fmla="*/ 1137168 h 6578439"/>
                <a:gd name="connsiteX41" fmla="*/ 1122852 w 5890490"/>
                <a:gd name="connsiteY41" fmla="*/ 1190922 h 6578439"/>
                <a:gd name="connsiteX42" fmla="*/ 892092 w 5890490"/>
                <a:gd name="connsiteY42" fmla="*/ 1421440 h 6578439"/>
                <a:gd name="connsiteX43" fmla="*/ 707202 w 5890490"/>
                <a:gd name="connsiteY43" fmla="*/ 1684212 h 6578439"/>
                <a:gd name="connsiteX44" fmla="*/ 670121 w 5890490"/>
                <a:gd name="connsiteY44" fmla="*/ 1756093 h 6578439"/>
                <a:gd name="connsiteX45" fmla="*/ 637630 w 5890490"/>
                <a:gd name="connsiteY45" fmla="*/ 1830724 h 6578439"/>
                <a:gd name="connsiteX46" fmla="*/ 607685 w 5890490"/>
                <a:gd name="connsiteY46" fmla="*/ 1907105 h 6578439"/>
                <a:gd name="connsiteX47" fmla="*/ 580034 w 5890490"/>
                <a:gd name="connsiteY47" fmla="*/ 1984986 h 6578439"/>
                <a:gd name="connsiteX48" fmla="*/ 481919 w 5890490"/>
                <a:gd name="connsiteY48" fmla="*/ 2304386 h 6578439"/>
                <a:gd name="connsiteX49" fmla="*/ 433881 w 5890490"/>
                <a:gd name="connsiteY49" fmla="*/ 2465399 h 6578439"/>
                <a:gd name="connsiteX50" fmla="*/ 384442 w 5890490"/>
                <a:gd name="connsiteY50" fmla="*/ 2626163 h 6578439"/>
                <a:gd name="connsiteX51" fmla="*/ 166039 w 5890490"/>
                <a:gd name="connsiteY51" fmla="*/ 3261338 h 6578439"/>
                <a:gd name="connsiteX52" fmla="*/ 56202 w 5890490"/>
                <a:gd name="connsiteY52" fmla="*/ 3910265 h 6578439"/>
                <a:gd name="connsiteX53" fmla="*/ 93664 w 5890490"/>
                <a:gd name="connsiteY53" fmla="*/ 4237292 h 6578439"/>
                <a:gd name="connsiteX54" fmla="*/ 111758 w 5890490"/>
                <a:gd name="connsiteY54" fmla="*/ 4317548 h 6578439"/>
                <a:gd name="connsiteX55" fmla="*/ 133038 w 5890490"/>
                <a:gd name="connsiteY55" fmla="*/ 4397054 h 6578439"/>
                <a:gd name="connsiteX56" fmla="*/ 157757 w 5890490"/>
                <a:gd name="connsiteY56" fmla="*/ 4475560 h 6578439"/>
                <a:gd name="connsiteX57" fmla="*/ 185153 w 5890490"/>
                <a:gd name="connsiteY57" fmla="*/ 4553066 h 6578439"/>
                <a:gd name="connsiteX58" fmla="*/ 493642 w 5890490"/>
                <a:gd name="connsiteY58" fmla="*/ 5132239 h 6578439"/>
                <a:gd name="connsiteX59" fmla="*/ 914391 w 5890490"/>
                <a:gd name="connsiteY59" fmla="*/ 5636528 h 6578439"/>
                <a:gd name="connsiteX60" fmla="*/ 1402034 w 5890490"/>
                <a:gd name="connsiteY60" fmla="*/ 6076188 h 6578439"/>
                <a:gd name="connsiteX61" fmla="*/ 1664397 w 5890490"/>
                <a:gd name="connsiteY61" fmla="*/ 6267079 h 6578439"/>
                <a:gd name="connsiteX62" fmla="*/ 1938992 w 5890490"/>
                <a:gd name="connsiteY62" fmla="*/ 6434343 h 6578439"/>
                <a:gd name="connsiteX63" fmla="*/ 2225931 w 5890490"/>
                <a:gd name="connsiteY63" fmla="*/ 6574322 h 6578439"/>
                <a:gd name="connsiteX64" fmla="*/ 2236328 w 5890490"/>
                <a:gd name="connsiteY64" fmla="*/ 6578439 h 6578439"/>
                <a:gd name="connsiteX65" fmla="*/ 1504665 w 5890490"/>
                <a:gd name="connsiteY65" fmla="*/ 6578439 h 6578439"/>
                <a:gd name="connsiteX66" fmla="*/ 1456827 w 5890490"/>
                <a:gd name="connsiteY66" fmla="*/ 6543476 h 6578439"/>
                <a:gd name="connsiteX67" fmla="*/ 1188475 w 5890490"/>
                <a:gd name="connsiteY67" fmla="*/ 6314083 h 6578439"/>
                <a:gd name="connsiteX68" fmla="*/ 721728 w 5890490"/>
                <a:gd name="connsiteY68" fmla="*/ 5798666 h 6578439"/>
                <a:gd name="connsiteX69" fmla="*/ 344175 w 5890490"/>
                <a:gd name="connsiteY69" fmla="*/ 5219495 h 6578439"/>
                <a:gd name="connsiteX70" fmla="*/ 87293 w 5890490"/>
                <a:gd name="connsiteY70" fmla="*/ 4583569 h 6578439"/>
                <a:gd name="connsiteX71" fmla="*/ 65886 w 5890490"/>
                <a:gd name="connsiteY71" fmla="*/ 4500813 h 6578439"/>
                <a:gd name="connsiteX72" fmla="*/ 47409 w 5890490"/>
                <a:gd name="connsiteY72" fmla="*/ 4417431 h 6578439"/>
                <a:gd name="connsiteX73" fmla="*/ 39000 w 5890490"/>
                <a:gd name="connsiteY73" fmla="*/ 4375677 h 6578439"/>
                <a:gd name="connsiteX74" fmla="*/ 31610 w 5890490"/>
                <a:gd name="connsiteY74" fmla="*/ 4333674 h 6578439"/>
                <a:gd name="connsiteX75" fmla="*/ 18868 w 5890490"/>
                <a:gd name="connsiteY75" fmla="*/ 4249417 h 6578439"/>
                <a:gd name="connsiteX76" fmla="*/ 646 w 5890490"/>
                <a:gd name="connsiteY76" fmla="*/ 3910265 h 6578439"/>
                <a:gd name="connsiteX77" fmla="*/ 130234 w 5890490"/>
                <a:gd name="connsiteY77" fmla="*/ 3248337 h 6578439"/>
                <a:gd name="connsiteX78" fmla="*/ 335383 w 5890490"/>
                <a:gd name="connsiteY78" fmla="*/ 2611911 h 6578439"/>
                <a:gd name="connsiteX79" fmla="*/ 487272 w 5890490"/>
                <a:gd name="connsiteY79" fmla="*/ 1958609 h 6578439"/>
                <a:gd name="connsiteX80" fmla="*/ 508550 w 5890490"/>
                <a:gd name="connsiteY80" fmla="*/ 1876227 h 6578439"/>
                <a:gd name="connsiteX81" fmla="*/ 531742 w 5890490"/>
                <a:gd name="connsiteY81" fmla="*/ 1793721 h 6578439"/>
                <a:gd name="connsiteX82" fmla="*/ 558245 w 5890490"/>
                <a:gd name="connsiteY82" fmla="*/ 1711465 h 6578439"/>
                <a:gd name="connsiteX83" fmla="*/ 590100 w 5890490"/>
                <a:gd name="connsiteY83" fmla="*/ 1630332 h 6578439"/>
                <a:gd name="connsiteX84" fmla="*/ 758680 w 5890490"/>
                <a:gd name="connsiteY84" fmla="*/ 1322433 h 6578439"/>
                <a:gd name="connsiteX85" fmla="*/ 976317 w 5890490"/>
                <a:gd name="connsiteY85" fmla="*/ 1049286 h 6578439"/>
                <a:gd name="connsiteX86" fmla="*/ 1035314 w 5890490"/>
                <a:gd name="connsiteY86" fmla="*/ 985406 h 6578439"/>
                <a:gd name="connsiteX87" fmla="*/ 1095329 w 5890490"/>
                <a:gd name="connsiteY87" fmla="*/ 922526 h 6578439"/>
                <a:gd name="connsiteX88" fmla="*/ 1157384 w 5890490"/>
                <a:gd name="connsiteY88" fmla="*/ 861271 h 6578439"/>
                <a:gd name="connsiteX89" fmla="*/ 1220841 w 5890490"/>
                <a:gd name="connsiteY89" fmla="*/ 801017 h 6578439"/>
                <a:gd name="connsiteX90" fmla="*/ 1286462 w 5890490"/>
                <a:gd name="connsiteY90" fmla="*/ 742886 h 6578439"/>
                <a:gd name="connsiteX91" fmla="*/ 1353233 w 5890490"/>
                <a:gd name="connsiteY91" fmla="*/ 685632 h 6578439"/>
                <a:gd name="connsiteX92" fmla="*/ 1369924 w 5890490"/>
                <a:gd name="connsiteY92" fmla="*/ 671256 h 6578439"/>
                <a:gd name="connsiteX93" fmla="*/ 1387380 w 5890490"/>
                <a:gd name="connsiteY93" fmla="*/ 657755 h 6578439"/>
                <a:gd name="connsiteX94" fmla="*/ 1422422 w 5890490"/>
                <a:gd name="connsiteY94" fmla="*/ 630877 h 6578439"/>
                <a:gd name="connsiteX95" fmla="*/ 1492759 w 5890490"/>
                <a:gd name="connsiteY95" fmla="*/ 577248 h 6578439"/>
                <a:gd name="connsiteX96" fmla="*/ 1528820 w 5890490"/>
                <a:gd name="connsiteY96" fmla="*/ 551496 h 6578439"/>
                <a:gd name="connsiteX97" fmla="*/ 1565390 w 5890490"/>
                <a:gd name="connsiteY97" fmla="*/ 526370 h 6578439"/>
                <a:gd name="connsiteX98" fmla="*/ 1639040 w 5890490"/>
                <a:gd name="connsiteY98" fmla="*/ 476490 h 6578439"/>
                <a:gd name="connsiteX99" fmla="*/ 1792075 w 5890490"/>
                <a:gd name="connsiteY99" fmla="*/ 384859 h 6578439"/>
                <a:gd name="connsiteX100" fmla="*/ 2455943 w 5890490"/>
                <a:gd name="connsiteY100" fmla="*/ 117836 h 6578439"/>
                <a:gd name="connsiteX101" fmla="*/ 3159952 w 5890490"/>
                <a:gd name="connsiteY101" fmla="*/ 7203 h 6578439"/>
                <a:gd name="connsiteX102" fmla="*/ 3336813 w 5890490"/>
                <a:gd name="connsiteY102" fmla="*/ 499 h 6578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5890490" h="6578439">
                  <a:moveTo>
                    <a:pt x="5890490" y="5389037"/>
                  </a:moveTo>
                  <a:lnTo>
                    <a:pt x="5890490" y="5855587"/>
                  </a:lnTo>
                  <a:lnTo>
                    <a:pt x="5784593" y="5962054"/>
                  </a:lnTo>
                  <a:cubicBezTo>
                    <a:pt x="5744454" y="6002308"/>
                    <a:pt x="5704062" y="6042436"/>
                    <a:pt x="5663414" y="6082564"/>
                  </a:cubicBezTo>
                  <a:cubicBezTo>
                    <a:pt x="5500314" y="6242577"/>
                    <a:pt x="5330970" y="6400714"/>
                    <a:pt x="5147099" y="6547726"/>
                  </a:cubicBezTo>
                  <a:lnTo>
                    <a:pt x="5105015" y="6578439"/>
                  </a:lnTo>
                  <a:lnTo>
                    <a:pt x="4385601" y="6578439"/>
                  </a:lnTo>
                  <a:lnTo>
                    <a:pt x="4507252" y="6515968"/>
                  </a:lnTo>
                  <a:cubicBezTo>
                    <a:pt x="4645901" y="6439679"/>
                    <a:pt x="4779837" y="6350961"/>
                    <a:pt x="4909330" y="6253453"/>
                  </a:cubicBezTo>
                  <a:cubicBezTo>
                    <a:pt x="5082369" y="6123567"/>
                    <a:pt x="5248145" y="5979180"/>
                    <a:pt x="5411374" y="5828544"/>
                  </a:cubicBezTo>
                  <a:cubicBezTo>
                    <a:pt x="5452149" y="5790791"/>
                    <a:pt x="5492924" y="5752788"/>
                    <a:pt x="5533570" y="5714534"/>
                  </a:cubicBezTo>
                  <a:lnTo>
                    <a:pt x="5657425" y="5597650"/>
                  </a:lnTo>
                  <a:close/>
                  <a:moveTo>
                    <a:pt x="3336813" y="499"/>
                  </a:moveTo>
                  <a:cubicBezTo>
                    <a:pt x="3395682" y="-392"/>
                    <a:pt x="3454550" y="-48"/>
                    <a:pt x="3513674" y="1202"/>
                  </a:cubicBezTo>
                  <a:lnTo>
                    <a:pt x="3602743" y="4827"/>
                  </a:lnTo>
                  <a:lnTo>
                    <a:pt x="3647213" y="6703"/>
                  </a:lnTo>
                  <a:cubicBezTo>
                    <a:pt x="3661994" y="7327"/>
                    <a:pt x="3676903" y="7703"/>
                    <a:pt x="3691684" y="9453"/>
                  </a:cubicBezTo>
                  <a:lnTo>
                    <a:pt x="3868927" y="27080"/>
                  </a:lnTo>
                  <a:cubicBezTo>
                    <a:pt x="4340645" y="85584"/>
                    <a:pt x="4795160" y="243221"/>
                    <a:pt x="5200872" y="472240"/>
                  </a:cubicBezTo>
                  <a:cubicBezTo>
                    <a:pt x="5403855" y="587124"/>
                    <a:pt x="5594988" y="719447"/>
                    <a:pt x="5772711" y="866334"/>
                  </a:cubicBezTo>
                  <a:lnTo>
                    <a:pt x="5890490" y="972426"/>
                  </a:lnTo>
                  <a:lnTo>
                    <a:pt x="5890490" y="1158576"/>
                  </a:lnTo>
                  <a:lnTo>
                    <a:pt x="5676045" y="986969"/>
                  </a:lnTo>
                  <a:cubicBezTo>
                    <a:pt x="5496587" y="857740"/>
                    <a:pt x="5304275" y="746699"/>
                    <a:pt x="5103776" y="655879"/>
                  </a:cubicBezTo>
                  <a:cubicBezTo>
                    <a:pt x="4903214" y="564747"/>
                    <a:pt x="4695006" y="492492"/>
                    <a:pt x="4482465" y="440363"/>
                  </a:cubicBezTo>
                  <a:lnTo>
                    <a:pt x="4402444" y="422111"/>
                  </a:lnTo>
                  <a:cubicBezTo>
                    <a:pt x="4375813" y="416111"/>
                    <a:pt x="4349436" y="408859"/>
                    <a:pt x="4322423" y="404610"/>
                  </a:cubicBezTo>
                  <a:lnTo>
                    <a:pt x="4241892" y="389858"/>
                  </a:lnTo>
                  <a:lnTo>
                    <a:pt x="4201627" y="382483"/>
                  </a:lnTo>
                  <a:cubicBezTo>
                    <a:pt x="4188248" y="379983"/>
                    <a:pt x="4174869" y="377483"/>
                    <a:pt x="4161234" y="375857"/>
                  </a:cubicBezTo>
                  <a:cubicBezTo>
                    <a:pt x="4107208" y="368482"/>
                    <a:pt x="4053308" y="360482"/>
                    <a:pt x="3999280" y="353606"/>
                  </a:cubicBezTo>
                  <a:cubicBezTo>
                    <a:pt x="3944999" y="348855"/>
                    <a:pt x="3890844" y="343854"/>
                    <a:pt x="3836817" y="338480"/>
                  </a:cubicBezTo>
                  <a:lnTo>
                    <a:pt x="3673972" y="330604"/>
                  </a:lnTo>
                  <a:cubicBezTo>
                    <a:pt x="3619690" y="329104"/>
                    <a:pt x="3565281" y="329604"/>
                    <a:pt x="3511126" y="328978"/>
                  </a:cubicBezTo>
                  <a:cubicBezTo>
                    <a:pt x="3402054" y="330728"/>
                    <a:pt x="3291706" y="334604"/>
                    <a:pt x="3183142" y="342854"/>
                  </a:cubicBezTo>
                  <a:cubicBezTo>
                    <a:pt x="2965505" y="358855"/>
                    <a:pt x="2750670" y="389733"/>
                    <a:pt x="2541444" y="439988"/>
                  </a:cubicBezTo>
                  <a:cubicBezTo>
                    <a:pt x="2332216" y="490117"/>
                    <a:pt x="2128850" y="559997"/>
                    <a:pt x="1933895" y="650505"/>
                  </a:cubicBezTo>
                  <a:cubicBezTo>
                    <a:pt x="1738939" y="741261"/>
                    <a:pt x="1553540" y="854146"/>
                    <a:pt x="1378079" y="983905"/>
                  </a:cubicBezTo>
                  <a:lnTo>
                    <a:pt x="1312967" y="1033660"/>
                  </a:lnTo>
                  <a:cubicBezTo>
                    <a:pt x="1291178" y="1050286"/>
                    <a:pt x="1269006" y="1066412"/>
                    <a:pt x="1248364" y="1084413"/>
                  </a:cubicBezTo>
                  <a:lnTo>
                    <a:pt x="1185163" y="1137168"/>
                  </a:lnTo>
                  <a:cubicBezTo>
                    <a:pt x="1164138" y="1154794"/>
                    <a:pt x="1142603" y="1172046"/>
                    <a:pt x="1122852" y="1190922"/>
                  </a:cubicBezTo>
                  <a:cubicBezTo>
                    <a:pt x="1041557" y="1264303"/>
                    <a:pt x="961663" y="1339309"/>
                    <a:pt x="892092" y="1421440"/>
                  </a:cubicBezTo>
                  <a:cubicBezTo>
                    <a:pt x="819589" y="1501822"/>
                    <a:pt x="759827" y="1590329"/>
                    <a:pt x="707202" y="1684212"/>
                  </a:cubicBezTo>
                  <a:cubicBezTo>
                    <a:pt x="694715" y="1708089"/>
                    <a:pt x="682227" y="1731841"/>
                    <a:pt x="670121" y="1756093"/>
                  </a:cubicBezTo>
                  <a:lnTo>
                    <a:pt x="637630" y="1830724"/>
                  </a:lnTo>
                  <a:cubicBezTo>
                    <a:pt x="626161" y="1855350"/>
                    <a:pt x="617624" y="1881603"/>
                    <a:pt x="607685" y="1907105"/>
                  </a:cubicBezTo>
                  <a:cubicBezTo>
                    <a:pt x="598128" y="1932857"/>
                    <a:pt x="588317" y="1958483"/>
                    <a:pt x="580034" y="1984986"/>
                  </a:cubicBezTo>
                  <a:cubicBezTo>
                    <a:pt x="544611" y="2089620"/>
                    <a:pt x="513393" y="2197128"/>
                    <a:pt x="481919" y="2304386"/>
                  </a:cubicBezTo>
                  <a:lnTo>
                    <a:pt x="433881" y="2465399"/>
                  </a:lnTo>
                  <a:lnTo>
                    <a:pt x="384442" y="2626163"/>
                  </a:lnTo>
                  <a:cubicBezTo>
                    <a:pt x="317672" y="2839680"/>
                    <a:pt x="243129" y="3050946"/>
                    <a:pt x="166039" y="3261338"/>
                  </a:cubicBezTo>
                  <a:cubicBezTo>
                    <a:pt x="88822" y="3468979"/>
                    <a:pt x="50850" y="3690248"/>
                    <a:pt x="56202" y="3910265"/>
                  </a:cubicBezTo>
                  <a:cubicBezTo>
                    <a:pt x="58495" y="4020274"/>
                    <a:pt x="71493" y="4129783"/>
                    <a:pt x="93664" y="4237292"/>
                  </a:cubicBezTo>
                  <a:cubicBezTo>
                    <a:pt x="99143" y="4264168"/>
                    <a:pt x="104623" y="4291045"/>
                    <a:pt x="111758" y="4317548"/>
                  </a:cubicBezTo>
                  <a:cubicBezTo>
                    <a:pt x="118384" y="4344176"/>
                    <a:pt x="124627" y="4370802"/>
                    <a:pt x="133038" y="4397054"/>
                  </a:cubicBezTo>
                  <a:cubicBezTo>
                    <a:pt x="140810" y="4423307"/>
                    <a:pt x="148456" y="4449683"/>
                    <a:pt x="157757" y="4475560"/>
                  </a:cubicBezTo>
                  <a:cubicBezTo>
                    <a:pt x="166549" y="4501562"/>
                    <a:pt x="175087" y="4527564"/>
                    <a:pt x="185153" y="4553066"/>
                  </a:cubicBezTo>
                  <a:cubicBezTo>
                    <a:pt x="262371" y="4758458"/>
                    <a:pt x="368895" y="4951974"/>
                    <a:pt x="493642" y="5132239"/>
                  </a:cubicBezTo>
                  <a:cubicBezTo>
                    <a:pt x="618389" y="5312627"/>
                    <a:pt x="760846" y="5480391"/>
                    <a:pt x="914391" y="5636528"/>
                  </a:cubicBezTo>
                  <a:cubicBezTo>
                    <a:pt x="1069081" y="5793166"/>
                    <a:pt x="1231544" y="5941677"/>
                    <a:pt x="1402034" y="6076188"/>
                  </a:cubicBezTo>
                  <a:cubicBezTo>
                    <a:pt x="1487535" y="6143320"/>
                    <a:pt x="1574565" y="6207574"/>
                    <a:pt x="1664397" y="6267079"/>
                  </a:cubicBezTo>
                  <a:cubicBezTo>
                    <a:pt x="1753592" y="6327459"/>
                    <a:pt x="1845336" y="6383088"/>
                    <a:pt x="1938992" y="6434343"/>
                  </a:cubicBezTo>
                  <a:cubicBezTo>
                    <a:pt x="2032647" y="6485659"/>
                    <a:pt x="2128309" y="6532600"/>
                    <a:pt x="2225931" y="6574322"/>
                  </a:cubicBezTo>
                  <a:lnTo>
                    <a:pt x="2236328" y="6578439"/>
                  </a:lnTo>
                  <a:lnTo>
                    <a:pt x="1504665" y="6578439"/>
                  </a:lnTo>
                  <a:lnTo>
                    <a:pt x="1456827" y="6543476"/>
                  </a:lnTo>
                  <a:cubicBezTo>
                    <a:pt x="1363554" y="6470595"/>
                    <a:pt x="1273848" y="6394340"/>
                    <a:pt x="1188475" y="6314083"/>
                  </a:cubicBezTo>
                  <a:cubicBezTo>
                    <a:pt x="1017856" y="6153445"/>
                    <a:pt x="863803" y="5979931"/>
                    <a:pt x="721728" y="5798666"/>
                  </a:cubicBezTo>
                  <a:cubicBezTo>
                    <a:pt x="579397" y="5616027"/>
                    <a:pt x="452103" y="5422511"/>
                    <a:pt x="344175" y="5219495"/>
                  </a:cubicBezTo>
                  <a:cubicBezTo>
                    <a:pt x="236505" y="5016354"/>
                    <a:pt x="147946" y="4803586"/>
                    <a:pt x="87293" y="4583569"/>
                  </a:cubicBezTo>
                  <a:cubicBezTo>
                    <a:pt x="79138" y="4556193"/>
                    <a:pt x="72639" y="4528440"/>
                    <a:pt x="65886" y="4500813"/>
                  </a:cubicBezTo>
                  <a:cubicBezTo>
                    <a:pt x="58751" y="4473311"/>
                    <a:pt x="53144" y="4445308"/>
                    <a:pt x="47409" y="4417431"/>
                  </a:cubicBezTo>
                  <a:cubicBezTo>
                    <a:pt x="44733" y="4403430"/>
                    <a:pt x="41294" y="4389679"/>
                    <a:pt x="39000" y="4375677"/>
                  </a:cubicBezTo>
                  <a:lnTo>
                    <a:pt x="31610" y="4333674"/>
                  </a:lnTo>
                  <a:cubicBezTo>
                    <a:pt x="26258" y="4305797"/>
                    <a:pt x="22563" y="4277544"/>
                    <a:pt x="18868" y="4249417"/>
                  </a:cubicBezTo>
                  <a:cubicBezTo>
                    <a:pt x="4214" y="4136784"/>
                    <a:pt x="-2158" y="4023275"/>
                    <a:pt x="646" y="3910265"/>
                  </a:cubicBezTo>
                  <a:cubicBezTo>
                    <a:pt x="5997" y="3683872"/>
                    <a:pt x="50596" y="3459605"/>
                    <a:pt x="130234" y="3248337"/>
                  </a:cubicBezTo>
                  <a:cubicBezTo>
                    <a:pt x="207961" y="3039196"/>
                    <a:pt x="278044" y="2827179"/>
                    <a:pt x="335383" y="2611911"/>
                  </a:cubicBezTo>
                  <a:cubicBezTo>
                    <a:pt x="393743" y="2396644"/>
                    <a:pt x="435792" y="2178627"/>
                    <a:pt x="487272" y="1958609"/>
                  </a:cubicBezTo>
                  <a:cubicBezTo>
                    <a:pt x="493259" y="1931107"/>
                    <a:pt x="501287" y="1903730"/>
                    <a:pt x="508550" y="1876227"/>
                  </a:cubicBezTo>
                  <a:cubicBezTo>
                    <a:pt x="516195" y="1848725"/>
                    <a:pt x="522312" y="1820972"/>
                    <a:pt x="531742" y="1793721"/>
                  </a:cubicBezTo>
                  <a:lnTo>
                    <a:pt x="558245" y="1711465"/>
                  </a:lnTo>
                  <a:cubicBezTo>
                    <a:pt x="568439" y="1684337"/>
                    <a:pt x="579652" y="1657459"/>
                    <a:pt x="590100" y="1630332"/>
                  </a:cubicBezTo>
                  <a:cubicBezTo>
                    <a:pt x="635080" y="1523075"/>
                    <a:pt x="690637" y="1417566"/>
                    <a:pt x="758680" y="1322433"/>
                  </a:cubicBezTo>
                  <a:cubicBezTo>
                    <a:pt x="824430" y="1225051"/>
                    <a:pt x="899610" y="1136168"/>
                    <a:pt x="976317" y="1049286"/>
                  </a:cubicBezTo>
                  <a:cubicBezTo>
                    <a:pt x="995049" y="1027035"/>
                    <a:pt x="1015436" y="1006533"/>
                    <a:pt x="1035314" y="985406"/>
                  </a:cubicBezTo>
                  <a:lnTo>
                    <a:pt x="1095329" y="922526"/>
                  </a:lnTo>
                  <a:cubicBezTo>
                    <a:pt x="1114953" y="901149"/>
                    <a:pt x="1136359" y="881397"/>
                    <a:pt x="1157384" y="861271"/>
                  </a:cubicBezTo>
                  <a:lnTo>
                    <a:pt x="1220841" y="801017"/>
                  </a:lnTo>
                  <a:cubicBezTo>
                    <a:pt x="1241610" y="780514"/>
                    <a:pt x="1264418" y="762014"/>
                    <a:pt x="1286462" y="742886"/>
                  </a:cubicBezTo>
                  <a:lnTo>
                    <a:pt x="1353233" y="685632"/>
                  </a:lnTo>
                  <a:lnTo>
                    <a:pt x="1369924" y="671256"/>
                  </a:lnTo>
                  <a:cubicBezTo>
                    <a:pt x="1375658" y="666631"/>
                    <a:pt x="1381520" y="662255"/>
                    <a:pt x="1387380" y="657755"/>
                  </a:cubicBezTo>
                  <a:lnTo>
                    <a:pt x="1422422" y="630877"/>
                  </a:lnTo>
                  <a:lnTo>
                    <a:pt x="1492759" y="577248"/>
                  </a:lnTo>
                  <a:cubicBezTo>
                    <a:pt x="1504355" y="567997"/>
                    <a:pt x="1516714" y="559997"/>
                    <a:pt x="1528820" y="551496"/>
                  </a:cubicBezTo>
                  <a:lnTo>
                    <a:pt x="1565390" y="526370"/>
                  </a:lnTo>
                  <a:lnTo>
                    <a:pt x="1639040" y="476490"/>
                  </a:lnTo>
                  <a:cubicBezTo>
                    <a:pt x="1689754" y="445613"/>
                    <a:pt x="1740723" y="414986"/>
                    <a:pt x="1792075" y="384859"/>
                  </a:cubicBezTo>
                  <a:cubicBezTo>
                    <a:pt x="2000282" y="268724"/>
                    <a:pt x="2224927" y="179467"/>
                    <a:pt x="2455943" y="117836"/>
                  </a:cubicBezTo>
                  <a:cubicBezTo>
                    <a:pt x="2687088" y="55957"/>
                    <a:pt x="2923964" y="21204"/>
                    <a:pt x="3159952" y="7203"/>
                  </a:cubicBezTo>
                  <a:cubicBezTo>
                    <a:pt x="3219076" y="3515"/>
                    <a:pt x="3277945" y="1389"/>
                    <a:pt x="3336813" y="49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7622230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BC99CB9-DDAD-44A2-8A1C-E3AF4E72DF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4053CBF-3932-45FF-8285-EE5146085F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E751C04-BEA6-446B-A678-9C74819EBD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-18230" y="-8167"/>
            <a:ext cx="4834070" cy="2488150"/>
            <a:chOff x="6867015" y="-1"/>
            <a:chExt cx="5324985" cy="3251912"/>
          </a:xfrm>
          <a:solidFill>
            <a:schemeClr val="bg1">
              <a:alpha val="30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625A013-D9BE-43C4-AF21-6F2B003EFB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F7875715-EC2E-457F-851D-F6C817685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F7E41CC6-0C83-40EE-80BB-79394D9E9B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0603498-5DFE-4D26-BFB5-C9269C9BDB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69CA41-F8A0-4120-B685-B26E70CF4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27924" y="991261"/>
            <a:ext cx="5754696" cy="1837349"/>
          </a:xfrm>
        </p:spPr>
        <p:txBody>
          <a:bodyPr>
            <a:normAutofit/>
          </a:bodyPr>
          <a:lstStyle/>
          <a:p>
            <a:pPr algn="ctr"/>
            <a:r>
              <a:rPr lang="en-US" sz="3600" dirty="0">
                <a:solidFill>
                  <a:schemeClr val="tx2"/>
                </a:solidFill>
              </a:rPr>
              <a:t>Make up Labs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401327-F811-4980-9508-095BC379BC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709" y="2604438"/>
            <a:ext cx="11521265" cy="2430864"/>
          </a:xfrm>
        </p:spPr>
        <p:txBody>
          <a:bodyPr anchor="t">
            <a:normAutofit/>
          </a:bodyPr>
          <a:lstStyle/>
          <a:p>
            <a:r>
              <a:rPr lang="en-US" sz="2000" dirty="0">
                <a:solidFill>
                  <a:schemeClr val="tx2"/>
                </a:solidFill>
              </a:rPr>
              <a:t>Make it easier for them “just to be there”</a:t>
            </a:r>
          </a:p>
          <a:p>
            <a:r>
              <a:rPr lang="en-US" sz="2000" dirty="0">
                <a:solidFill>
                  <a:schemeClr val="tx2"/>
                </a:solidFill>
                <a:hlinkClick r:id="rId2"/>
              </a:rPr>
              <a:t>Make up Lab</a:t>
            </a:r>
            <a:endParaRPr lang="en-US" sz="2000" dirty="0">
              <a:solidFill>
                <a:schemeClr val="tx2"/>
              </a:solidFill>
            </a:endParaRPr>
          </a:p>
          <a:p>
            <a:endParaRPr lang="en-US" sz="2000" dirty="0">
              <a:solidFill>
                <a:schemeClr val="tx2"/>
              </a:solidFill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63ACBA3-DEFD-4C6D-BBA0-64468FA99C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9058275" y="4146310"/>
            <a:ext cx="3142400" cy="2716805"/>
            <a:chOff x="-305" y="-4155"/>
            <a:chExt cx="2514948" cy="2174333"/>
          </a:xfrm>
          <a:solidFill>
            <a:schemeClr val="bg1">
              <a:alpha val="30000"/>
            </a:schemeClr>
          </a:solidFill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62F7819D-2B89-4D80-A1C3-8B318116BA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B7065990-2350-41B3-858B-20EF8744F2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8DA7EC7-CAA0-4665-AA29-BFBA806ECA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1132A14-489F-4CED-B626-2A1711C987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1607920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517A47C-B2E5-4B79-8061-D74B1311A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Freeform: Shape 10">
            <a:extLst>
              <a:ext uri="{FF2B5EF4-FFF2-40B4-BE49-F238E27FC236}">
                <a16:creationId xmlns:a16="http://schemas.microsoft.com/office/drawing/2014/main" id="{C505E780-2083-4CB5-A42A-5E0E2908EC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818889" cy="6858000"/>
          </a:xfrm>
          <a:custGeom>
            <a:avLst/>
            <a:gdLst>
              <a:gd name="connsiteX0" fmla="*/ 0 w 4818889"/>
              <a:gd name="connsiteY0" fmla="*/ 0 h 6858000"/>
              <a:gd name="connsiteX1" fmla="*/ 3605911 w 4818889"/>
              <a:gd name="connsiteY1" fmla="*/ 0 h 6858000"/>
              <a:gd name="connsiteX2" fmla="*/ 3668894 w 4818889"/>
              <a:gd name="connsiteY2" fmla="*/ 69271 h 6858000"/>
              <a:gd name="connsiteX3" fmla="*/ 4818889 w 4818889"/>
              <a:gd name="connsiteY3" fmla="*/ 3429000 h 6858000"/>
              <a:gd name="connsiteX4" fmla="*/ 3668894 w 4818889"/>
              <a:gd name="connsiteY4" fmla="*/ 6788730 h 6858000"/>
              <a:gd name="connsiteX5" fmla="*/ 3605911 w 4818889"/>
              <a:gd name="connsiteY5" fmla="*/ 6858000 h 6858000"/>
              <a:gd name="connsiteX6" fmla="*/ 0 w 481888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8889" h="6858000">
                <a:moveTo>
                  <a:pt x="0" y="0"/>
                </a:moveTo>
                <a:lnTo>
                  <a:pt x="3605911" y="0"/>
                </a:lnTo>
                <a:lnTo>
                  <a:pt x="3668894" y="69271"/>
                </a:lnTo>
                <a:cubicBezTo>
                  <a:pt x="4379420" y="929100"/>
                  <a:pt x="4818889" y="2116944"/>
                  <a:pt x="4818889" y="3429000"/>
                </a:cubicBezTo>
                <a:cubicBezTo>
                  <a:pt x="4818889" y="4741056"/>
                  <a:pt x="4379420" y="5928900"/>
                  <a:pt x="3668894" y="6788730"/>
                </a:cubicBezTo>
                <a:lnTo>
                  <a:pt x="3605911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889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" name="Freeform: Shape 12">
            <a:extLst>
              <a:ext uri="{FF2B5EF4-FFF2-40B4-BE49-F238E27FC236}">
                <a16:creationId xmlns:a16="http://schemas.microsoft.com/office/drawing/2014/main" id="{D2C0AE1C-0118-41AE-8A10-7CDCBF10E9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811477" cy="6858000"/>
          </a:xfrm>
          <a:custGeom>
            <a:avLst/>
            <a:gdLst>
              <a:gd name="connsiteX0" fmla="*/ 0 w 4811477"/>
              <a:gd name="connsiteY0" fmla="*/ 0 h 6858000"/>
              <a:gd name="connsiteX1" fmla="*/ 3598499 w 4811477"/>
              <a:gd name="connsiteY1" fmla="*/ 0 h 6858000"/>
              <a:gd name="connsiteX2" fmla="*/ 3661482 w 4811477"/>
              <a:gd name="connsiteY2" fmla="*/ 69271 h 6858000"/>
              <a:gd name="connsiteX3" fmla="*/ 4811477 w 4811477"/>
              <a:gd name="connsiteY3" fmla="*/ 3429000 h 6858000"/>
              <a:gd name="connsiteX4" fmla="*/ 3661482 w 4811477"/>
              <a:gd name="connsiteY4" fmla="*/ 6788730 h 6858000"/>
              <a:gd name="connsiteX5" fmla="*/ 3598499 w 4811477"/>
              <a:gd name="connsiteY5" fmla="*/ 6858000 h 6858000"/>
              <a:gd name="connsiteX6" fmla="*/ 0 w 481147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1477" h="6858000">
                <a:moveTo>
                  <a:pt x="0" y="0"/>
                </a:moveTo>
                <a:lnTo>
                  <a:pt x="3598499" y="0"/>
                </a:lnTo>
                <a:lnTo>
                  <a:pt x="3661482" y="69271"/>
                </a:lnTo>
                <a:cubicBezTo>
                  <a:pt x="4372008" y="929100"/>
                  <a:pt x="4811477" y="2116944"/>
                  <a:pt x="4811477" y="3429000"/>
                </a:cubicBezTo>
                <a:cubicBezTo>
                  <a:pt x="4811477" y="4741056"/>
                  <a:pt x="4372008" y="5928900"/>
                  <a:pt x="3661482" y="6788730"/>
                </a:cubicBezTo>
                <a:lnTo>
                  <a:pt x="3598499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0A9BDC6-A5E0-4AA0-9A92-571B18291C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792" y="1161288"/>
            <a:ext cx="3602736" cy="4526280"/>
          </a:xfrm>
        </p:spPr>
        <p:txBody>
          <a:bodyPr>
            <a:normAutofit/>
          </a:bodyPr>
          <a:lstStyle/>
          <a:p>
            <a:r>
              <a:rPr lang="en-US" sz="4000"/>
              <a:t>Closing your kitchen at the end of the year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63EEC44-1BA3-44ED-81FC-A644B04B2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081528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BE423C40-CCF2-FE4C-5630-D63BC2B0D67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98893344"/>
              </p:ext>
            </p:extLst>
          </p:nvPr>
        </p:nvGraphicFramePr>
        <p:xfrm>
          <a:off x="5303520" y="676656"/>
          <a:ext cx="6364224" cy="55138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609422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E85E38-CAB1-C78E-185D-CF0A14C6DD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AEC83868-C64F-AFAC-8CE5-983765E70E1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0331" y="1825625"/>
            <a:ext cx="4351338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27900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8873D23-2DCF-4B31-A009-95721C06E8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13EF075-D4EF-4929-ADBC-91B27DA199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AA26DFA-AAB2-4973-9C17-16D587C7B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1863" y="508838"/>
            <a:ext cx="5217958" cy="6239661"/>
            <a:chOff x="-19221" y="251144"/>
            <a:chExt cx="5217958" cy="6239661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F407F11-7321-4BF6-8536-CCE8E34245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251144"/>
              <a:ext cx="5187198" cy="6239661"/>
            </a:xfrm>
            <a:custGeom>
              <a:avLst/>
              <a:gdLst>
                <a:gd name="connsiteX0" fmla="*/ 2011811 w 5187198"/>
                <a:gd name="connsiteY0" fmla="*/ 4 h 6239661"/>
                <a:gd name="connsiteX1" fmla="*/ 2617011 w 5187198"/>
                <a:gd name="connsiteY1" fmla="*/ 70590 h 6239661"/>
                <a:gd name="connsiteX2" fmla="*/ 2690321 w 5187198"/>
                <a:gd name="connsiteY2" fmla="*/ 88146 h 6239661"/>
                <a:gd name="connsiteX3" fmla="*/ 2726863 w 5187198"/>
                <a:gd name="connsiteY3" fmla="*/ 97127 h 6239661"/>
                <a:gd name="connsiteX4" fmla="*/ 2762951 w 5187198"/>
                <a:gd name="connsiteY4" fmla="*/ 107375 h 6239661"/>
                <a:gd name="connsiteX5" fmla="*/ 2834843 w 5187198"/>
                <a:gd name="connsiteY5" fmla="*/ 128493 h 6239661"/>
                <a:gd name="connsiteX6" fmla="*/ 2906574 w 5187198"/>
                <a:gd name="connsiteY6" fmla="*/ 151076 h 6239661"/>
                <a:gd name="connsiteX7" fmla="*/ 3049504 w 5187198"/>
                <a:gd name="connsiteY7" fmla="*/ 202124 h 6239661"/>
                <a:gd name="connsiteX8" fmla="*/ 3189518 w 5187198"/>
                <a:gd name="connsiteY8" fmla="*/ 260159 h 6239661"/>
                <a:gd name="connsiteX9" fmla="*/ 3326048 w 5187198"/>
                <a:gd name="connsiteY9" fmla="*/ 325143 h 6239661"/>
                <a:gd name="connsiteX10" fmla="*/ 3459166 w 5187198"/>
                <a:gd name="connsiteY10" fmla="*/ 395936 h 6239661"/>
                <a:gd name="connsiteX11" fmla="*/ 3588578 w 5187198"/>
                <a:gd name="connsiteY11" fmla="*/ 472343 h 6239661"/>
                <a:gd name="connsiteX12" fmla="*/ 3651864 w 5187198"/>
                <a:gd name="connsiteY12" fmla="*/ 512600 h 6239661"/>
                <a:gd name="connsiteX13" fmla="*/ 3714514 w 5187198"/>
                <a:gd name="connsiteY13" fmla="*/ 553499 h 6239661"/>
                <a:gd name="connsiteX14" fmla="*/ 4181221 w 5187198"/>
                <a:gd name="connsiteY14" fmla="*/ 922912 h 6239661"/>
                <a:gd name="connsiteX15" fmla="*/ 4582963 w 5187198"/>
                <a:gd name="connsiteY15" fmla="*/ 1358264 h 6239661"/>
                <a:gd name="connsiteX16" fmla="*/ 4670721 w 5187198"/>
                <a:gd name="connsiteY16" fmla="*/ 1477644 h 6239661"/>
                <a:gd name="connsiteX17" fmla="*/ 4752378 w 5187198"/>
                <a:gd name="connsiteY17" fmla="*/ 1601187 h 6239661"/>
                <a:gd name="connsiteX18" fmla="*/ 4772168 w 5187198"/>
                <a:gd name="connsiteY18" fmla="*/ 1632456 h 6239661"/>
                <a:gd name="connsiteX19" fmla="*/ 4782117 w 5187198"/>
                <a:gd name="connsiteY19" fmla="*/ 1648104 h 6239661"/>
                <a:gd name="connsiteX20" fmla="*/ 4791381 w 5187198"/>
                <a:gd name="connsiteY20" fmla="*/ 1664150 h 6239661"/>
                <a:gd name="connsiteX21" fmla="*/ 4828190 w 5187198"/>
                <a:gd name="connsiteY21" fmla="*/ 1728379 h 6239661"/>
                <a:gd name="connsiteX22" fmla="*/ 4864832 w 5187198"/>
                <a:gd name="connsiteY22" fmla="*/ 1792796 h 6239661"/>
                <a:gd name="connsiteX23" fmla="*/ 4899201 w 5187198"/>
                <a:gd name="connsiteY23" fmla="*/ 1858342 h 6239661"/>
                <a:gd name="connsiteX24" fmla="*/ 4933266 w 5187198"/>
                <a:gd name="connsiteY24" fmla="*/ 1924155 h 6239661"/>
                <a:gd name="connsiteX25" fmla="*/ 4964403 w 5187198"/>
                <a:gd name="connsiteY25" fmla="*/ 1991384 h 6239661"/>
                <a:gd name="connsiteX26" fmla="*/ 4995019 w 5187198"/>
                <a:gd name="connsiteY26" fmla="*/ 2058823 h 6239661"/>
                <a:gd name="connsiteX27" fmla="*/ 5021999 w 5187198"/>
                <a:gd name="connsiteY27" fmla="*/ 2127723 h 6239661"/>
                <a:gd name="connsiteX28" fmla="*/ 5048321 w 5187198"/>
                <a:gd name="connsiteY28" fmla="*/ 2196908 h 6239661"/>
                <a:gd name="connsiteX29" fmla="*/ 5070546 w 5187198"/>
                <a:gd name="connsiteY29" fmla="*/ 2267547 h 6239661"/>
                <a:gd name="connsiteX30" fmla="*/ 5092171 w 5187198"/>
                <a:gd name="connsiteY30" fmla="*/ 2338256 h 6239661"/>
                <a:gd name="connsiteX31" fmla="*/ 5110305 w 5187198"/>
                <a:gd name="connsiteY31" fmla="*/ 2409886 h 6239661"/>
                <a:gd name="connsiteX32" fmla="*/ 5186393 w 5187198"/>
                <a:gd name="connsiteY32" fmla="*/ 2992022 h 6239661"/>
                <a:gd name="connsiteX33" fmla="*/ 5149045 w 5187198"/>
                <a:gd name="connsiteY33" fmla="*/ 3571816 h 6239661"/>
                <a:gd name="connsiteX34" fmla="*/ 5126572 w 5187198"/>
                <a:gd name="connsiteY34" fmla="*/ 3714520 h 6239661"/>
                <a:gd name="connsiteX35" fmla="*/ 5099067 w 5187198"/>
                <a:gd name="connsiteY35" fmla="*/ 3856108 h 6239661"/>
                <a:gd name="connsiteX36" fmla="*/ 5095699 w 5187198"/>
                <a:gd name="connsiteY36" fmla="*/ 3873868 h 6239661"/>
                <a:gd name="connsiteX37" fmla="*/ 5091573 w 5187198"/>
                <a:gd name="connsiteY37" fmla="*/ 3891426 h 6239661"/>
                <a:gd name="connsiteX38" fmla="*/ 5083324 w 5187198"/>
                <a:gd name="connsiteY38" fmla="*/ 3926541 h 6239661"/>
                <a:gd name="connsiteX39" fmla="*/ 5067256 w 5187198"/>
                <a:gd name="connsiteY39" fmla="*/ 3996889 h 6239661"/>
                <a:gd name="connsiteX40" fmla="*/ 5059194 w 5187198"/>
                <a:gd name="connsiteY40" fmla="*/ 4032171 h 6239661"/>
                <a:gd name="connsiteX41" fmla="*/ 5049522 w 5187198"/>
                <a:gd name="connsiteY41" fmla="*/ 4067833 h 6239661"/>
                <a:gd name="connsiteX42" fmla="*/ 5040067 w 5187198"/>
                <a:gd name="connsiteY42" fmla="*/ 4103553 h 6239661"/>
                <a:gd name="connsiteX43" fmla="*/ 5028960 w 5187198"/>
                <a:gd name="connsiteY43" fmla="*/ 4138946 h 6239661"/>
                <a:gd name="connsiteX44" fmla="*/ 4917351 w 5187198"/>
                <a:gd name="connsiteY44" fmla="*/ 4417041 h 6239661"/>
                <a:gd name="connsiteX45" fmla="*/ 4756163 w 5187198"/>
                <a:gd name="connsiteY45" fmla="*/ 4676402 h 6239661"/>
                <a:gd name="connsiteX46" fmla="*/ 4322493 w 5187198"/>
                <a:gd name="connsiteY46" fmla="*/ 5105604 h 6239661"/>
                <a:gd name="connsiteX47" fmla="*/ 3840510 w 5187198"/>
                <a:gd name="connsiteY47" fmla="*/ 5429590 h 6239661"/>
                <a:gd name="connsiteX48" fmla="*/ 3606447 w 5187198"/>
                <a:gd name="connsiteY48" fmla="*/ 5572862 h 6239661"/>
                <a:gd name="connsiteX49" fmla="*/ 3488814 w 5187198"/>
                <a:gd name="connsiteY49" fmla="*/ 5647178 h 6239661"/>
                <a:gd name="connsiteX50" fmla="*/ 3365864 w 5187198"/>
                <a:gd name="connsiteY50" fmla="*/ 5722735 h 6239661"/>
                <a:gd name="connsiteX51" fmla="*/ 2839486 w 5187198"/>
                <a:gd name="connsiteY51" fmla="*/ 5999120 h 6239661"/>
                <a:gd name="connsiteX52" fmla="*/ 2242423 w 5187198"/>
                <a:gd name="connsiteY52" fmla="*/ 6192346 h 6239661"/>
                <a:gd name="connsiteX53" fmla="*/ 1589380 w 5187198"/>
                <a:gd name="connsiteY53" fmla="*/ 6230657 h 6239661"/>
                <a:gd name="connsiteX54" fmla="*/ 1548244 w 5187198"/>
                <a:gd name="connsiteY54" fmla="*/ 6226706 h 6239661"/>
                <a:gd name="connsiteX55" fmla="*/ 1507348 w 5187198"/>
                <a:gd name="connsiteY55" fmla="*/ 6221428 h 6239661"/>
                <a:gd name="connsiteX56" fmla="*/ 1466401 w 5187198"/>
                <a:gd name="connsiteY56" fmla="*/ 6215904 h 6239661"/>
                <a:gd name="connsiteX57" fmla="*/ 1425773 w 5187198"/>
                <a:gd name="connsiteY57" fmla="*/ 6209191 h 6239661"/>
                <a:gd name="connsiteX58" fmla="*/ 1344960 w 5187198"/>
                <a:gd name="connsiteY58" fmla="*/ 6193681 h 6239661"/>
                <a:gd name="connsiteX59" fmla="*/ 1265007 w 5187198"/>
                <a:gd name="connsiteY59" fmla="*/ 6175388 h 6239661"/>
                <a:gd name="connsiteX60" fmla="*/ 1225415 w 5187198"/>
                <a:gd name="connsiteY60" fmla="*/ 6165243 h 6239661"/>
                <a:gd name="connsiteX61" fmla="*/ 1186567 w 5187198"/>
                <a:gd name="connsiteY61" fmla="*/ 6154486 h 6239661"/>
                <a:gd name="connsiteX62" fmla="*/ 1111158 w 5187198"/>
                <a:gd name="connsiteY62" fmla="*/ 6130918 h 6239661"/>
                <a:gd name="connsiteX63" fmla="*/ 1035915 w 5187198"/>
                <a:gd name="connsiteY63" fmla="*/ 6107163 h 6239661"/>
                <a:gd name="connsiteX64" fmla="*/ 961579 w 5187198"/>
                <a:gd name="connsiteY64" fmla="*/ 6079594 h 6239661"/>
                <a:gd name="connsiteX65" fmla="*/ 395297 w 5187198"/>
                <a:gd name="connsiteY65" fmla="*/ 5792812 h 6239661"/>
                <a:gd name="connsiteX66" fmla="*/ 265239 w 5187198"/>
                <a:gd name="connsiteY66" fmla="*/ 5701511 h 6239661"/>
                <a:gd name="connsiteX67" fmla="*/ 233756 w 5187198"/>
                <a:gd name="connsiteY67" fmla="*/ 5677542 h 6239661"/>
                <a:gd name="connsiteX68" fmla="*/ 202800 w 5187198"/>
                <a:gd name="connsiteY68" fmla="*/ 5652902 h 6239661"/>
                <a:gd name="connsiteX69" fmla="*/ 140918 w 5187198"/>
                <a:gd name="connsiteY69" fmla="*/ 5603515 h 6239661"/>
                <a:gd name="connsiteX70" fmla="*/ 110625 w 5187198"/>
                <a:gd name="connsiteY70" fmla="*/ 5578127 h 6239661"/>
                <a:gd name="connsiteX71" fmla="*/ 95631 w 5187198"/>
                <a:gd name="connsiteY71" fmla="*/ 5565299 h 6239661"/>
                <a:gd name="connsiteX72" fmla="*/ 81966 w 5187198"/>
                <a:gd name="connsiteY72" fmla="*/ 5550973 h 6239661"/>
                <a:gd name="connsiteX73" fmla="*/ 27991 w 5187198"/>
                <a:gd name="connsiteY73" fmla="*/ 5493272 h 6239661"/>
                <a:gd name="connsiteX74" fmla="*/ 1454 w 5187198"/>
                <a:gd name="connsiteY74" fmla="*/ 5464252 h 6239661"/>
                <a:gd name="connsiteX75" fmla="*/ 0 w 5187198"/>
                <a:gd name="connsiteY75" fmla="*/ 5462518 h 6239661"/>
                <a:gd name="connsiteX76" fmla="*/ 0 w 5187198"/>
                <a:gd name="connsiteY76" fmla="*/ 4720187 h 6239661"/>
                <a:gd name="connsiteX77" fmla="*/ 109684 w 5187198"/>
                <a:gd name="connsiteY77" fmla="*/ 4836724 h 6239661"/>
                <a:gd name="connsiteX78" fmla="*/ 306959 w 5187198"/>
                <a:gd name="connsiteY78" fmla="*/ 5007200 h 6239661"/>
                <a:gd name="connsiteX79" fmla="*/ 358101 w 5187198"/>
                <a:gd name="connsiteY79" fmla="*/ 5046057 h 6239661"/>
                <a:gd name="connsiteX80" fmla="*/ 383328 w 5187198"/>
                <a:gd name="connsiteY80" fmla="*/ 5065684 h 6239661"/>
                <a:gd name="connsiteX81" fmla="*/ 409503 w 5187198"/>
                <a:gd name="connsiteY81" fmla="*/ 5083942 h 6239661"/>
                <a:gd name="connsiteX82" fmla="*/ 461889 w 5187198"/>
                <a:gd name="connsiteY82" fmla="*/ 5119888 h 6239661"/>
                <a:gd name="connsiteX83" fmla="*/ 474883 w 5187198"/>
                <a:gd name="connsiteY83" fmla="*/ 5128933 h 6239661"/>
                <a:gd name="connsiteX84" fmla="*/ 486410 w 5187198"/>
                <a:gd name="connsiteY84" fmla="*/ 5139557 h 6239661"/>
                <a:gd name="connsiteX85" fmla="*/ 510852 w 5187198"/>
                <a:gd name="connsiteY85" fmla="*/ 5159089 h 6239661"/>
                <a:gd name="connsiteX86" fmla="*/ 560653 w 5187198"/>
                <a:gd name="connsiteY86" fmla="*/ 5196893 h 6239661"/>
                <a:gd name="connsiteX87" fmla="*/ 585485 w 5187198"/>
                <a:gd name="connsiteY87" fmla="*/ 5215834 h 6239661"/>
                <a:gd name="connsiteX88" fmla="*/ 610707 w 5187198"/>
                <a:gd name="connsiteY88" fmla="*/ 5234185 h 6239661"/>
                <a:gd name="connsiteX89" fmla="*/ 714768 w 5187198"/>
                <a:gd name="connsiteY89" fmla="*/ 5303103 h 6239661"/>
                <a:gd name="connsiteX90" fmla="*/ 1166634 w 5187198"/>
                <a:gd name="connsiteY90" fmla="*/ 5513322 h 6239661"/>
                <a:gd name="connsiteX91" fmla="*/ 1225991 w 5187198"/>
                <a:gd name="connsiteY91" fmla="*/ 5533632 h 6239661"/>
                <a:gd name="connsiteX92" fmla="*/ 1286680 w 5187198"/>
                <a:gd name="connsiteY92" fmla="*/ 5550705 h 6239661"/>
                <a:gd name="connsiteX93" fmla="*/ 1347310 w 5187198"/>
                <a:gd name="connsiteY93" fmla="*/ 5567995 h 6239661"/>
                <a:gd name="connsiteX94" fmla="*/ 1377002 w 5187198"/>
                <a:gd name="connsiteY94" fmla="*/ 5575719 h 6239661"/>
                <a:gd name="connsiteX95" fmla="*/ 1406328 w 5187198"/>
                <a:gd name="connsiteY95" fmla="*/ 5582649 h 6239661"/>
                <a:gd name="connsiteX96" fmla="*/ 1465060 w 5187198"/>
                <a:gd name="connsiteY96" fmla="*/ 5594909 h 6239661"/>
                <a:gd name="connsiteX97" fmla="*/ 1523881 w 5187198"/>
                <a:gd name="connsiteY97" fmla="*/ 5605105 h 6239661"/>
                <a:gd name="connsiteX98" fmla="*/ 1553325 w 5187198"/>
                <a:gd name="connsiteY98" fmla="*/ 5609865 h 6239661"/>
                <a:gd name="connsiteX99" fmla="*/ 1582813 w 5187198"/>
                <a:gd name="connsiteY99" fmla="*/ 5613593 h 6239661"/>
                <a:gd name="connsiteX100" fmla="*/ 1612301 w 5187198"/>
                <a:gd name="connsiteY100" fmla="*/ 5617321 h 6239661"/>
                <a:gd name="connsiteX101" fmla="*/ 1641863 w 5187198"/>
                <a:gd name="connsiteY101" fmla="*/ 5619910 h 6239661"/>
                <a:gd name="connsiteX102" fmla="*/ 2117508 w 5187198"/>
                <a:gd name="connsiteY102" fmla="*/ 5595156 h 6239661"/>
                <a:gd name="connsiteX103" fmla="*/ 2597368 w 5187198"/>
                <a:gd name="connsiteY103" fmla="*/ 5447381 h 6239661"/>
                <a:gd name="connsiteX104" fmla="*/ 3082968 w 5187198"/>
                <a:gd name="connsiteY104" fmla="*/ 5223245 h 6239661"/>
                <a:gd name="connsiteX105" fmla="*/ 3334855 w 5187198"/>
                <a:gd name="connsiteY105" fmla="*/ 5097383 h 6239661"/>
                <a:gd name="connsiteX106" fmla="*/ 3599509 w 5187198"/>
                <a:gd name="connsiteY106" fmla="*/ 4976217 h 6239661"/>
                <a:gd name="connsiteX107" fmla="*/ 4112002 w 5187198"/>
                <a:gd name="connsiteY107" fmla="*/ 4766359 h 6239661"/>
                <a:gd name="connsiteX108" fmla="*/ 4348983 w 5187198"/>
                <a:gd name="connsiteY108" fmla="*/ 4649833 h 6239661"/>
                <a:gd name="connsiteX109" fmla="*/ 4560505 w 5187198"/>
                <a:gd name="connsiteY109" fmla="*/ 4501564 h 6239661"/>
                <a:gd name="connsiteX110" fmla="*/ 4731963 w 5187198"/>
                <a:gd name="connsiteY110" fmla="*/ 4309870 h 6239661"/>
                <a:gd name="connsiteX111" fmla="*/ 4852344 w 5187198"/>
                <a:gd name="connsiteY111" fmla="*/ 4078640 h 6239661"/>
                <a:gd name="connsiteX112" fmla="*/ 4863972 w 5187198"/>
                <a:gd name="connsiteY112" fmla="*/ 4047790 h 6239661"/>
                <a:gd name="connsiteX113" fmla="*/ 4874144 w 5187198"/>
                <a:gd name="connsiteY113" fmla="*/ 4016320 h 6239661"/>
                <a:gd name="connsiteX114" fmla="*/ 4884127 w 5187198"/>
                <a:gd name="connsiteY114" fmla="*/ 3984682 h 6239661"/>
                <a:gd name="connsiteX115" fmla="*/ 4892800 w 5187198"/>
                <a:gd name="connsiteY115" fmla="*/ 3951883 h 6239661"/>
                <a:gd name="connsiteX116" fmla="*/ 4909526 w 5187198"/>
                <a:gd name="connsiteY116" fmla="*/ 3886001 h 6239661"/>
                <a:gd name="connsiteX117" fmla="*/ 4917687 w 5187198"/>
                <a:gd name="connsiteY117" fmla="*/ 3852948 h 6239661"/>
                <a:gd name="connsiteX118" fmla="*/ 4921768 w 5187198"/>
                <a:gd name="connsiteY118" fmla="*/ 3836422 h 6239661"/>
                <a:gd name="connsiteX119" fmla="*/ 4924845 w 5187198"/>
                <a:gd name="connsiteY119" fmla="*/ 3819742 h 6239661"/>
                <a:gd name="connsiteX120" fmla="*/ 4948230 w 5187198"/>
                <a:gd name="connsiteY120" fmla="*/ 3685744 h 6239661"/>
                <a:gd name="connsiteX121" fmla="*/ 4962782 w 5187198"/>
                <a:gd name="connsiteY121" fmla="*/ 3550540 h 6239661"/>
                <a:gd name="connsiteX122" fmla="*/ 4939468 w 5187198"/>
                <a:gd name="connsiteY122" fmla="*/ 3010249 h 6239661"/>
                <a:gd name="connsiteX123" fmla="*/ 4816901 w 5187198"/>
                <a:gd name="connsiteY123" fmla="*/ 2488224 h 6239661"/>
                <a:gd name="connsiteX124" fmla="*/ 4797005 w 5187198"/>
                <a:gd name="connsiteY124" fmla="*/ 2424470 h 6239661"/>
                <a:gd name="connsiteX125" fmla="*/ 4774433 w 5187198"/>
                <a:gd name="connsiteY125" fmla="*/ 2361620 h 6239661"/>
                <a:gd name="connsiteX126" fmla="*/ 4752459 w 5187198"/>
                <a:gd name="connsiteY126" fmla="*/ 2298700 h 6239661"/>
                <a:gd name="connsiteX127" fmla="*/ 4728083 w 5187198"/>
                <a:gd name="connsiteY127" fmla="*/ 2236526 h 6239661"/>
                <a:gd name="connsiteX128" fmla="*/ 4704471 w 5187198"/>
                <a:gd name="connsiteY128" fmla="*/ 2174095 h 6239661"/>
                <a:gd name="connsiteX129" fmla="*/ 4678399 w 5187198"/>
                <a:gd name="connsiteY129" fmla="*/ 2112626 h 6239661"/>
                <a:gd name="connsiteX130" fmla="*/ 4652601 w 5187198"/>
                <a:gd name="connsiteY130" fmla="*/ 2050999 h 6239661"/>
                <a:gd name="connsiteX131" fmla="*/ 4624205 w 5187198"/>
                <a:gd name="connsiteY131" fmla="*/ 1990415 h 6239661"/>
                <a:gd name="connsiteX132" fmla="*/ 4595398 w 5187198"/>
                <a:gd name="connsiteY132" fmla="*/ 1930069 h 6239661"/>
                <a:gd name="connsiteX133" fmla="*/ 4563827 w 5187198"/>
                <a:gd name="connsiteY133" fmla="*/ 1870952 h 6239661"/>
                <a:gd name="connsiteX134" fmla="*/ 4531433 w 5187198"/>
                <a:gd name="connsiteY134" fmla="*/ 1812311 h 6239661"/>
                <a:gd name="connsiteX135" fmla="*/ 4523315 w 5187198"/>
                <a:gd name="connsiteY135" fmla="*/ 1797616 h 6239661"/>
                <a:gd name="connsiteX136" fmla="*/ 4514482 w 5187198"/>
                <a:gd name="connsiteY136" fmla="*/ 1783425 h 6239661"/>
                <a:gd name="connsiteX137" fmla="*/ 4496845 w 5187198"/>
                <a:gd name="connsiteY137" fmla="*/ 1754936 h 6239661"/>
                <a:gd name="connsiteX138" fmla="*/ 4461463 w 5187198"/>
                <a:gd name="connsiteY138" fmla="*/ 1697929 h 6239661"/>
                <a:gd name="connsiteX139" fmla="*/ 4452660 w 5187198"/>
                <a:gd name="connsiteY139" fmla="*/ 1683629 h 6239661"/>
                <a:gd name="connsiteX140" fmla="*/ 4443141 w 5187198"/>
                <a:gd name="connsiteY140" fmla="*/ 1669834 h 6239661"/>
                <a:gd name="connsiteX141" fmla="*/ 4424241 w 5187198"/>
                <a:gd name="connsiteY141" fmla="*/ 1642166 h 6239661"/>
                <a:gd name="connsiteX142" fmla="*/ 4346886 w 5187198"/>
                <a:gd name="connsiteY142" fmla="*/ 1532412 h 6239661"/>
                <a:gd name="connsiteX143" fmla="*/ 3985497 w 5187198"/>
                <a:gd name="connsiteY143" fmla="*/ 1134649 h 6239661"/>
                <a:gd name="connsiteX144" fmla="*/ 3545665 w 5187198"/>
                <a:gd name="connsiteY144" fmla="*/ 825877 h 6239661"/>
                <a:gd name="connsiteX145" fmla="*/ 3486190 w 5187198"/>
                <a:gd name="connsiteY145" fmla="*/ 794756 h 6239661"/>
                <a:gd name="connsiteX146" fmla="*/ 3426182 w 5187198"/>
                <a:gd name="connsiteY146" fmla="*/ 764765 h 6239661"/>
                <a:gd name="connsiteX147" fmla="*/ 3365044 w 5187198"/>
                <a:gd name="connsiteY147" fmla="*/ 737255 h 6239661"/>
                <a:gd name="connsiteX148" fmla="*/ 3334529 w 5187198"/>
                <a:gd name="connsiteY148" fmla="*/ 723514 h 6239661"/>
                <a:gd name="connsiteX149" fmla="*/ 3303733 w 5187198"/>
                <a:gd name="connsiteY149" fmla="*/ 710395 h 6239661"/>
                <a:gd name="connsiteX150" fmla="*/ 3179033 w 5187198"/>
                <a:gd name="connsiteY150" fmla="*/ 662259 h 6239661"/>
                <a:gd name="connsiteX151" fmla="*/ 3052408 w 5187198"/>
                <a:gd name="connsiteY151" fmla="*/ 620447 h 6239661"/>
                <a:gd name="connsiteX152" fmla="*/ 2924325 w 5187198"/>
                <a:gd name="connsiteY152" fmla="*/ 584505 h 6239661"/>
                <a:gd name="connsiteX153" fmla="*/ 2859667 w 5187198"/>
                <a:gd name="connsiteY153" fmla="*/ 569266 h 6239661"/>
                <a:gd name="connsiteX154" fmla="*/ 2795226 w 5187198"/>
                <a:gd name="connsiteY154" fmla="*/ 554085 h 6239661"/>
                <a:gd name="connsiteX155" fmla="*/ 2729702 w 5187198"/>
                <a:gd name="connsiteY155" fmla="*/ 540354 h 6239661"/>
                <a:gd name="connsiteX156" fmla="*/ 2663758 w 5187198"/>
                <a:gd name="connsiteY156" fmla="*/ 527322 h 6239661"/>
                <a:gd name="connsiteX157" fmla="*/ 2630927 w 5187198"/>
                <a:gd name="connsiteY157" fmla="*/ 520495 h 6239661"/>
                <a:gd name="connsiteX158" fmla="*/ 2597965 w 5187198"/>
                <a:gd name="connsiteY158" fmla="*/ 515024 h 6239661"/>
                <a:gd name="connsiteX159" fmla="*/ 2532205 w 5187198"/>
                <a:gd name="connsiteY159" fmla="*/ 503895 h 6239661"/>
                <a:gd name="connsiteX160" fmla="*/ 2010064 w 5187198"/>
                <a:gd name="connsiteY160" fmla="*/ 452552 h 6239661"/>
                <a:gd name="connsiteX161" fmla="*/ 1494552 w 5187198"/>
                <a:gd name="connsiteY161" fmla="*/ 485055 h 6239661"/>
                <a:gd name="connsiteX162" fmla="*/ 1366896 w 5187198"/>
                <a:gd name="connsiteY162" fmla="*/ 509389 h 6239661"/>
                <a:gd name="connsiteX163" fmla="*/ 1240175 w 5187198"/>
                <a:gd name="connsiteY163" fmla="*/ 541045 h 6239661"/>
                <a:gd name="connsiteX164" fmla="*/ 1177438 w 5187198"/>
                <a:gd name="connsiteY164" fmla="*/ 560170 h 6239661"/>
                <a:gd name="connsiteX165" fmla="*/ 1145987 w 5187198"/>
                <a:gd name="connsiteY165" fmla="*/ 569826 h 6239661"/>
                <a:gd name="connsiteX166" fmla="*/ 1130315 w 5187198"/>
                <a:gd name="connsiteY166" fmla="*/ 574669 h 6239661"/>
                <a:gd name="connsiteX167" fmla="*/ 1114873 w 5187198"/>
                <a:gd name="connsiteY167" fmla="*/ 580384 h 6239661"/>
                <a:gd name="connsiteX168" fmla="*/ 1052839 w 5187198"/>
                <a:gd name="connsiteY168" fmla="*/ 602943 h 6239661"/>
                <a:gd name="connsiteX169" fmla="*/ 991135 w 5187198"/>
                <a:gd name="connsiteY169" fmla="*/ 626866 h 6239661"/>
                <a:gd name="connsiteX170" fmla="*/ 930179 w 5187198"/>
                <a:gd name="connsiteY170" fmla="*/ 653191 h 6239661"/>
                <a:gd name="connsiteX171" fmla="*/ 869768 w 5187198"/>
                <a:gd name="connsiteY171" fmla="*/ 680937 h 6239661"/>
                <a:gd name="connsiteX172" fmla="*/ 810085 w 5187198"/>
                <a:gd name="connsiteY172" fmla="*/ 710734 h 6239661"/>
                <a:gd name="connsiteX173" fmla="*/ 751220 w 5187198"/>
                <a:gd name="connsiteY173" fmla="*/ 741794 h 6239661"/>
                <a:gd name="connsiteX174" fmla="*/ 532669 w 5187198"/>
                <a:gd name="connsiteY174" fmla="*/ 881688 h 6239661"/>
                <a:gd name="connsiteX175" fmla="*/ 354185 w 5187198"/>
                <a:gd name="connsiteY175" fmla="*/ 1050286 h 6239661"/>
                <a:gd name="connsiteX176" fmla="*/ 315980 w 5187198"/>
                <a:gd name="connsiteY176" fmla="*/ 1098125 h 6239661"/>
                <a:gd name="connsiteX177" fmla="*/ 280345 w 5187198"/>
                <a:gd name="connsiteY177" fmla="*/ 1149782 h 6239661"/>
                <a:gd name="connsiteX178" fmla="*/ 245890 w 5187198"/>
                <a:gd name="connsiteY178" fmla="*/ 1203959 h 6239661"/>
                <a:gd name="connsiteX179" fmla="*/ 212162 w 5187198"/>
                <a:gd name="connsiteY179" fmla="*/ 1260184 h 6239661"/>
                <a:gd name="connsiteX180" fmla="*/ 80716 w 5187198"/>
                <a:gd name="connsiteY180" fmla="*/ 1502476 h 6239661"/>
                <a:gd name="connsiteX181" fmla="*/ 0 w 5187198"/>
                <a:gd name="connsiteY181" fmla="*/ 1648841 h 6239661"/>
                <a:gd name="connsiteX182" fmla="*/ 0 w 5187198"/>
                <a:gd name="connsiteY182" fmla="*/ 954863 h 6239661"/>
                <a:gd name="connsiteX183" fmla="*/ 43491 w 5187198"/>
                <a:gd name="connsiteY183" fmla="*/ 895513 h 6239661"/>
                <a:gd name="connsiteX184" fmla="*/ 93923 w 5187198"/>
                <a:gd name="connsiteY184" fmla="*/ 834489 h 6239661"/>
                <a:gd name="connsiteX185" fmla="*/ 323465 w 5187198"/>
                <a:gd name="connsiteY185" fmla="*/ 617671 h 6239661"/>
                <a:gd name="connsiteX186" fmla="*/ 574777 w 5187198"/>
                <a:gd name="connsiteY186" fmla="*/ 446794 h 6239661"/>
                <a:gd name="connsiteX187" fmla="*/ 638943 w 5187198"/>
                <a:gd name="connsiteY187" fmla="*/ 408925 h 6239661"/>
                <a:gd name="connsiteX188" fmla="*/ 703505 w 5187198"/>
                <a:gd name="connsiteY188" fmla="*/ 371742 h 6239661"/>
                <a:gd name="connsiteX189" fmla="*/ 769262 w 5187198"/>
                <a:gd name="connsiteY189" fmla="*/ 336154 h 6239661"/>
                <a:gd name="connsiteX190" fmla="*/ 835552 w 5187198"/>
                <a:gd name="connsiteY190" fmla="*/ 301173 h 6239661"/>
                <a:gd name="connsiteX191" fmla="*/ 902979 w 5187198"/>
                <a:gd name="connsiteY191" fmla="*/ 268004 h 6239661"/>
                <a:gd name="connsiteX192" fmla="*/ 971127 w 5187198"/>
                <a:gd name="connsiteY192" fmla="*/ 235607 h 6239661"/>
                <a:gd name="connsiteX193" fmla="*/ 988238 w 5187198"/>
                <a:gd name="connsiteY193" fmla="*/ 227556 h 6239661"/>
                <a:gd name="connsiteX194" fmla="*/ 1005744 w 5187198"/>
                <a:gd name="connsiteY194" fmla="*/ 220191 h 6239661"/>
                <a:gd name="connsiteX195" fmla="*/ 1040729 w 5187198"/>
                <a:gd name="connsiteY195" fmla="*/ 205569 h 6239661"/>
                <a:gd name="connsiteX196" fmla="*/ 1110835 w 5187198"/>
                <a:gd name="connsiteY196" fmla="*/ 176248 h 6239661"/>
                <a:gd name="connsiteX197" fmla="*/ 1254256 w 5187198"/>
                <a:gd name="connsiteY197" fmla="*/ 123796 h 6239661"/>
                <a:gd name="connsiteX198" fmla="*/ 1401310 w 5187198"/>
                <a:gd name="connsiteY198" fmla="*/ 79852 h 6239661"/>
                <a:gd name="connsiteX199" fmla="*/ 2011811 w 5187198"/>
                <a:gd name="connsiteY199" fmla="*/ 4 h 623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5187198" h="6239661">
                  <a:moveTo>
                    <a:pt x="2011811" y="4"/>
                  </a:moveTo>
                  <a:cubicBezTo>
                    <a:pt x="2217306" y="120"/>
                    <a:pt x="2420903" y="25925"/>
                    <a:pt x="2617011" y="70590"/>
                  </a:cubicBezTo>
                  <a:lnTo>
                    <a:pt x="2690321" y="88146"/>
                  </a:lnTo>
                  <a:lnTo>
                    <a:pt x="2726863" y="97127"/>
                  </a:lnTo>
                  <a:lnTo>
                    <a:pt x="2762951" y="107375"/>
                  </a:lnTo>
                  <a:lnTo>
                    <a:pt x="2834843" y="128493"/>
                  </a:lnTo>
                  <a:cubicBezTo>
                    <a:pt x="2858788" y="135605"/>
                    <a:pt x="2882632" y="142226"/>
                    <a:pt x="2906574" y="151076"/>
                  </a:cubicBezTo>
                  <a:cubicBezTo>
                    <a:pt x="2954475" y="167852"/>
                    <a:pt x="3002363" y="183813"/>
                    <a:pt x="3049504" y="202124"/>
                  </a:cubicBezTo>
                  <a:lnTo>
                    <a:pt x="3189518" y="260159"/>
                  </a:lnTo>
                  <a:lnTo>
                    <a:pt x="3326048" y="325143"/>
                  </a:lnTo>
                  <a:cubicBezTo>
                    <a:pt x="3370687" y="348464"/>
                    <a:pt x="3414908" y="372485"/>
                    <a:pt x="3459166" y="395936"/>
                  </a:cubicBezTo>
                  <a:cubicBezTo>
                    <a:pt x="3502947" y="420302"/>
                    <a:pt x="3545491" y="447118"/>
                    <a:pt x="3588578" y="472343"/>
                  </a:cubicBezTo>
                  <a:cubicBezTo>
                    <a:pt x="3610346" y="484551"/>
                    <a:pt x="3630797" y="499072"/>
                    <a:pt x="3651864" y="512600"/>
                  </a:cubicBezTo>
                  <a:lnTo>
                    <a:pt x="3714514" y="553499"/>
                  </a:lnTo>
                  <a:cubicBezTo>
                    <a:pt x="3880005" y="664844"/>
                    <a:pt x="4036083" y="788388"/>
                    <a:pt x="4181221" y="922912"/>
                  </a:cubicBezTo>
                  <a:cubicBezTo>
                    <a:pt x="4326221" y="1057515"/>
                    <a:pt x="4461955" y="1202038"/>
                    <a:pt x="4582963" y="1358264"/>
                  </a:cubicBezTo>
                  <a:cubicBezTo>
                    <a:pt x="4614206" y="1396543"/>
                    <a:pt x="4642091" y="1437400"/>
                    <a:pt x="4670721" y="1477644"/>
                  </a:cubicBezTo>
                  <a:cubicBezTo>
                    <a:pt x="4700172" y="1517414"/>
                    <a:pt x="4725864" y="1559538"/>
                    <a:pt x="4752378" y="1601187"/>
                  </a:cubicBezTo>
                  <a:lnTo>
                    <a:pt x="4772168" y="1632456"/>
                  </a:lnTo>
                  <a:lnTo>
                    <a:pt x="4782117" y="1648104"/>
                  </a:lnTo>
                  <a:lnTo>
                    <a:pt x="4791381" y="1664150"/>
                  </a:lnTo>
                  <a:lnTo>
                    <a:pt x="4828190" y="1728379"/>
                  </a:lnTo>
                  <a:cubicBezTo>
                    <a:pt x="4840266" y="1749930"/>
                    <a:pt x="4853470" y="1770740"/>
                    <a:pt x="4864832" y="1792796"/>
                  </a:cubicBezTo>
                  <a:lnTo>
                    <a:pt x="4899201" y="1858342"/>
                  </a:lnTo>
                  <a:cubicBezTo>
                    <a:pt x="4910484" y="1880260"/>
                    <a:pt x="4922532" y="1901920"/>
                    <a:pt x="4933266" y="1924155"/>
                  </a:cubicBezTo>
                  <a:lnTo>
                    <a:pt x="4964403" y="1991384"/>
                  </a:lnTo>
                  <a:cubicBezTo>
                    <a:pt x="4974618" y="2013829"/>
                    <a:pt x="4985323" y="2036171"/>
                    <a:pt x="4995019" y="2058823"/>
                  </a:cubicBezTo>
                  <a:lnTo>
                    <a:pt x="5021999" y="2127723"/>
                  </a:lnTo>
                  <a:lnTo>
                    <a:pt x="5048321" y="2196908"/>
                  </a:lnTo>
                  <a:lnTo>
                    <a:pt x="5070546" y="2267547"/>
                  </a:lnTo>
                  <a:cubicBezTo>
                    <a:pt x="5078054" y="2291004"/>
                    <a:pt x="5085044" y="2314670"/>
                    <a:pt x="5092171" y="2338256"/>
                  </a:cubicBezTo>
                  <a:cubicBezTo>
                    <a:pt x="5098670" y="2362023"/>
                    <a:pt x="5104296" y="2386019"/>
                    <a:pt x="5110305" y="2409886"/>
                  </a:cubicBezTo>
                  <a:cubicBezTo>
                    <a:pt x="5158097" y="2600976"/>
                    <a:pt x="5182068" y="2797044"/>
                    <a:pt x="5186393" y="2992022"/>
                  </a:cubicBezTo>
                  <a:cubicBezTo>
                    <a:pt x="5191013" y="3187195"/>
                    <a:pt x="5175397" y="3380886"/>
                    <a:pt x="5149045" y="3571816"/>
                  </a:cubicBezTo>
                  <a:cubicBezTo>
                    <a:pt x="5141154" y="3619431"/>
                    <a:pt x="5133539" y="3666889"/>
                    <a:pt x="5126572" y="3714520"/>
                  </a:cubicBezTo>
                  <a:cubicBezTo>
                    <a:pt x="5117276" y="3761759"/>
                    <a:pt x="5107793" y="3808831"/>
                    <a:pt x="5099067" y="3856108"/>
                  </a:cubicBezTo>
                  <a:lnTo>
                    <a:pt x="5095699" y="3873868"/>
                  </a:lnTo>
                  <a:lnTo>
                    <a:pt x="5091573" y="3891426"/>
                  </a:lnTo>
                  <a:lnTo>
                    <a:pt x="5083324" y="3926541"/>
                  </a:lnTo>
                  <a:lnTo>
                    <a:pt x="5067256" y="3996889"/>
                  </a:lnTo>
                  <a:cubicBezTo>
                    <a:pt x="5064451" y="4008657"/>
                    <a:pt x="5062244" y="4020353"/>
                    <a:pt x="5059194" y="4032171"/>
                  </a:cubicBezTo>
                  <a:lnTo>
                    <a:pt x="5049522" y="4067833"/>
                  </a:lnTo>
                  <a:lnTo>
                    <a:pt x="5040067" y="4103553"/>
                  </a:lnTo>
                  <a:cubicBezTo>
                    <a:pt x="5036554" y="4115363"/>
                    <a:pt x="5032689" y="4127194"/>
                    <a:pt x="5028960" y="4138946"/>
                  </a:cubicBezTo>
                  <a:cubicBezTo>
                    <a:pt x="4999693" y="4233462"/>
                    <a:pt x="4962869" y="4326764"/>
                    <a:pt x="4917351" y="4417041"/>
                  </a:cubicBezTo>
                  <a:cubicBezTo>
                    <a:pt x="4871860" y="4507209"/>
                    <a:pt x="4817597" y="4594215"/>
                    <a:pt x="4756163" y="4676402"/>
                  </a:cubicBezTo>
                  <a:cubicBezTo>
                    <a:pt x="4632803" y="4840875"/>
                    <a:pt x="4480597" y="4982783"/>
                    <a:pt x="4322493" y="5105604"/>
                  </a:cubicBezTo>
                  <a:cubicBezTo>
                    <a:pt x="4163928" y="5228420"/>
                    <a:pt x="3999564" y="5332640"/>
                    <a:pt x="3840510" y="5429590"/>
                  </a:cubicBezTo>
                  <a:cubicBezTo>
                    <a:pt x="3760954" y="5478172"/>
                    <a:pt x="3682353" y="5524924"/>
                    <a:pt x="3606447" y="5572862"/>
                  </a:cubicBezTo>
                  <a:lnTo>
                    <a:pt x="3488814" y="5647178"/>
                  </a:lnTo>
                  <a:cubicBezTo>
                    <a:pt x="3448270" y="5672597"/>
                    <a:pt x="3407323" y="5697792"/>
                    <a:pt x="3365864" y="5722735"/>
                  </a:cubicBezTo>
                  <a:cubicBezTo>
                    <a:pt x="3200163" y="5822424"/>
                    <a:pt x="3026125" y="5917328"/>
                    <a:pt x="2839486" y="5999120"/>
                  </a:cubicBezTo>
                  <a:cubicBezTo>
                    <a:pt x="2653201" y="6080891"/>
                    <a:pt x="2453560" y="6149344"/>
                    <a:pt x="2242423" y="6192346"/>
                  </a:cubicBezTo>
                  <a:cubicBezTo>
                    <a:pt x="2031719" y="6235463"/>
                    <a:pt x="1808952" y="6251353"/>
                    <a:pt x="1589380" y="6230657"/>
                  </a:cubicBezTo>
                  <a:lnTo>
                    <a:pt x="1548244" y="6226706"/>
                  </a:lnTo>
                  <a:cubicBezTo>
                    <a:pt x="1534528" y="6225117"/>
                    <a:pt x="1520898" y="6223203"/>
                    <a:pt x="1507348" y="6221428"/>
                  </a:cubicBezTo>
                  <a:lnTo>
                    <a:pt x="1466401" y="6215904"/>
                  </a:lnTo>
                  <a:cubicBezTo>
                    <a:pt x="1452772" y="6213991"/>
                    <a:pt x="1439316" y="6211428"/>
                    <a:pt x="1425773" y="6209191"/>
                  </a:cubicBezTo>
                  <a:cubicBezTo>
                    <a:pt x="1398775" y="6204391"/>
                    <a:pt x="1371610" y="6199779"/>
                    <a:pt x="1344960" y="6193681"/>
                  </a:cubicBezTo>
                  <a:cubicBezTo>
                    <a:pt x="1318251" y="6187799"/>
                    <a:pt x="1291260" y="6182538"/>
                    <a:pt x="1265007" y="6175388"/>
                  </a:cubicBezTo>
                  <a:lnTo>
                    <a:pt x="1225415" y="6165243"/>
                  </a:lnTo>
                  <a:cubicBezTo>
                    <a:pt x="1212163" y="6161924"/>
                    <a:pt x="1198939" y="6158496"/>
                    <a:pt x="1186567" y="6154486"/>
                  </a:cubicBezTo>
                  <a:lnTo>
                    <a:pt x="1111158" y="6130918"/>
                  </a:lnTo>
                  <a:lnTo>
                    <a:pt x="1035915" y="6107163"/>
                  </a:lnTo>
                  <a:cubicBezTo>
                    <a:pt x="1010846" y="6099055"/>
                    <a:pt x="986357" y="6088784"/>
                    <a:pt x="961579" y="6079594"/>
                  </a:cubicBezTo>
                  <a:cubicBezTo>
                    <a:pt x="763709" y="6005594"/>
                    <a:pt x="572401" y="5909703"/>
                    <a:pt x="395297" y="5792812"/>
                  </a:cubicBezTo>
                  <a:lnTo>
                    <a:pt x="265239" y="5701511"/>
                  </a:lnTo>
                  <a:cubicBezTo>
                    <a:pt x="254227" y="5694155"/>
                    <a:pt x="244103" y="5685646"/>
                    <a:pt x="233756" y="5677542"/>
                  </a:cubicBezTo>
                  <a:lnTo>
                    <a:pt x="202800" y="5652902"/>
                  </a:lnTo>
                  <a:lnTo>
                    <a:pt x="140918" y="5603515"/>
                  </a:lnTo>
                  <a:cubicBezTo>
                    <a:pt x="130598" y="5595302"/>
                    <a:pt x="120280" y="5587089"/>
                    <a:pt x="110625" y="5578127"/>
                  </a:cubicBezTo>
                  <a:cubicBezTo>
                    <a:pt x="105647" y="5573779"/>
                    <a:pt x="100444" y="5569834"/>
                    <a:pt x="95631" y="5565299"/>
                  </a:cubicBezTo>
                  <a:cubicBezTo>
                    <a:pt x="90955" y="5560684"/>
                    <a:pt x="86505" y="5555666"/>
                    <a:pt x="81966" y="5550973"/>
                  </a:cubicBezTo>
                  <a:lnTo>
                    <a:pt x="27991" y="5493272"/>
                  </a:lnTo>
                  <a:cubicBezTo>
                    <a:pt x="19109" y="5483589"/>
                    <a:pt x="9758" y="5474359"/>
                    <a:pt x="1454" y="5464252"/>
                  </a:cubicBezTo>
                  <a:lnTo>
                    <a:pt x="0" y="5462518"/>
                  </a:lnTo>
                  <a:lnTo>
                    <a:pt x="0" y="4720187"/>
                  </a:lnTo>
                  <a:lnTo>
                    <a:pt x="109684" y="4836724"/>
                  </a:lnTo>
                  <a:cubicBezTo>
                    <a:pt x="173316" y="4897375"/>
                    <a:pt x="239447" y="4954160"/>
                    <a:pt x="306959" y="5007200"/>
                  </a:cubicBezTo>
                  <a:lnTo>
                    <a:pt x="358101" y="5046057"/>
                  </a:lnTo>
                  <a:lnTo>
                    <a:pt x="383328" y="5065684"/>
                  </a:lnTo>
                  <a:cubicBezTo>
                    <a:pt x="391637" y="5072316"/>
                    <a:pt x="400805" y="5077902"/>
                    <a:pt x="409503" y="5083942"/>
                  </a:cubicBezTo>
                  <a:lnTo>
                    <a:pt x="461889" y="5119888"/>
                  </a:lnTo>
                  <a:cubicBezTo>
                    <a:pt x="466184" y="5122893"/>
                    <a:pt x="470616" y="5125820"/>
                    <a:pt x="474883" y="5128933"/>
                  </a:cubicBezTo>
                  <a:cubicBezTo>
                    <a:pt x="478982" y="5132235"/>
                    <a:pt x="482476" y="5136069"/>
                    <a:pt x="486410" y="5139557"/>
                  </a:cubicBezTo>
                  <a:cubicBezTo>
                    <a:pt x="494140" y="5146613"/>
                    <a:pt x="502565" y="5152812"/>
                    <a:pt x="510852" y="5159089"/>
                  </a:cubicBezTo>
                  <a:lnTo>
                    <a:pt x="560653" y="5196893"/>
                  </a:lnTo>
                  <a:lnTo>
                    <a:pt x="585485" y="5215834"/>
                  </a:lnTo>
                  <a:cubicBezTo>
                    <a:pt x="593773" y="5222111"/>
                    <a:pt x="601864" y="5228685"/>
                    <a:pt x="610707" y="5234185"/>
                  </a:cubicBezTo>
                  <a:lnTo>
                    <a:pt x="714768" y="5303103"/>
                  </a:lnTo>
                  <a:cubicBezTo>
                    <a:pt x="856162" y="5390603"/>
                    <a:pt x="1008099" y="5459947"/>
                    <a:pt x="1166634" y="5513322"/>
                  </a:cubicBezTo>
                  <a:cubicBezTo>
                    <a:pt x="1186540" y="5519932"/>
                    <a:pt x="1205774" y="5527751"/>
                    <a:pt x="1225991" y="5533632"/>
                  </a:cubicBezTo>
                  <a:lnTo>
                    <a:pt x="1286680" y="5550705"/>
                  </a:lnTo>
                  <a:lnTo>
                    <a:pt x="1347310" y="5567995"/>
                  </a:lnTo>
                  <a:cubicBezTo>
                    <a:pt x="1357469" y="5571180"/>
                    <a:pt x="1367261" y="5573572"/>
                    <a:pt x="1377002" y="5575719"/>
                  </a:cubicBezTo>
                  <a:lnTo>
                    <a:pt x="1406328" y="5582649"/>
                  </a:lnTo>
                  <a:cubicBezTo>
                    <a:pt x="1425825" y="5587757"/>
                    <a:pt x="1445490" y="5590939"/>
                    <a:pt x="1465060" y="5594909"/>
                  </a:cubicBezTo>
                  <a:cubicBezTo>
                    <a:pt x="1484652" y="5599231"/>
                    <a:pt x="1504324" y="5601952"/>
                    <a:pt x="1523881" y="5605105"/>
                  </a:cubicBezTo>
                  <a:cubicBezTo>
                    <a:pt x="1533660" y="5606682"/>
                    <a:pt x="1543460" y="5608613"/>
                    <a:pt x="1553325" y="5609865"/>
                  </a:cubicBezTo>
                  <a:lnTo>
                    <a:pt x="1582813" y="5613593"/>
                  </a:lnTo>
                  <a:lnTo>
                    <a:pt x="1612301" y="5617321"/>
                  </a:lnTo>
                  <a:lnTo>
                    <a:pt x="1641863" y="5619910"/>
                  </a:lnTo>
                  <a:cubicBezTo>
                    <a:pt x="1799348" y="5633940"/>
                    <a:pt x="1957913" y="5625770"/>
                    <a:pt x="2117508" y="5595156"/>
                  </a:cubicBezTo>
                  <a:cubicBezTo>
                    <a:pt x="2277124" y="5564895"/>
                    <a:pt x="2437004" y="5512449"/>
                    <a:pt x="2597368" y="5447381"/>
                  </a:cubicBezTo>
                  <a:cubicBezTo>
                    <a:pt x="2757791" y="5382096"/>
                    <a:pt x="2918855" y="5304464"/>
                    <a:pt x="3082968" y="5223245"/>
                  </a:cubicBezTo>
                  <a:lnTo>
                    <a:pt x="3334855" y="5097383"/>
                  </a:lnTo>
                  <a:cubicBezTo>
                    <a:pt x="3423528" y="5054142"/>
                    <a:pt x="3511773" y="5013798"/>
                    <a:pt x="3599509" y="4976217"/>
                  </a:cubicBezTo>
                  <a:cubicBezTo>
                    <a:pt x="3774960" y="4900701"/>
                    <a:pt x="3948276" y="4837481"/>
                    <a:pt x="4112002" y="4766359"/>
                  </a:cubicBezTo>
                  <a:cubicBezTo>
                    <a:pt x="4193972" y="4730827"/>
                    <a:pt x="4273429" y="4692997"/>
                    <a:pt x="4348983" y="4649833"/>
                  </a:cubicBezTo>
                  <a:cubicBezTo>
                    <a:pt x="4424508" y="4606778"/>
                    <a:pt x="4496050" y="4558250"/>
                    <a:pt x="4560505" y="4501564"/>
                  </a:cubicBezTo>
                  <a:cubicBezTo>
                    <a:pt x="4625198" y="4445289"/>
                    <a:pt x="4682991" y="4381021"/>
                    <a:pt x="4731963" y="4309870"/>
                  </a:cubicBezTo>
                  <a:cubicBezTo>
                    <a:pt x="4781043" y="4238747"/>
                    <a:pt x="4821275" y="4160848"/>
                    <a:pt x="4852344" y="4078640"/>
                  </a:cubicBezTo>
                  <a:lnTo>
                    <a:pt x="4863972" y="4047790"/>
                  </a:lnTo>
                  <a:lnTo>
                    <a:pt x="4874144" y="4016320"/>
                  </a:lnTo>
                  <a:lnTo>
                    <a:pt x="4884127" y="3984682"/>
                  </a:lnTo>
                  <a:cubicBezTo>
                    <a:pt x="4887242" y="3973925"/>
                    <a:pt x="4889981" y="3962835"/>
                    <a:pt x="4892800" y="3951883"/>
                  </a:cubicBezTo>
                  <a:lnTo>
                    <a:pt x="4909526" y="3886001"/>
                  </a:lnTo>
                  <a:lnTo>
                    <a:pt x="4917687" y="3852948"/>
                  </a:lnTo>
                  <a:lnTo>
                    <a:pt x="4921768" y="3836422"/>
                  </a:lnTo>
                  <a:lnTo>
                    <a:pt x="4924845" y="3819742"/>
                  </a:lnTo>
                  <a:cubicBezTo>
                    <a:pt x="4933092" y="3775120"/>
                    <a:pt x="4941231" y="3730469"/>
                    <a:pt x="4948230" y="3685744"/>
                  </a:cubicBezTo>
                  <a:cubicBezTo>
                    <a:pt x="4953579" y="3640694"/>
                    <a:pt x="4958249" y="3595577"/>
                    <a:pt x="4962782" y="3550540"/>
                  </a:cubicBezTo>
                  <a:cubicBezTo>
                    <a:pt x="4976580" y="3369692"/>
                    <a:pt x="4965812" y="3187942"/>
                    <a:pt x="4939468" y="3010249"/>
                  </a:cubicBezTo>
                  <a:cubicBezTo>
                    <a:pt x="4912965" y="2832281"/>
                    <a:pt x="4870237" y="2658196"/>
                    <a:pt x="4816901" y="2488224"/>
                  </a:cubicBezTo>
                  <a:cubicBezTo>
                    <a:pt x="4810197" y="2466954"/>
                    <a:pt x="4803984" y="2445582"/>
                    <a:pt x="4797005" y="2424470"/>
                  </a:cubicBezTo>
                  <a:cubicBezTo>
                    <a:pt x="4789399" y="2403537"/>
                    <a:pt x="4781686" y="2382574"/>
                    <a:pt x="4774433" y="2361620"/>
                  </a:cubicBezTo>
                  <a:lnTo>
                    <a:pt x="4752459" y="2298700"/>
                  </a:lnTo>
                  <a:lnTo>
                    <a:pt x="4728083" y="2236526"/>
                  </a:lnTo>
                  <a:cubicBezTo>
                    <a:pt x="4719957" y="2215802"/>
                    <a:pt x="4712352" y="2194869"/>
                    <a:pt x="4704471" y="2174095"/>
                  </a:cubicBezTo>
                  <a:lnTo>
                    <a:pt x="4678399" y="2112626"/>
                  </a:lnTo>
                  <a:lnTo>
                    <a:pt x="4652601" y="2050999"/>
                  </a:lnTo>
                  <a:cubicBezTo>
                    <a:pt x="4643711" y="2030533"/>
                    <a:pt x="4633616" y="2010672"/>
                    <a:pt x="4624205" y="1990415"/>
                  </a:cubicBezTo>
                  <a:lnTo>
                    <a:pt x="4595398" y="1930069"/>
                  </a:lnTo>
                  <a:cubicBezTo>
                    <a:pt x="4585714" y="1909969"/>
                    <a:pt x="4574413" y="1890713"/>
                    <a:pt x="4563827" y="1870952"/>
                  </a:cubicBezTo>
                  <a:lnTo>
                    <a:pt x="4531433" y="1812311"/>
                  </a:lnTo>
                  <a:lnTo>
                    <a:pt x="4523315" y="1797616"/>
                  </a:lnTo>
                  <a:lnTo>
                    <a:pt x="4514482" y="1783425"/>
                  </a:lnTo>
                  <a:lnTo>
                    <a:pt x="4496845" y="1754936"/>
                  </a:lnTo>
                  <a:lnTo>
                    <a:pt x="4461463" y="1697929"/>
                  </a:lnTo>
                  <a:lnTo>
                    <a:pt x="4452660" y="1683629"/>
                  </a:lnTo>
                  <a:lnTo>
                    <a:pt x="4443141" y="1669834"/>
                  </a:lnTo>
                  <a:lnTo>
                    <a:pt x="4424241" y="1642166"/>
                  </a:lnTo>
                  <a:cubicBezTo>
                    <a:pt x="4399005" y="1605265"/>
                    <a:pt x="4374512" y="1567751"/>
                    <a:pt x="4346886" y="1532412"/>
                  </a:cubicBezTo>
                  <a:cubicBezTo>
                    <a:pt x="4240477" y="1388328"/>
                    <a:pt x="4120362" y="1253437"/>
                    <a:pt x="3985497" y="1134649"/>
                  </a:cubicBezTo>
                  <a:cubicBezTo>
                    <a:pt x="3850799" y="1015675"/>
                    <a:pt x="3702920" y="911715"/>
                    <a:pt x="3545665" y="825877"/>
                  </a:cubicBezTo>
                  <a:lnTo>
                    <a:pt x="3486190" y="794756"/>
                  </a:lnTo>
                  <a:cubicBezTo>
                    <a:pt x="3466181" y="784640"/>
                    <a:pt x="3446893" y="773560"/>
                    <a:pt x="3426182" y="764765"/>
                  </a:cubicBezTo>
                  <a:lnTo>
                    <a:pt x="3365044" y="737255"/>
                  </a:lnTo>
                  <a:lnTo>
                    <a:pt x="3334529" y="723514"/>
                  </a:lnTo>
                  <a:cubicBezTo>
                    <a:pt x="3324394" y="718943"/>
                    <a:pt x="3314287" y="714265"/>
                    <a:pt x="3303733" y="710395"/>
                  </a:cubicBezTo>
                  <a:cubicBezTo>
                    <a:pt x="3262013" y="694346"/>
                    <a:pt x="3220711" y="677599"/>
                    <a:pt x="3179033" y="662259"/>
                  </a:cubicBezTo>
                  <a:lnTo>
                    <a:pt x="3052408" y="620447"/>
                  </a:lnTo>
                  <a:lnTo>
                    <a:pt x="2924325" y="584505"/>
                  </a:lnTo>
                  <a:cubicBezTo>
                    <a:pt x="2903106" y="578471"/>
                    <a:pt x="2881119" y="574434"/>
                    <a:pt x="2859667" y="569266"/>
                  </a:cubicBezTo>
                  <a:lnTo>
                    <a:pt x="2795226" y="554085"/>
                  </a:lnTo>
                  <a:cubicBezTo>
                    <a:pt x="2774078" y="548652"/>
                    <a:pt x="2751709" y="544744"/>
                    <a:pt x="2729702" y="540354"/>
                  </a:cubicBezTo>
                  <a:lnTo>
                    <a:pt x="2663758" y="527322"/>
                  </a:lnTo>
                  <a:lnTo>
                    <a:pt x="2630927" y="520495"/>
                  </a:lnTo>
                  <a:lnTo>
                    <a:pt x="2597965" y="515024"/>
                  </a:lnTo>
                  <a:cubicBezTo>
                    <a:pt x="2575970" y="511449"/>
                    <a:pt x="2554112" y="507795"/>
                    <a:pt x="2532205" y="503895"/>
                  </a:cubicBezTo>
                  <a:cubicBezTo>
                    <a:pt x="2357016" y="475037"/>
                    <a:pt x="2182954" y="456682"/>
                    <a:pt x="2010064" y="452552"/>
                  </a:cubicBezTo>
                  <a:cubicBezTo>
                    <a:pt x="1837255" y="448558"/>
                    <a:pt x="1665388" y="457916"/>
                    <a:pt x="1494552" y="485055"/>
                  </a:cubicBezTo>
                  <a:cubicBezTo>
                    <a:pt x="1452133" y="492816"/>
                    <a:pt x="1409569" y="501117"/>
                    <a:pt x="1366896" y="509389"/>
                  </a:cubicBezTo>
                  <a:cubicBezTo>
                    <a:pt x="1324862" y="520035"/>
                    <a:pt x="1282333" y="529505"/>
                    <a:pt x="1240175" y="541045"/>
                  </a:cubicBezTo>
                  <a:lnTo>
                    <a:pt x="1177438" y="560170"/>
                  </a:lnTo>
                  <a:lnTo>
                    <a:pt x="1145987" y="569826"/>
                  </a:lnTo>
                  <a:lnTo>
                    <a:pt x="1130315" y="574669"/>
                  </a:lnTo>
                  <a:lnTo>
                    <a:pt x="1114873" y="580384"/>
                  </a:lnTo>
                  <a:lnTo>
                    <a:pt x="1052839" y="602943"/>
                  </a:lnTo>
                  <a:cubicBezTo>
                    <a:pt x="1032151" y="610499"/>
                    <a:pt x="1011255" y="617535"/>
                    <a:pt x="991135" y="626866"/>
                  </a:cubicBezTo>
                  <a:lnTo>
                    <a:pt x="930179" y="653191"/>
                  </a:lnTo>
                  <a:cubicBezTo>
                    <a:pt x="909850" y="662002"/>
                    <a:pt x="889443" y="670676"/>
                    <a:pt x="869768" y="680937"/>
                  </a:cubicBezTo>
                  <a:lnTo>
                    <a:pt x="810085" y="710734"/>
                  </a:lnTo>
                  <a:cubicBezTo>
                    <a:pt x="790331" y="720859"/>
                    <a:pt x="770124" y="730514"/>
                    <a:pt x="751220" y="741794"/>
                  </a:cubicBezTo>
                  <a:cubicBezTo>
                    <a:pt x="673929" y="784955"/>
                    <a:pt x="598827" y="830326"/>
                    <a:pt x="532669" y="881688"/>
                  </a:cubicBezTo>
                  <a:cubicBezTo>
                    <a:pt x="464226" y="931625"/>
                    <a:pt x="406969" y="988270"/>
                    <a:pt x="354185" y="1050286"/>
                  </a:cubicBezTo>
                  <a:lnTo>
                    <a:pt x="315980" y="1098125"/>
                  </a:lnTo>
                  <a:lnTo>
                    <a:pt x="280345" y="1149782"/>
                  </a:lnTo>
                  <a:cubicBezTo>
                    <a:pt x="268144" y="1166335"/>
                    <a:pt x="257438" y="1185955"/>
                    <a:pt x="245890" y="1203959"/>
                  </a:cubicBezTo>
                  <a:cubicBezTo>
                    <a:pt x="234552" y="1222481"/>
                    <a:pt x="223171" y="1240298"/>
                    <a:pt x="212162" y="1260184"/>
                  </a:cubicBezTo>
                  <a:cubicBezTo>
                    <a:pt x="168299" y="1337574"/>
                    <a:pt x="125055" y="1419360"/>
                    <a:pt x="80716" y="1502476"/>
                  </a:cubicBezTo>
                  <a:lnTo>
                    <a:pt x="0" y="1648841"/>
                  </a:lnTo>
                  <a:lnTo>
                    <a:pt x="0" y="954863"/>
                  </a:lnTo>
                  <a:lnTo>
                    <a:pt x="43491" y="895513"/>
                  </a:lnTo>
                  <a:cubicBezTo>
                    <a:pt x="59888" y="874984"/>
                    <a:pt x="77014" y="854766"/>
                    <a:pt x="93923" y="834489"/>
                  </a:cubicBezTo>
                  <a:cubicBezTo>
                    <a:pt x="163245" y="754880"/>
                    <a:pt x="240806" y="679565"/>
                    <a:pt x="323465" y="617671"/>
                  </a:cubicBezTo>
                  <a:cubicBezTo>
                    <a:pt x="405002" y="553042"/>
                    <a:pt x="490132" y="499230"/>
                    <a:pt x="574777" y="446794"/>
                  </a:cubicBezTo>
                  <a:cubicBezTo>
                    <a:pt x="595733" y="433050"/>
                    <a:pt x="617442" y="421248"/>
                    <a:pt x="638943" y="408925"/>
                  </a:cubicBezTo>
                  <a:lnTo>
                    <a:pt x="703505" y="371742"/>
                  </a:lnTo>
                  <a:cubicBezTo>
                    <a:pt x="724798" y="358900"/>
                    <a:pt x="747120" y="347842"/>
                    <a:pt x="769262" y="336154"/>
                  </a:cubicBezTo>
                  <a:lnTo>
                    <a:pt x="835552" y="301173"/>
                  </a:lnTo>
                  <a:cubicBezTo>
                    <a:pt x="857427" y="289183"/>
                    <a:pt x="880470" y="278896"/>
                    <a:pt x="902979" y="268004"/>
                  </a:cubicBezTo>
                  <a:lnTo>
                    <a:pt x="971127" y="235607"/>
                  </a:lnTo>
                  <a:lnTo>
                    <a:pt x="988238" y="227556"/>
                  </a:lnTo>
                  <a:lnTo>
                    <a:pt x="1005744" y="220191"/>
                  </a:lnTo>
                  <a:lnTo>
                    <a:pt x="1040729" y="205569"/>
                  </a:lnTo>
                  <a:lnTo>
                    <a:pt x="1110835" y="176248"/>
                  </a:lnTo>
                  <a:cubicBezTo>
                    <a:pt x="1157999" y="157703"/>
                    <a:pt x="1206322" y="141323"/>
                    <a:pt x="1254256" y="123796"/>
                  </a:cubicBezTo>
                  <a:cubicBezTo>
                    <a:pt x="1302938" y="108671"/>
                    <a:pt x="1352074" y="94017"/>
                    <a:pt x="1401310" y="79852"/>
                  </a:cubicBezTo>
                  <a:cubicBezTo>
                    <a:pt x="1599497" y="26774"/>
                    <a:pt x="1806373" y="-329"/>
                    <a:pt x="2011811" y="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06AC5DCC-C3CC-4FD5-AD4E-13A1BE5F7F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297400"/>
              <a:ext cx="5215811" cy="6107388"/>
            </a:xfrm>
            <a:custGeom>
              <a:avLst/>
              <a:gdLst>
                <a:gd name="connsiteX0" fmla="*/ 1869139 w 5215811"/>
                <a:gd name="connsiteY0" fmla="*/ 9 h 6107388"/>
                <a:gd name="connsiteX1" fmla="*/ 2791149 w 5215811"/>
                <a:gd name="connsiteY1" fmla="*/ 130229 h 6107388"/>
                <a:gd name="connsiteX2" fmla="*/ 4760307 w 5215811"/>
                <a:gd name="connsiteY2" fmla="*/ 1608408 h 6107388"/>
                <a:gd name="connsiteX3" fmla="*/ 5108574 w 5215811"/>
                <a:gd name="connsiteY3" fmla="*/ 4050383 h 6107388"/>
                <a:gd name="connsiteX4" fmla="*/ 3434916 w 5215811"/>
                <a:gd name="connsiteY4" fmla="*/ 5503134 h 6107388"/>
                <a:gd name="connsiteX5" fmla="*/ 1137841 w 5215811"/>
                <a:gd name="connsiteY5" fmla="*/ 6033968 h 6107388"/>
                <a:gd name="connsiteX6" fmla="*/ 217555 w 5215811"/>
                <a:gd name="connsiteY6" fmla="*/ 5598945 h 6107388"/>
                <a:gd name="connsiteX7" fmla="*/ 0 w 5215811"/>
                <a:gd name="connsiteY7" fmla="*/ 5419622 h 6107388"/>
                <a:gd name="connsiteX8" fmla="*/ 0 w 5215811"/>
                <a:gd name="connsiteY8" fmla="*/ 4571683 h 6107388"/>
                <a:gd name="connsiteX9" fmla="*/ 18056 w 5215811"/>
                <a:gd name="connsiteY9" fmla="*/ 4599282 h 6107388"/>
                <a:gd name="connsiteX10" fmla="*/ 358324 w 5215811"/>
                <a:gd name="connsiteY10" fmla="*/ 4988154 h 6107388"/>
                <a:gd name="connsiteX11" fmla="*/ 1282741 w 5215811"/>
                <a:gd name="connsiteY11" fmla="*/ 5493193 h 6107388"/>
                <a:gd name="connsiteX12" fmla="*/ 2172794 w 5215811"/>
                <a:gd name="connsiteY12" fmla="*/ 5470630 h 6107388"/>
                <a:gd name="connsiteX13" fmla="*/ 3146893 w 5215811"/>
                <a:gd name="connsiteY13" fmla="*/ 5016296 h 6107388"/>
                <a:gd name="connsiteX14" fmla="*/ 3574114 w 5215811"/>
                <a:gd name="connsiteY14" fmla="*/ 4791124 h 6107388"/>
                <a:gd name="connsiteX15" fmla="*/ 4244948 w 5215811"/>
                <a:gd name="connsiteY15" fmla="*/ 4392664 h 6107388"/>
                <a:gd name="connsiteX16" fmla="*/ 4556385 w 5215811"/>
                <a:gd name="connsiteY16" fmla="*/ 3902656 h 6107388"/>
                <a:gd name="connsiteX17" fmla="*/ 4616354 w 5215811"/>
                <a:gd name="connsiteY17" fmla="*/ 2851680 h 6107388"/>
                <a:gd name="connsiteX18" fmla="*/ 4269266 w 5215811"/>
                <a:gd name="connsiteY18" fmla="*/ 1889625 h 6107388"/>
                <a:gd name="connsiteX19" fmla="*/ 2645976 w 5215811"/>
                <a:gd name="connsiteY19" fmla="*/ 671162 h 6107388"/>
                <a:gd name="connsiteX20" fmla="*/ 1648930 w 5215811"/>
                <a:gd name="connsiteY20" fmla="*/ 573017 h 6107388"/>
                <a:gd name="connsiteX21" fmla="*/ 771768 w 5215811"/>
                <a:gd name="connsiteY21" fmla="*/ 865882 h 6107388"/>
                <a:gd name="connsiteX22" fmla="*/ 433617 w 5215811"/>
                <a:gd name="connsiteY22" fmla="*/ 1119441 h 6107388"/>
                <a:gd name="connsiteX23" fmla="*/ 200571 w 5215811"/>
                <a:gd name="connsiteY23" fmla="*/ 1486480 h 6107388"/>
                <a:gd name="connsiteX24" fmla="*/ 47077 w 5215811"/>
                <a:gd name="connsiteY24" fmla="*/ 1753604 h 6107388"/>
                <a:gd name="connsiteX25" fmla="*/ 0 w 5215811"/>
                <a:gd name="connsiteY25" fmla="*/ 1831655 h 6107388"/>
                <a:gd name="connsiteX26" fmla="*/ 0 w 5215811"/>
                <a:gd name="connsiteY26" fmla="*/ 751112 h 6107388"/>
                <a:gd name="connsiteX27" fmla="*/ 6994 w 5215811"/>
                <a:gd name="connsiteY27" fmla="*/ 742614 h 6107388"/>
                <a:gd name="connsiteX28" fmla="*/ 484047 w 5215811"/>
                <a:gd name="connsiteY28" fmla="*/ 378777 h 6107388"/>
                <a:gd name="connsiteX29" fmla="*/ 1869139 w 5215811"/>
                <a:gd name="connsiteY29" fmla="*/ 9 h 6107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5811" h="6107388">
                  <a:moveTo>
                    <a:pt x="1869139" y="9"/>
                  </a:moveTo>
                  <a:cubicBezTo>
                    <a:pt x="2160924" y="-706"/>
                    <a:pt x="2465752" y="43039"/>
                    <a:pt x="2791149" y="130229"/>
                  </a:cubicBezTo>
                  <a:cubicBezTo>
                    <a:pt x="3651198" y="360678"/>
                    <a:pt x="4339884" y="907924"/>
                    <a:pt x="4760307" y="1608408"/>
                  </a:cubicBezTo>
                  <a:cubicBezTo>
                    <a:pt x="5188180" y="2321320"/>
                    <a:pt x="5338357" y="3192822"/>
                    <a:pt x="5108574" y="4050383"/>
                  </a:cubicBezTo>
                  <a:cubicBezTo>
                    <a:pt x="4880820" y="4900373"/>
                    <a:pt x="4152841" y="5098512"/>
                    <a:pt x="3434916" y="5503134"/>
                  </a:cubicBezTo>
                  <a:cubicBezTo>
                    <a:pt x="2717099" y="5907783"/>
                    <a:pt x="2005568" y="6266474"/>
                    <a:pt x="1137841" y="6033968"/>
                  </a:cubicBezTo>
                  <a:cubicBezTo>
                    <a:pt x="783079" y="5938910"/>
                    <a:pt x="479573" y="5790114"/>
                    <a:pt x="217555" y="5598945"/>
                  </a:cubicBezTo>
                  <a:lnTo>
                    <a:pt x="0" y="5419622"/>
                  </a:lnTo>
                  <a:lnTo>
                    <a:pt x="0" y="4571683"/>
                  </a:lnTo>
                  <a:lnTo>
                    <a:pt x="18056" y="4599282"/>
                  </a:lnTo>
                  <a:cubicBezTo>
                    <a:pt x="124071" y="4746782"/>
                    <a:pt x="237002" y="4875718"/>
                    <a:pt x="358324" y="4988154"/>
                  </a:cubicBezTo>
                  <a:cubicBezTo>
                    <a:pt x="621323" y="5231809"/>
                    <a:pt x="923667" y="5396979"/>
                    <a:pt x="1282741" y="5493193"/>
                  </a:cubicBezTo>
                  <a:cubicBezTo>
                    <a:pt x="1573894" y="5571207"/>
                    <a:pt x="1856732" y="5563878"/>
                    <a:pt x="2172794" y="5470630"/>
                  </a:cubicBezTo>
                  <a:cubicBezTo>
                    <a:pt x="2498985" y="5374183"/>
                    <a:pt x="2832844" y="5193315"/>
                    <a:pt x="3146893" y="5016296"/>
                  </a:cubicBezTo>
                  <a:cubicBezTo>
                    <a:pt x="3293538" y="4933641"/>
                    <a:pt x="3436182" y="4861160"/>
                    <a:pt x="3574114" y="4791124"/>
                  </a:cubicBezTo>
                  <a:cubicBezTo>
                    <a:pt x="3841238" y="4655550"/>
                    <a:pt x="4071901" y="4538375"/>
                    <a:pt x="4244948" y="4392664"/>
                  </a:cubicBezTo>
                  <a:cubicBezTo>
                    <a:pt x="4405844" y="4257259"/>
                    <a:pt x="4501845" y="4106204"/>
                    <a:pt x="4556385" y="3902656"/>
                  </a:cubicBezTo>
                  <a:cubicBezTo>
                    <a:pt x="4649063" y="3556776"/>
                    <a:pt x="4669271" y="3203187"/>
                    <a:pt x="4616354" y="2851680"/>
                  </a:cubicBezTo>
                  <a:cubicBezTo>
                    <a:pt x="4565198" y="2511774"/>
                    <a:pt x="4448474" y="2188147"/>
                    <a:pt x="4269266" y="1889625"/>
                  </a:cubicBezTo>
                  <a:cubicBezTo>
                    <a:pt x="3907781" y="1287586"/>
                    <a:pt x="3331245" y="854780"/>
                    <a:pt x="2645976" y="671162"/>
                  </a:cubicBezTo>
                  <a:cubicBezTo>
                    <a:pt x="2278249" y="572630"/>
                    <a:pt x="1952074" y="540526"/>
                    <a:pt x="1648930" y="573017"/>
                  </a:cubicBezTo>
                  <a:cubicBezTo>
                    <a:pt x="1351746" y="604901"/>
                    <a:pt x="1064785" y="700731"/>
                    <a:pt x="771768" y="865882"/>
                  </a:cubicBezTo>
                  <a:cubicBezTo>
                    <a:pt x="568061" y="980657"/>
                    <a:pt x="486465" y="1058486"/>
                    <a:pt x="433617" y="1119441"/>
                  </a:cubicBezTo>
                  <a:cubicBezTo>
                    <a:pt x="358307" y="1206256"/>
                    <a:pt x="292149" y="1323808"/>
                    <a:pt x="200571" y="1486480"/>
                  </a:cubicBezTo>
                  <a:cubicBezTo>
                    <a:pt x="156644" y="1564432"/>
                    <a:pt x="106654" y="1653214"/>
                    <a:pt x="47077" y="1753604"/>
                  </a:cubicBezTo>
                  <a:lnTo>
                    <a:pt x="0" y="1831655"/>
                  </a:lnTo>
                  <a:lnTo>
                    <a:pt x="0" y="751112"/>
                  </a:lnTo>
                  <a:lnTo>
                    <a:pt x="6994" y="742614"/>
                  </a:lnTo>
                  <a:cubicBezTo>
                    <a:pt x="117721" y="617683"/>
                    <a:pt x="259696" y="505222"/>
                    <a:pt x="484047" y="378777"/>
                  </a:cubicBezTo>
                  <a:cubicBezTo>
                    <a:pt x="932751" y="125890"/>
                    <a:pt x="1382831" y="1200"/>
                    <a:pt x="1869139" y="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BBCC2F4-EFA7-4AF4-B538-AC4022D90F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319367"/>
              <a:ext cx="5217956" cy="6100079"/>
            </a:xfrm>
            <a:custGeom>
              <a:avLst/>
              <a:gdLst>
                <a:gd name="connsiteX0" fmla="*/ 1951393 w 5217956"/>
                <a:gd name="connsiteY0" fmla="*/ 82 h 6100079"/>
                <a:gd name="connsiteX1" fmla="*/ 2855177 w 5217956"/>
                <a:gd name="connsiteY1" fmla="*/ 125419 h 6100079"/>
                <a:gd name="connsiteX2" fmla="*/ 4779341 w 5217956"/>
                <a:gd name="connsiteY2" fmla="*/ 1591542 h 6100079"/>
                <a:gd name="connsiteX3" fmla="*/ 5108573 w 5217956"/>
                <a:gd name="connsiteY3" fmla="*/ 4028416 h 6100079"/>
                <a:gd name="connsiteX4" fmla="*/ 3459358 w 5217956"/>
                <a:gd name="connsiteY4" fmla="*/ 5487716 h 6100079"/>
                <a:gd name="connsiteX5" fmla="*/ 1203274 w 5217956"/>
                <a:gd name="connsiteY5" fmla="*/ 6029534 h 6100079"/>
                <a:gd name="connsiteX6" fmla="*/ 59920 w 5217956"/>
                <a:gd name="connsiteY6" fmla="*/ 5396467 h 6100079"/>
                <a:gd name="connsiteX7" fmla="*/ 0 w 5217956"/>
                <a:gd name="connsiteY7" fmla="*/ 5333382 h 6100079"/>
                <a:gd name="connsiteX8" fmla="*/ 0 w 5217956"/>
                <a:gd name="connsiteY8" fmla="*/ 4205833 h 6100079"/>
                <a:gd name="connsiteX9" fmla="*/ 58036 w 5217956"/>
                <a:gd name="connsiteY9" fmla="*/ 4310048 h 6100079"/>
                <a:gd name="connsiteX10" fmla="*/ 520779 w 5217956"/>
                <a:gd name="connsiteY10" fmla="*/ 4907591 h 6100079"/>
                <a:gd name="connsiteX11" fmla="*/ 1377154 w 5217956"/>
                <a:gd name="connsiteY11" fmla="*/ 5380604 h 6100079"/>
                <a:gd name="connsiteX12" fmla="*/ 3123340 w 5217956"/>
                <a:gd name="connsiteY12" fmla="*/ 4905715 h 6100079"/>
                <a:gd name="connsiteX13" fmla="*/ 3547863 w 5217956"/>
                <a:gd name="connsiteY13" fmla="*/ 4676342 h 6100079"/>
                <a:gd name="connsiteX14" fmla="*/ 4186753 w 5217956"/>
                <a:gd name="connsiteY14" fmla="*/ 4289376 h 6100079"/>
                <a:gd name="connsiteX15" fmla="*/ 4459565 w 5217956"/>
                <a:gd name="connsiteY15" fmla="*/ 3854399 h 6100079"/>
                <a:gd name="connsiteX16" fmla="*/ 4521015 w 5217956"/>
                <a:gd name="connsiteY16" fmla="*/ 2849377 h 6100079"/>
                <a:gd name="connsiteX17" fmla="*/ 4199723 w 5217956"/>
                <a:gd name="connsiteY17" fmla="*/ 1931213 h 6100079"/>
                <a:gd name="connsiteX18" fmla="*/ 2681217 w 5217956"/>
                <a:gd name="connsiteY18" fmla="*/ 774211 h 6100079"/>
                <a:gd name="connsiteX19" fmla="*/ 926547 w 5217956"/>
                <a:gd name="connsiteY19" fmla="*/ 967112 h 6100079"/>
                <a:gd name="connsiteX20" fmla="*/ 622677 w 5217956"/>
                <a:gd name="connsiteY20" fmla="*/ 1197863 h 6100079"/>
                <a:gd name="connsiteX21" fmla="*/ 404892 w 5217956"/>
                <a:gd name="connsiteY21" fmla="*/ 1547314 h 6100079"/>
                <a:gd name="connsiteX22" fmla="*/ 40135 w 5217956"/>
                <a:gd name="connsiteY22" fmla="*/ 2159090 h 6100079"/>
                <a:gd name="connsiteX23" fmla="*/ 0 w 5217956"/>
                <a:gd name="connsiteY23" fmla="*/ 2219367 h 6100079"/>
                <a:gd name="connsiteX24" fmla="*/ 0 w 5217956"/>
                <a:gd name="connsiteY24" fmla="*/ 915659 h 6100079"/>
                <a:gd name="connsiteX25" fmla="*/ 58609 w 5217956"/>
                <a:gd name="connsiteY25" fmla="*/ 828051 h 6100079"/>
                <a:gd name="connsiteX26" fmla="*/ 590688 w 5217956"/>
                <a:gd name="connsiteY26" fmla="*/ 385385 h 6100079"/>
                <a:gd name="connsiteX27" fmla="*/ 1951393 w 5217956"/>
                <a:gd name="connsiteY27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217956" h="6100079">
                  <a:moveTo>
                    <a:pt x="1951393" y="82"/>
                  </a:moveTo>
                  <a:cubicBezTo>
                    <a:pt x="2237631" y="-2119"/>
                    <a:pt x="2536431" y="40011"/>
                    <a:pt x="2855177" y="125419"/>
                  </a:cubicBezTo>
                  <a:cubicBezTo>
                    <a:pt x="3697704" y="351173"/>
                    <a:pt x="4370490" y="894159"/>
                    <a:pt x="4779341" y="1591542"/>
                  </a:cubicBezTo>
                  <a:cubicBezTo>
                    <a:pt x="5195534" y="2301324"/>
                    <a:pt x="5338356" y="3170855"/>
                    <a:pt x="5108573" y="4028416"/>
                  </a:cubicBezTo>
                  <a:cubicBezTo>
                    <a:pt x="4880819" y="4878406"/>
                    <a:pt x="4165603" y="5079965"/>
                    <a:pt x="3459358" y="5487716"/>
                  </a:cubicBezTo>
                  <a:cubicBezTo>
                    <a:pt x="2753114" y="5895466"/>
                    <a:pt x="2053264" y="6257288"/>
                    <a:pt x="1203274" y="6029534"/>
                  </a:cubicBezTo>
                  <a:cubicBezTo>
                    <a:pt x="739884" y="5905369"/>
                    <a:pt x="366399" y="5685345"/>
                    <a:pt x="59920" y="5396467"/>
                  </a:cubicBezTo>
                  <a:lnTo>
                    <a:pt x="0" y="5333382"/>
                  </a:lnTo>
                  <a:lnTo>
                    <a:pt x="0" y="4205833"/>
                  </a:lnTo>
                  <a:lnTo>
                    <a:pt x="58036" y="4310048"/>
                  </a:lnTo>
                  <a:cubicBezTo>
                    <a:pt x="197935" y="4550245"/>
                    <a:pt x="350594" y="4747142"/>
                    <a:pt x="520779" y="4907591"/>
                  </a:cubicBezTo>
                  <a:cubicBezTo>
                    <a:pt x="763600" y="5136565"/>
                    <a:pt x="1043821" y="5291288"/>
                    <a:pt x="1377154" y="5380604"/>
                  </a:cubicBezTo>
                  <a:cubicBezTo>
                    <a:pt x="1963029" y="5537589"/>
                    <a:pt x="2470519" y="5282804"/>
                    <a:pt x="3123340" y="4905715"/>
                  </a:cubicBezTo>
                  <a:cubicBezTo>
                    <a:pt x="3269800" y="4821157"/>
                    <a:pt x="3411134" y="4747512"/>
                    <a:pt x="3547863" y="4676342"/>
                  </a:cubicBezTo>
                  <a:cubicBezTo>
                    <a:pt x="3804497" y="4542710"/>
                    <a:pt x="4026085" y="4427393"/>
                    <a:pt x="4186753" y="4289376"/>
                  </a:cubicBezTo>
                  <a:cubicBezTo>
                    <a:pt x="4329009" y="4167293"/>
                    <a:pt x="4410589" y="4037181"/>
                    <a:pt x="4459565" y="3854399"/>
                  </a:cubicBezTo>
                  <a:cubicBezTo>
                    <a:pt x="4548302" y="3523229"/>
                    <a:pt x="4568981" y="3185183"/>
                    <a:pt x="4521015" y="2849377"/>
                  </a:cubicBezTo>
                  <a:cubicBezTo>
                    <a:pt x="4474709" y="2524680"/>
                    <a:pt x="4366564" y="2215756"/>
                    <a:pt x="4199723" y="1931213"/>
                  </a:cubicBezTo>
                  <a:cubicBezTo>
                    <a:pt x="3863270" y="1357325"/>
                    <a:pt x="3323982" y="946439"/>
                    <a:pt x="2681217" y="774211"/>
                  </a:cubicBezTo>
                  <a:cubicBezTo>
                    <a:pt x="2001139" y="591984"/>
                    <a:pt x="1476322" y="649699"/>
                    <a:pt x="926547" y="967112"/>
                  </a:cubicBezTo>
                  <a:cubicBezTo>
                    <a:pt x="740730" y="1074393"/>
                    <a:pt x="668642" y="1143989"/>
                    <a:pt x="622677" y="1197863"/>
                  </a:cubicBezTo>
                  <a:cubicBezTo>
                    <a:pt x="555599" y="1276450"/>
                    <a:pt x="492360" y="1390031"/>
                    <a:pt x="404892" y="1547314"/>
                  </a:cubicBezTo>
                  <a:cubicBezTo>
                    <a:pt x="317047" y="1705133"/>
                    <a:pt x="204816" y="1906756"/>
                    <a:pt x="40135" y="2159090"/>
                  </a:cubicBezTo>
                  <a:lnTo>
                    <a:pt x="0" y="2219367"/>
                  </a:lnTo>
                  <a:lnTo>
                    <a:pt x="0" y="915659"/>
                  </a:lnTo>
                  <a:lnTo>
                    <a:pt x="58609" y="828051"/>
                  </a:lnTo>
                  <a:cubicBezTo>
                    <a:pt x="177453" y="670481"/>
                    <a:pt x="325846" y="538291"/>
                    <a:pt x="590688" y="385385"/>
                  </a:cubicBezTo>
                  <a:cubicBezTo>
                    <a:pt x="1032158" y="130559"/>
                    <a:pt x="1474329" y="3750"/>
                    <a:pt x="1951393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A9D1364-B6A3-44CB-9FBA-C528F0CE90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319367"/>
              <a:ext cx="5217957" cy="6100079"/>
            </a:xfrm>
            <a:custGeom>
              <a:avLst/>
              <a:gdLst>
                <a:gd name="connsiteX0" fmla="*/ 1951394 w 5217957"/>
                <a:gd name="connsiteY0" fmla="*/ 82 h 6100079"/>
                <a:gd name="connsiteX1" fmla="*/ 2855178 w 5217957"/>
                <a:gd name="connsiteY1" fmla="*/ 125419 h 6100079"/>
                <a:gd name="connsiteX2" fmla="*/ 4779341 w 5217957"/>
                <a:gd name="connsiteY2" fmla="*/ 1591542 h 6100079"/>
                <a:gd name="connsiteX3" fmla="*/ 5108574 w 5217957"/>
                <a:gd name="connsiteY3" fmla="*/ 4028416 h 6100079"/>
                <a:gd name="connsiteX4" fmla="*/ 3459359 w 5217957"/>
                <a:gd name="connsiteY4" fmla="*/ 5487716 h 6100079"/>
                <a:gd name="connsiteX5" fmla="*/ 1203275 w 5217957"/>
                <a:gd name="connsiteY5" fmla="*/ 6029534 h 6100079"/>
                <a:gd name="connsiteX6" fmla="*/ 59921 w 5217957"/>
                <a:gd name="connsiteY6" fmla="*/ 5396467 h 6100079"/>
                <a:gd name="connsiteX7" fmla="*/ 0 w 5217957"/>
                <a:gd name="connsiteY7" fmla="*/ 5333381 h 6100079"/>
                <a:gd name="connsiteX8" fmla="*/ 0 w 5217957"/>
                <a:gd name="connsiteY8" fmla="*/ 4427327 h 6100079"/>
                <a:gd name="connsiteX9" fmla="*/ 112056 w 5217957"/>
                <a:gd name="connsiteY9" fmla="*/ 4602502 h 6100079"/>
                <a:gd name="connsiteX10" fmla="*/ 443875 w 5217957"/>
                <a:gd name="connsiteY10" fmla="*/ 4989110 h 6100079"/>
                <a:gd name="connsiteX11" fmla="*/ 1348175 w 5217957"/>
                <a:gd name="connsiteY11" fmla="*/ 5488759 h 6100079"/>
                <a:gd name="connsiteX12" fmla="*/ 2221463 w 5217957"/>
                <a:gd name="connsiteY12" fmla="*/ 5461704 h 6100079"/>
                <a:gd name="connsiteX13" fmla="*/ 3179339 w 5217957"/>
                <a:gd name="connsiteY13" fmla="*/ 5003023 h 6100079"/>
                <a:gd name="connsiteX14" fmla="*/ 3599638 w 5217957"/>
                <a:gd name="connsiteY14" fmla="*/ 4775996 h 6100079"/>
                <a:gd name="connsiteX15" fmla="*/ 4259765 w 5217957"/>
                <a:gd name="connsiteY15" fmla="*/ 4374667 h 6100079"/>
                <a:gd name="connsiteX16" fmla="*/ 4567742 w 5217957"/>
                <a:gd name="connsiteY16" fmla="*/ 3883732 h 6100079"/>
                <a:gd name="connsiteX17" fmla="*/ 4631929 w 5217957"/>
                <a:gd name="connsiteY17" fmla="*/ 2833886 h 6100079"/>
                <a:gd name="connsiteX18" fmla="*/ 4296412 w 5217957"/>
                <a:gd name="connsiteY18" fmla="*/ 1874932 h 6100079"/>
                <a:gd name="connsiteX19" fmla="*/ 2710219 w 5217957"/>
                <a:gd name="connsiteY19" fmla="*/ 666410 h 6100079"/>
                <a:gd name="connsiteX20" fmla="*/ 1732642 w 5217957"/>
                <a:gd name="connsiteY20" fmla="*/ 573480 h 6100079"/>
                <a:gd name="connsiteX21" fmla="*/ 870621 w 5217957"/>
                <a:gd name="connsiteY21" fmla="*/ 870402 h 6100079"/>
                <a:gd name="connsiteX22" fmla="*/ 537555 w 5217957"/>
                <a:gd name="connsiteY22" fmla="*/ 1125324 h 6100079"/>
                <a:gd name="connsiteX23" fmla="*/ 306995 w 5217957"/>
                <a:gd name="connsiteY23" fmla="*/ 1493030 h 6100079"/>
                <a:gd name="connsiteX24" fmla="*/ 23579 w 5217957"/>
                <a:gd name="connsiteY24" fmla="*/ 1977465 h 6100079"/>
                <a:gd name="connsiteX25" fmla="*/ 0 w 5217957"/>
                <a:gd name="connsiteY25" fmla="*/ 2014291 h 6100079"/>
                <a:gd name="connsiteX26" fmla="*/ 0 w 5217957"/>
                <a:gd name="connsiteY26" fmla="*/ 915660 h 6100079"/>
                <a:gd name="connsiteX27" fmla="*/ 58609 w 5217957"/>
                <a:gd name="connsiteY27" fmla="*/ 828051 h 6100079"/>
                <a:gd name="connsiteX28" fmla="*/ 590689 w 5217957"/>
                <a:gd name="connsiteY28" fmla="*/ 385385 h 6100079"/>
                <a:gd name="connsiteX29" fmla="*/ 1951394 w 5217957"/>
                <a:gd name="connsiteY29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7957" h="6100079">
                  <a:moveTo>
                    <a:pt x="1951394" y="82"/>
                  </a:moveTo>
                  <a:cubicBezTo>
                    <a:pt x="2237632" y="-2119"/>
                    <a:pt x="2536431" y="40011"/>
                    <a:pt x="2855178" y="125419"/>
                  </a:cubicBezTo>
                  <a:cubicBezTo>
                    <a:pt x="3697704" y="351173"/>
                    <a:pt x="4370491" y="894159"/>
                    <a:pt x="4779341" y="1591542"/>
                  </a:cubicBezTo>
                  <a:cubicBezTo>
                    <a:pt x="5195535" y="2301324"/>
                    <a:pt x="5338357" y="3170855"/>
                    <a:pt x="5108574" y="4028416"/>
                  </a:cubicBezTo>
                  <a:cubicBezTo>
                    <a:pt x="4880820" y="4878406"/>
                    <a:pt x="4165604" y="5079965"/>
                    <a:pt x="3459359" y="5487716"/>
                  </a:cubicBezTo>
                  <a:cubicBezTo>
                    <a:pt x="2753115" y="5895466"/>
                    <a:pt x="2053265" y="6257288"/>
                    <a:pt x="1203275" y="6029534"/>
                  </a:cubicBezTo>
                  <a:cubicBezTo>
                    <a:pt x="739885" y="5905369"/>
                    <a:pt x="366400" y="5685345"/>
                    <a:pt x="59921" y="5396467"/>
                  </a:cubicBezTo>
                  <a:lnTo>
                    <a:pt x="0" y="5333381"/>
                  </a:lnTo>
                  <a:lnTo>
                    <a:pt x="0" y="4427327"/>
                  </a:lnTo>
                  <a:lnTo>
                    <a:pt x="112056" y="4602502"/>
                  </a:lnTo>
                  <a:cubicBezTo>
                    <a:pt x="215300" y="4749260"/>
                    <a:pt x="325419" y="4877443"/>
                    <a:pt x="443875" y="4989110"/>
                  </a:cubicBezTo>
                  <a:cubicBezTo>
                    <a:pt x="700709" y="5231113"/>
                    <a:pt x="996455" y="5394516"/>
                    <a:pt x="1348175" y="5488759"/>
                  </a:cubicBezTo>
                  <a:cubicBezTo>
                    <a:pt x="1633379" y="5565179"/>
                    <a:pt x="1910917" y="5556430"/>
                    <a:pt x="2221463" y="5461704"/>
                  </a:cubicBezTo>
                  <a:cubicBezTo>
                    <a:pt x="2541923" y="5363721"/>
                    <a:pt x="2870374" y="5181404"/>
                    <a:pt x="3179339" y="5003023"/>
                  </a:cubicBezTo>
                  <a:cubicBezTo>
                    <a:pt x="3323713" y="4919760"/>
                    <a:pt x="3463978" y="4846641"/>
                    <a:pt x="3599638" y="4775996"/>
                  </a:cubicBezTo>
                  <a:cubicBezTo>
                    <a:pt x="3862436" y="4639263"/>
                    <a:pt x="4089314" y="4521074"/>
                    <a:pt x="4259765" y="4374667"/>
                  </a:cubicBezTo>
                  <a:cubicBezTo>
                    <a:pt x="4418282" y="4238625"/>
                    <a:pt x="4513201" y="4087280"/>
                    <a:pt x="4567742" y="3883732"/>
                  </a:cubicBezTo>
                  <a:cubicBezTo>
                    <a:pt x="4660420" y="3537853"/>
                    <a:pt x="4682033" y="3184640"/>
                    <a:pt x="4631929" y="2833886"/>
                  </a:cubicBezTo>
                  <a:cubicBezTo>
                    <a:pt x="4583584" y="2494734"/>
                    <a:pt x="4470646" y="2172121"/>
                    <a:pt x="4296412" y="1874932"/>
                  </a:cubicBezTo>
                  <a:cubicBezTo>
                    <a:pt x="3944879" y="1275559"/>
                    <a:pt x="3381537" y="846289"/>
                    <a:pt x="2710219" y="666410"/>
                  </a:cubicBezTo>
                  <a:cubicBezTo>
                    <a:pt x="2349955" y="569877"/>
                    <a:pt x="2030161" y="539483"/>
                    <a:pt x="1732642" y="573480"/>
                  </a:cubicBezTo>
                  <a:cubicBezTo>
                    <a:pt x="1440866" y="606814"/>
                    <a:pt x="1158880" y="703976"/>
                    <a:pt x="870621" y="870402"/>
                  </a:cubicBezTo>
                  <a:cubicBezTo>
                    <a:pt x="670160" y="986048"/>
                    <a:pt x="589753" y="1064195"/>
                    <a:pt x="537555" y="1125324"/>
                  </a:cubicBezTo>
                  <a:cubicBezTo>
                    <a:pt x="463218" y="1212400"/>
                    <a:pt x="397708" y="1330125"/>
                    <a:pt x="306995" y="1493030"/>
                  </a:cubicBezTo>
                  <a:cubicBezTo>
                    <a:pt x="234596" y="1623167"/>
                    <a:pt x="145436" y="1783409"/>
                    <a:pt x="23579" y="1977465"/>
                  </a:cubicBezTo>
                  <a:lnTo>
                    <a:pt x="0" y="2014291"/>
                  </a:lnTo>
                  <a:lnTo>
                    <a:pt x="0" y="915660"/>
                  </a:lnTo>
                  <a:lnTo>
                    <a:pt x="58609" y="828051"/>
                  </a:lnTo>
                  <a:cubicBezTo>
                    <a:pt x="177453" y="670481"/>
                    <a:pt x="325847" y="538291"/>
                    <a:pt x="590689" y="385385"/>
                  </a:cubicBezTo>
                  <a:cubicBezTo>
                    <a:pt x="1032159" y="130559"/>
                    <a:pt x="1474330" y="3750"/>
                    <a:pt x="1951394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ED177CC-9E2E-4AD9-BC51-B779762D2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243013"/>
            <a:ext cx="3855720" cy="4371974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chemeClr val="tx2"/>
                </a:solidFill>
              </a:rPr>
              <a:t>Safety and Sanitation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7F3A8C-7FEE-4F9B-B4F6-ACF7017564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80589" y="1627631"/>
            <a:ext cx="5221224" cy="5230368"/>
          </a:xfrm>
        </p:spPr>
        <p:txBody>
          <a:bodyPr anchor="ctr">
            <a:normAutofit/>
          </a:bodyPr>
          <a:lstStyle/>
          <a:p>
            <a:r>
              <a:rPr lang="en-US" sz="2400" dirty="0">
                <a:solidFill>
                  <a:schemeClr val="tx2"/>
                </a:solidFill>
                <a:hlinkClick r:id="rId2"/>
              </a:rPr>
              <a:t>Safety Test</a:t>
            </a:r>
            <a:r>
              <a:rPr lang="en-US" sz="2400" dirty="0">
                <a:solidFill>
                  <a:schemeClr val="tx2"/>
                </a:solidFill>
              </a:rPr>
              <a:t> –Pass with 100%</a:t>
            </a:r>
          </a:p>
          <a:p>
            <a:r>
              <a:rPr lang="en-US" sz="2400" dirty="0">
                <a:solidFill>
                  <a:schemeClr val="tx2"/>
                </a:solidFill>
              </a:rPr>
              <a:t>Safety test goes in your </a:t>
            </a:r>
            <a:r>
              <a:rPr lang="en-US" sz="2400" dirty="0">
                <a:solidFill>
                  <a:schemeClr val="tx2"/>
                </a:solidFill>
                <a:hlinkClick r:id="rId3"/>
              </a:rPr>
              <a:t>Five Year Folder</a:t>
            </a:r>
            <a:endParaRPr lang="en-US" sz="2400" dirty="0">
              <a:solidFill>
                <a:schemeClr val="tx2"/>
              </a:solidFill>
              <a:highlight>
                <a:srgbClr val="FFFF00"/>
              </a:highlight>
            </a:endParaRPr>
          </a:p>
          <a:p>
            <a:r>
              <a:rPr lang="en-US" sz="2400" dirty="0">
                <a:solidFill>
                  <a:schemeClr val="tx2"/>
                </a:solidFill>
                <a:hlinkClick r:id="rId4"/>
              </a:rPr>
              <a:t>Safety Contract</a:t>
            </a:r>
            <a:r>
              <a:rPr lang="en-US" sz="2400" dirty="0">
                <a:solidFill>
                  <a:schemeClr val="tx2"/>
                </a:solidFill>
              </a:rPr>
              <a:t>- For Parents and students to sign</a:t>
            </a:r>
          </a:p>
          <a:p>
            <a:pPr marL="0" indent="0">
              <a:buNone/>
            </a:pPr>
            <a:endParaRPr lang="en-US" sz="24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sz="2400" dirty="0">
                <a:solidFill>
                  <a:schemeClr val="tx2"/>
                </a:solidFill>
              </a:rPr>
              <a:t>Consider getting </a:t>
            </a:r>
            <a:r>
              <a:rPr lang="en-US" sz="2400" dirty="0">
                <a:solidFill>
                  <a:schemeClr val="tx2"/>
                </a:solidFill>
                <a:hlinkClick r:id="rId5"/>
              </a:rPr>
              <a:t>Serve Safe</a:t>
            </a:r>
            <a:r>
              <a:rPr lang="en-US" sz="2400" dirty="0">
                <a:solidFill>
                  <a:schemeClr val="tx2"/>
                </a:solidFill>
              </a:rPr>
              <a:t> approved</a:t>
            </a:r>
          </a:p>
          <a:p>
            <a:pPr marL="0" indent="0">
              <a:buNone/>
            </a:pPr>
            <a:endParaRPr lang="en-US" sz="2400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en-US" sz="2400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en-US" sz="1800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en-US" sz="1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44991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03C6F4E6-30A1-4F63-C8CC-028750B5AA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6668" cy="4570886"/>
            <a:chOff x="0" y="0"/>
            <a:chExt cx="12196668" cy="457088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9EA7CA8-3AE6-4F5F-9932-63303CF2D4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12196668" cy="4570632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4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26E3E019-A259-1130-CC5C-3165020BC5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791"/>
              <a:ext cx="10565988" cy="4568095"/>
            </a:xfrm>
            <a:prstGeom prst="rect">
              <a:avLst/>
            </a:prstGeom>
            <a:gradFill flip="none" rotWithShape="1">
              <a:gsLst>
                <a:gs pos="3000">
                  <a:schemeClr val="accent2"/>
                </a:gs>
                <a:gs pos="40000">
                  <a:schemeClr val="accent2">
                    <a:alpha val="0"/>
                  </a:schemeClr>
                </a:gs>
              </a:gsLst>
              <a:lin ang="174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C0769F99-CCA6-5CDC-D1E1-C59A4762F1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"/>
              <a:ext cx="12192000" cy="4549891"/>
            </a:xfrm>
            <a:prstGeom prst="rect">
              <a:avLst/>
            </a:prstGeom>
            <a:gradFill>
              <a:gsLst>
                <a:gs pos="0">
                  <a:schemeClr val="accent5">
                    <a:alpha val="76000"/>
                  </a:schemeClr>
                </a:gs>
                <a:gs pos="67000">
                  <a:schemeClr val="accent2">
                    <a:alpha val="0"/>
                  </a:schemeClr>
                </a:gs>
              </a:gsLst>
              <a:lin ang="4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C13E73D3-029B-3D4E-1956-8EE7068A60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4110544" y="18215"/>
              <a:ext cx="8086124" cy="4549887"/>
            </a:xfrm>
            <a:prstGeom prst="rect">
              <a:avLst/>
            </a:prstGeom>
            <a:gradFill flip="none" rotWithShape="1">
              <a:gsLst>
                <a:gs pos="0">
                  <a:schemeClr val="accent5">
                    <a:lumMod val="50000"/>
                    <a:alpha val="36000"/>
                  </a:schemeClr>
                </a:gs>
                <a:gs pos="45000">
                  <a:schemeClr val="accent5">
                    <a:alpha val="0"/>
                  </a:schemeClr>
                </a:gs>
              </a:gsLst>
              <a:lin ang="4200000" scaled="0"/>
              <a:tileRect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E460945-0D8D-4205-BF27-B9259EB98E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6348" y="1124262"/>
            <a:ext cx="8017652" cy="269041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54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Demonstration Kitchen</a:t>
            </a:r>
          </a:p>
        </p:txBody>
      </p:sp>
      <p:pic>
        <p:nvPicPr>
          <p:cNvPr id="7" name="Graphic 6" descr="Fork and knife">
            <a:extLst>
              <a:ext uri="{FF2B5EF4-FFF2-40B4-BE49-F238E27FC236}">
                <a16:creationId xmlns:a16="http://schemas.microsoft.com/office/drawing/2014/main" id="{84F44D73-A87E-72C4-826A-66BEF47DECC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215646" y="5061057"/>
            <a:ext cx="1199733" cy="1199733"/>
          </a:xfrm>
          <a:prstGeom prst="rect">
            <a:avLst/>
          </a:prstGeom>
        </p:spPr>
      </p:pic>
      <p:pic>
        <p:nvPicPr>
          <p:cNvPr id="5" name="Picture 4" descr="A picture containing text, indoor, counter, table&#10;&#10;Description automatically generated">
            <a:extLst>
              <a:ext uri="{FF2B5EF4-FFF2-40B4-BE49-F238E27FC236}">
                <a16:creationId xmlns:a16="http://schemas.microsoft.com/office/drawing/2014/main" id="{E7CA641E-462D-4416-B708-8E854AE137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2911151" y="2612954"/>
            <a:ext cx="5211049" cy="3489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2875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B867FF-FC45-48F7-8104-F89BE5490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BB56887-D0D5-4F0C-9E19-7247EB83C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D0BD130-D570-459F-80CA-591A37CC9D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/>
              <a:t>Food Allergies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60AB51-A1E2-40BF-BEF5-CABA1B2517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r>
              <a:rPr lang="en-US" dirty="0"/>
              <a:t>Very serious! You MUST know your students and their allergies! </a:t>
            </a:r>
          </a:p>
          <a:p>
            <a:r>
              <a:rPr lang="en-US" dirty="0"/>
              <a:t>Letter to parents:</a:t>
            </a:r>
          </a:p>
          <a:p>
            <a:pPr marL="0" indent="0">
              <a:buNone/>
            </a:pPr>
            <a:r>
              <a:rPr lang="en-US" dirty="0">
                <a:hlinkClick r:id="rId2"/>
              </a:rPr>
              <a:t>Food Allergy Letter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>
                <a:hlinkClick r:id="rId3"/>
              </a:rPr>
              <a:t>Food Allergy Letter 2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37084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0A484CB-ABE2-4FD0-98E6-B1BAA4891D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anchor="ctr">
            <a:normAutofit/>
          </a:bodyPr>
          <a:lstStyle/>
          <a:p>
            <a:r>
              <a:rPr lang="en-US" sz="5400"/>
              <a:t>Kitchen Set Up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sX0" fmla="*/ 0 w 5410200"/>
              <a:gd name="csY0" fmla="*/ 0 h 18288"/>
              <a:gd name="csX1" fmla="*/ 568071 w 5410200"/>
              <a:gd name="csY1" fmla="*/ 0 h 18288"/>
              <a:gd name="csX2" fmla="*/ 1298448 w 5410200"/>
              <a:gd name="csY2" fmla="*/ 0 h 18288"/>
              <a:gd name="csX3" fmla="*/ 1920621 w 5410200"/>
              <a:gd name="csY3" fmla="*/ 0 h 18288"/>
              <a:gd name="csX4" fmla="*/ 2488692 w 5410200"/>
              <a:gd name="csY4" fmla="*/ 0 h 18288"/>
              <a:gd name="csX5" fmla="*/ 3219069 w 5410200"/>
              <a:gd name="csY5" fmla="*/ 0 h 18288"/>
              <a:gd name="csX6" fmla="*/ 3895344 w 5410200"/>
              <a:gd name="csY6" fmla="*/ 0 h 18288"/>
              <a:gd name="csX7" fmla="*/ 4571619 w 5410200"/>
              <a:gd name="csY7" fmla="*/ 0 h 18288"/>
              <a:gd name="csX8" fmla="*/ 5410200 w 5410200"/>
              <a:gd name="csY8" fmla="*/ 0 h 18288"/>
              <a:gd name="csX9" fmla="*/ 5410200 w 5410200"/>
              <a:gd name="csY9" fmla="*/ 18288 h 18288"/>
              <a:gd name="csX10" fmla="*/ 4842129 w 5410200"/>
              <a:gd name="csY10" fmla="*/ 18288 h 18288"/>
              <a:gd name="csX11" fmla="*/ 4328160 w 5410200"/>
              <a:gd name="csY11" fmla="*/ 18288 h 18288"/>
              <a:gd name="csX12" fmla="*/ 3597783 w 5410200"/>
              <a:gd name="csY12" fmla="*/ 18288 h 18288"/>
              <a:gd name="csX13" fmla="*/ 3029712 w 5410200"/>
              <a:gd name="csY13" fmla="*/ 18288 h 18288"/>
              <a:gd name="csX14" fmla="*/ 2299335 w 5410200"/>
              <a:gd name="csY14" fmla="*/ 18288 h 18288"/>
              <a:gd name="csX15" fmla="*/ 1514856 w 5410200"/>
              <a:gd name="csY15" fmla="*/ 18288 h 18288"/>
              <a:gd name="csX16" fmla="*/ 892683 w 5410200"/>
              <a:gd name="csY16" fmla="*/ 18288 h 18288"/>
              <a:gd name="csX17" fmla="*/ 0 w 5410200"/>
              <a:gd name="csY17" fmla="*/ 18288 h 18288"/>
              <a:gd name="csX18" fmla="*/ 0 w 5410200"/>
              <a:gd name="csY18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CFB542E-A5C9-8D09-A790-50F6B317DE4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87988710"/>
              </p:ext>
            </p:extLst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786431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B6BB70F-B02D-415C-BC9E-05D8E5BE6F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br>
              <a:rPr lang="en-US">
                <a:solidFill>
                  <a:srgbClr val="FFFFFF"/>
                </a:solidFill>
              </a:rPr>
            </a:br>
            <a:br>
              <a:rPr lang="en-US">
                <a:solidFill>
                  <a:srgbClr val="FFFFFF"/>
                </a:solidFill>
              </a:rPr>
            </a:br>
            <a:r>
              <a:rPr lang="en-US">
                <a:solidFill>
                  <a:srgbClr val="FFFFFF"/>
                </a:solidFill>
              </a:rPr>
              <a:t>Preparing for Lab</a:t>
            </a:r>
            <a:br>
              <a:rPr lang="en-US">
                <a:solidFill>
                  <a:srgbClr val="FFFFFF"/>
                </a:solidFill>
              </a:rPr>
            </a:br>
            <a:br>
              <a:rPr lang="en-US">
                <a:solidFill>
                  <a:srgbClr val="FFFFFF"/>
                </a:solidFill>
              </a:rPr>
            </a:br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9B3307-A3AA-41EB-A7DC-C85B711163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5"/>
            <a:ext cx="6906491" cy="526828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en-US" dirty="0"/>
          </a:p>
          <a:p>
            <a:r>
              <a:rPr lang="en-US" dirty="0"/>
              <a:t>Allrecipes.com- Stars, ratings </a:t>
            </a:r>
            <a:r>
              <a:rPr lang="en-US" dirty="0" err="1"/>
              <a:t>etc</a:t>
            </a:r>
            <a:endParaRPr lang="en-US" dirty="0"/>
          </a:p>
          <a:p>
            <a:r>
              <a:rPr lang="en-US" dirty="0"/>
              <a:t>Yummily.com</a:t>
            </a:r>
          </a:p>
          <a:p>
            <a:r>
              <a:rPr lang="en-US" dirty="0"/>
              <a:t>Some teachers use a predetermined list of recipes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Give EVERY student a job! Make them rotate through the jobs with each lab. Examples:</a:t>
            </a:r>
          </a:p>
          <a:p>
            <a:pPr marL="0" indent="0">
              <a:buNone/>
            </a:pPr>
            <a:r>
              <a:rPr lang="en-US" dirty="0">
                <a:hlinkClick r:id="rId2"/>
              </a:rPr>
              <a:t>Kitchen Lab Job Descriptions</a:t>
            </a:r>
            <a:endParaRPr lang="en-US" dirty="0"/>
          </a:p>
          <a:p>
            <a:pPr marL="0" indent="0">
              <a:buNone/>
            </a:pPr>
            <a:r>
              <a:rPr lang="en-US" dirty="0">
                <a:hlinkClick r:id="rId3"/>
              </a:rPr>
              <a:t>Recipe/Lab Rotation Sheet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70014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 fill">
            <a:extLst>
              <a:ext uri="{FF2B5EF4-FFF2-40B4-BE49-F238E27FC236}">
                <a16:creationId xmlns:a16="http://schemas.microsoft.com/office/drawing/2014/main" id="{CB49665F-0298-4449-8D2D-209989CB9E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Color 2">
            <a:extLst>
              <a:ext uri="{FF2B5EF4-FFF2-40B4-BE49-F238E27FC236}">
                <a16:creationId xmlns:a16="http://schemas.microsoft.com/office/drawing/2014/main" id="{A71EEC14-174A-46FA-B046-4747504571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EB6CB95-E653-4C6C-AE51-62FD848E8D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889" y="-2"/>
            <a:ext cx="3468234" cy="6858000"/>
            <a:chOff x="651279" y="598259"/>
            <a:chExt cx="10889442" cy="5680742"/>
          </a:xfrm>
        </p:grpSpPr>
        <p:sp>
          <p:nvSpPr>
            <p:cNvPr id="14" name="Color">
              <a:extLst>
                <a:ext uri="{FF2B5EF4-FFF2-40B4-BE49-F238E27FC236}">
                  <a16:creationId xmlns:a16="http://schemas.microsoft.com/office/drawing/2014/main" id="{BDD3CB8E-ABA7-4F37-BB2C-64FFD19813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Color">
              <a:extLst>
                <a:ext uri="{FF2B5EF4-FFF2-40B4-BE49-F238E27FC236}">
                  <a16:creationId xmlns:a16="http://schemas.microsoft.com/office/drawing/2014/main" id="{C2CA788A-B2FD-494C-BED0-83E31F6DFF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3F5E015-E085-4624-B431-B424144486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4DDB60AE-8B9C-4BA0-93DC-F8C9EBF6D8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9F247760-BE07-41A2-969E-570081E65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57A70BD2-76FC-4BDD-9E64-3B93D5EF36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AADD9643-5489-42CB-9762-FBAC2AAE9F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9A2C16E-2745-4E3D-BECC-D66755221E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52E5A063-571D-4461-9869-B3E93F6E69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366019AD-E33B-4DBF-BAD3-AE36116031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7398314F-A763-477E-85E7-4F9B9A8344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-1325880" y="1947672"/>
            <a:ext cx="5961888" cy="2788920"/>
          </a:xfrm>
        </p:spPr>
        <p:txBody>
          <a:bodyPr anchor="ctr">
            <a:normAutofit/>
          </a:bodyPr>
          <a:lstStyle/>
          <a:p>
            <a:r>
              <a:rPr lang="en-US" sz="4800">
                <a:solidFill>
                  <a:schemeClr val="bg1"/>
                </a:solidFill>
              </a:rPr>
              <a:t>Turning in Recipes, Labs, etc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6F18540-9898-47C8-6EBE-D94069D10DC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70118577"/>
              </p:ext>
            </p:extLst>
          </p:nvPr>
        </p:nvGraphicFramePr>
        <p:xfrm>
          <a:off x="4103186" y="288758"/>
          <a:ext cx="7250614" cy="59067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035262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C541B88-1AE9-40C3-AFD5-967787C197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5F17139-31EE-46AC-B04F-DBBD852DD6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890596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091CC7-7FC9-457F-A3C8-8117E5C2D3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95697"/>
            <a:ext cx="3200400" cy="4238118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bg1"/>
                </a:solidFill>
              </a:rPr>
              <a:t>During Lab</a:t>
            </a:r>
          </a:p>
        </p:txBody>
      </p:sp>
      <p:grpSp>
        <p:nvGrpSpPr>
          <p:cNvPr id="13" name="Graphic 38">
            <a:extLst>
              <a:ext uri="{FF2B5EF4-FFF2-40B4-BE49-F238E27FC236}">
                <a16:creationId xmlns:a16="http://schemas.microsoft.com/office/drawing/2014/main" id="{7CF625D3-71A3-4F30-A096-8EF334E959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02912"/>
            <a:ext cx="1910252" cy="709660"/>
            <a:chOff x="2267504" y="2540250"/>
            <a:chExt cx="1990951" cy="739640"/>
          </a:xfrm>
          <a:solidFill>
            <a:schemeClr val="bg1"/>
          </a:solidFill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C6754E2F-F56E-4BA3-99DD-8EBF110E34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267504" y="2540250"/>
              <a:ext cx="1990951" cy="286230"/>
            </a:xfrm>
            <a:custGeom>
              <a:avLst/>
              <a:gdLst>
                <a:gd name="connsiteX0" fmla="*/ 1489414 w 1990951"/>
                <a:gd name="connsiteY0" fmla="*/ 286231 h 286230"/>
                <a:gd name="connsiteX1" fmla="*/ 1243712 w 1990951"/>
                <a:gd name="connsiteY1" fmla="*/ 40528 h 286230"/>
                <a:gd name="connsiteX2" fmla="*/ 995476 w 1990951"/>
                <a:gd name="connsiteY2" fmla="*/ 286231 h 286230"/>
                <a:gd name="connsiteX3" fmla="*/ 749773 w 1990951"/>
                <a:gd name="connsiteY3" fmla="*/ 40528 h 286230"/>
                <a:gd name="connsiteX4" fmla="*/ 504071 w 1990951"/>
                <a:gd name="connsiteY4" fmla="*/ 286231 h 286230"/>
                <a:gd name="connsiteX5" fmla="*/ 255835 w 1990951"/>
                <a:gd name="connsiteY5" fmla="*/ 40528 h 286230"/>
                <a:gd name="connsiteX6" fmla="*/ 20264 w 1990951"/>
                <a:gd name="connsiteY6" fmla="*/ 276099 h 286230"/>
                <a:gd name="connsiteX7" fmla="*/ 0 w 1990951"/>
                <a:gd name="connsiteY7" fmla="*/ 255835 h 286230"/>
                <a:gd name="connsiteX8" fmla="*/ 255835 w 1990951"/>
                <a:gd name="connsiteY8" fmla="*/ 0 h 286230"/>
                <a:gd name="connsiteX9" fmla="*/ 504071 w 1990951"/>
                <a:gd name="connsiteY9" fmla="*/ 245703 h 286230"/>
                <a:gd name="connsiteX10" fmla="*/ 749773 w 1990951"/>
                <a:gd name="connsiteY10" fmla="*/ 0 h 286230"/>
                <a:gd name="connsiteX11" fmla="*/ 995476 w 1990951"/>
                <a:gd name="connsiteY11" fmla="*/ 245703 h 286230"/>
                <a:gd name="connsiteX12" fmla="*/ 1243712 w 1990951"/>
                <a:gd name="connsiteY12" fmla="*/ 0 h 286230"/>
                <a:gd name="connsiteX13" fmla="*/ 1489414 w 1990951"/>
                <a:gd name="connsiteY13" fmla="*/ 245703 h 286230"/>
                <a:gd name="connsiteX14" fmla="*/ 1735117 w 1990951"/>
                <a:gd name="connsiteY14" fmla="*/ 0 h 286230"/>
                <a:gd name="connsiteX15" fmla="*/ 1990952 w 1990951"/>
                <a:gd name="connsiteY15" fmla="*/ 255835 h 286230"/>
                <a:gd name="connsiteX16" fmla="*/ 1973221 w 1990951"/>
                <a:gd name="connsiteY16" fmla="*/ 276099 h 286230"/>
                <a:gd name="connsiteX17" fmla="*/ 1735117 w 1990951"/>
                <a:gd name="connsiteY17" fmla="*/ 40528 h 286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90951" h="286230">
                  <a:moveTo>
                    <a:pt x="1489414" y="286231"/>
                  </a:moveTo>
                  <a:lnTo>
                    <a:pt x="1243712" y="40528"/>
                  </a:lnTo>
                  <a:lnTo>
                    <a:pt x="995476" y="286231"/>
                  </a:lnTo>
                  <a:lnTo>
                    <a:pt x="749773" y="40528"/>
                  </a:lnTo>
                  <a:lnTo>
                    <a:pt x="504071" y="286231"/>
                  </a:lnTo>
                  <a:lnTo>
                    <a:pt x="255835" y="40528"/>
                  </a:lnTo>
                  <a:lnTo>
                    <a:pt x="20264" y="276099"/>
                  </a:lnTo>
                  <a:lnTo>
                    <a:pt x="0" y="255835"/>
                  </a:lnTo>
                  <a:lnTo>
                    <a:pt x="255835" y="0"/>
                  </a:lnTo>
                  <a:lnTo>
                    <a:pt x="504071" y="245703"/>
                  </a:lnTo>
                  <a:lnTo>
                    <a:pt x="749773" y="0"/>
                  </a:lnTo>
                  <a:lnTo>
                    <a:pt x="995476" y="245703"/>
                  </a:lnTo>
                  <a:lnTo>
                    <a:pt x="1243712" y="0"/>
                  </a:lnTo>
                  <a:lnTo>
                    <a:pt x="1489414" y="245703"/>
                  </a:lnTo>
                  <a:lnTo>
                    <a:pt x="1735117" y="0"/>
                  </a:lnTo>
                  <a:lnTo>
                    <a:pt x="1990952" y="255835"/>
                  </a:lnTo>
                  <a:lnTo>
                    <a:pt x="1973221" y="276099"/>
                  </a:lnTo>
                  <a:lnTo>
                    <a:pt x="1735117" y="40528"/>
                  </a:lnTo>
                  <a:close/>
                </a:path>
              </a:pathLst>
            </a:custGeom>
            <a:grpFill/>
            <a:ln w="253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24A69059-7C49-49C6-B071-F2A9B558E0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267504" y="2993660"/>
              <a:ext cx="1990951" cy="286230"/>
            </a:xfrm>
            <a:custGeom>
              <a:avLst/>
              <a:gdLst>
                <a:gd name="connsiteX0" fmla="*/ 1489414 w 1990951"/>
                <a:gd name="connsiteY0" fmla="*/ 286231 h 286230"/>
                <a:gd name="connsiteX1" fmla="*/ 1243712 w 1990951"/>
                <a:gd name="connsiteY1" fmla="*/ 40528 h 286230"/>
                <a:gd name="connsiteX2" fmla="*/ 995476 w 1990951"/>
                <a:gd name="connsiteY2" fmla="*/ 286231 h 286230"/>
                <a:gd name="connsiteX3" fmla="*/ 749773 w 1990951"/>
                <a:gd name="connsiteY3" fmla="*/ 40528 h 286230"/>
                <a:gd name="connsiteX4" fmla="*/ 504071 w 1990951"/>
                <a:gd name="connsiteY4" fmla="*/ 286231 h 286230"/>
                <a:gd name="connsiteX5" fmla="*/ 255835 w 1990951"/>
                <a:gd name="connsiteY5" fmla="*/ 40528 h 286230"/>
                <a:gd name="connsiteX6" fmla="*/ 20264 w 1990951"/>
                <a:gd name="connsiteY6" fmla="*/ 276099 h 286230"/>
                <a:gd name="connsiteX7" fmla="*/ 0 w 1990951"/>
                <a:gd name="connsiteY7" fmla="*/ 258368 h 286230"/>
                <a:gd name="connsiteX8" fmla="*/ 255835 w 1990951"/>
                <a:gd name="connsiteY8" fmla="*/ 0 h 286230"/>
                <a:gd name="connsiteX9" fmla="*/ 504071 w 1990951"/>
                <a:gd name="connsiteY9" fmla="*/ 248236 h 286230"/>
                <a:gd name="connsiteX10" fmla="*/ 749773 w 1990951"/>
                <a:gd name="connsiteY10" fmla="*/ 0 h 286230"/>
                <a:gd name="connsiteX11" fmla="*/ 995476 w 1990951"/>
                <a:gd name="connsiteY11" fmla="*/ 248236 h 286230"/>
                <a:gd name="connsiteX12" fmla="*/ 1243712 w 1990951"/>
                <a:gd name="connsiteY12" fmla="*/ 0 h 286230"/>
                <a:gd name="connsiteX13" fmla="*/ 1489414 w 1990951"/>
                <a:gd name="connsiteY13" fmla="*/ 248236 h 286230"/>
                <a:gd name="connsiteX14" fmla="*/ 1735117 w 1990951"/>
                <a:gd name="connsiteY14" fmla="*/ 0 h 286230"/>
                <a:gd name="connsiteX15" fmla="*/ 1990952 w 1990951"/>
                <a:gd name="connsiteY15" fmla="*/ 258368 h 286230"/>
                <a:gd name="connsiteX16" fmla="*/ 1973221 w 1990951"/>
                <a:gd name="connsiteY16" fmla="*/ 276099 h 286230"/>
                <a:gd name="connsiteX17" fmla="*/ 1735117 w 1990951"/>
                <a:gd name="connsiteY17" fmla="*/ 40528 h 286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90951" h="286230">
                  <a:moveTo>
                    <a:pt x="1489414" y="286231"/>
                  </a:moveTo>
                  <a:lnTo>
                    <a:pt x="1243712" y="40528"/>
                  </a:lnTo>
                  <a:lnTo>
                    <a:pt x="995476" y="286231"/>
                  </a:lnTo>
                  <a:lnTo>
                    <a:pt x="749773" y="40528"/>
                  </a:lnTo>
                  <a:lnTo>
                    <a:pt x="504071" y="286231"/>
                  </a:lnTo>
                  <a:lnTo>
                    <a:pt x="255835" y="40528"/>
                  </a:lnTo>
                  <a:lnTo>
                    <a:pt x="20264" y="276099"/>
                  </a:lnTo>
                  <a:lnTo>
                    <a:pt x="0" y="258368"/>
                  </a:lnTo>
                  <a:lnTo>
                    <a:pt x="255835" y="0"/>
                  </a:lnTo>
                  <a:lnTo>
                    <a:pt x="504071" y="248236"/>
                  </a:lnTo>
                  <a:lnTo>
                    <a:pt x="749773" y="0"/>
                  </a:lnTo>
                  <a:lnTo>
                    <a:pt x="995476" y="248236"/>
                  </a:lnTo>
                  <a:lnTo>
                    <a:pt x="1243712" y="0"/>
                  </a:lnTo>
                  <a:lnTo>
                    <a:pt x="1489414" y="248236"/>
                  </a:lnTo>
                  <a:lnTo>
                    <a:pt x="1735117" y="0"/>
                  </a:lnTo>
                  <a:lnTo>
                    <a:pt x="1990952" y="258368"/>
                  </a:lnTo>
                  <a:lnTo>
                    <a:pt x="1973221" y="276099"/>
                  </a:lnTo>
                  <a:lnTo>
                    <a:pt x="1735117" y="40528"/>
                  </a:lnTo>
                  <a:close/>
                </a:path>
              </a:pathLst>
            </a:custGeom>
            <a:grpFill/>
            <a:ln w="253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7" name="Oval 16">
            <a:extLst>
              <a:ext uri="{FF2B5EF4-FFF2-40B4-BE49-F238E27FC236}">
                <a16:creationId xmlns:a16="http://schemas.microsoft.com/office/drawing/2014/main" id="{89D16701-DA76-4F72-BB63-E2C3FFBDFE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6260" y="4752208"/>
            <a:ext cx="365021" cy="365021"/>
          </a:xfrm>
          <a:prstGeom prst="ellipse">
            <a:avLst/>
          </a:prstGeom>
          <a:solidFill>
            <a:srgbClr val="FFFFFF"/>
          </a:solidFill>
          <a:ln w="285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1CC28BE1-9DC6-43FE-9582-39F091098D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6260" y="4752208"/>
            <a:ext cx="365021" cy="365021"/>
          </a:xfrm>
          <a:prstGeom prst="ellipse">
            <a:avLst/>
          </a:prstGeom>
          <a:solidFill>
            <a:schemeClr val="accent6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21" name="Graphic 4">
            <a:extLst>
              <a:ext uri="{FF2B5EF4-FFF2-40B4-BE49-F238E27FC236}">
                <a16:creationId xmlns:a16="http://schemas.microsoft.com/office/drawing/2014/main" id="{AF9AF3F3-CE0C-4125-BDD7-346487FA0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109667" y="5539935"/>
            <a:ext cx="975169" cy="975171"/>
            <a:chOff x="5829300" y="3162300"/>
            <a:chExt cx="532256" cy="532257"/>
          </a:xfrm>
          <a:solidFill>
            <a:schemeClr val="bg1"/>
          </a:solidFill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31DFBFA-CF4D-4940-9086-26F83E5C6B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9208" y="3192208"/>
              <a:ext cx="112966" cy="112966"/>
            </a:xfrm>
            <a:custGeom>
              <a:avLst/>
              <a:gdLst>
                <a:gd name="connsiteX0" fmla="*/ 112967 w 112966"/>
                <a:gd name="connsiteY0" fmla="*/ 0 h 112966"/>
                <a:gd name="connsiteX1" fmla="*/ 0 w 112966"/>
                <a:gd name="connsiteY1" fmla="*/ 112967 h 112966"/>
                <a:gd name="connsiteX2" fmla="*/ 112967 w 112966"/>
                <a:gd name="connsiteY2" fmla="*/ 0 h 1129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2966" h="112966">
                  <a:moveTo>
                    <a:pt x="112967" y="0"/>
                  </a:moveTo>
                  <a:lnTo>
                    <a:pt x="0" y="112967"/>
                  </a:lnTo>
                  <a:cubicBezTo>
                    <a:pt x="25356" y="64747"/>
                    <a:pt x="64747" y="25356"/>
                    <a:pt x="11296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7854033-BD20-4C77-8C5B-048F4B3BDD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31205" y="3164205"/>
              <a:ext cx="230314" cy="230314"/>
            </a:xfrm>
            <a:custGeom>
              <a:avLst/>
              <a:gdLst>
                <a:gd name="connsiteX0" fmla="*/ 230314 w 230314"/>
                <a:gd name="connsiteY0" fmla="*/ 0 h 230314"/>
                <a:gd name="connsiteX1" fmla="*/ 0 w 230314"/>
                <a:gd name="connsiteY1" fmla="*/ 230314 h 230314"/>
                <a:gd name="connsiteX2" fmla="*/ 3524 w 230314"/>
                <a:gd name="connsiteY2" fmla="*/ 209550 h 230314"/>
                <a:gd name="connsiteX3" fmla="*/ 209550 w 230314"/>
                <a:gd name="connsiteY3" fmla="*/ 3524 h 230314"/>
                <a:gd name="connsiteX4" fmla="*/ 230314 w 230314"/>
                <a:gd name="connsiteY4" fmla="*/ 0 h 230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0314" h="230314">
                  <a:moveTo>
                    <a:pt x="230314" y="0"/>
                  </a:moveTo>
                  <a:lnTo>
                    <a:pt x="0" y="230314"/>
                  </a:lnTo>
                  <a:cubicBezTo>
                    <a:pt x="953" y="223361"/>
                    <a:pt x="2095" y="216408"/>
                    <a:pt x="3524" y="209550"/>
                  </a:cubicBezTo>
                  <a:lnTo>
                    <a:pt x="209550" y="3524"/>
                  </a:lnTo>
                  <a:cubicBezTo>
                    <a:pt x="216408" y="2095"/>
                    <a:pt x="223361" y="953"/>
                    <a:pt x="230314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BC93AA74-BEB3-444F-835B-7AA6ECE617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29300" y="3162300"/>
              <a:ext cx="294131" cy="294131"/>
            </a:xfrm>
            <a:custGeom>
              <a:avLst/>
              <a:gdLst>
                <a:gd name="connsiteX0" fmla="*/ 294132 w 294131"/>
                <a:gd name="connsiteY0" fmla="*/ 1238 h 294131"/>
                <a:gd name="connsiteX1" fmla="*/ 1238 w 294131"/>
                <a:gd name="connsiteY1" fmla="*/ 294132 h 294131"/>
                <a:gd name="connsiteX2" fmla="*/ 0 w 294131"/>
                <a:gd name="connsiteY2" fmla="*/ 278225 h 294131"/>
                <a:gd name="connsiteX3" fmla="*/ 278225 w 294131"/>
                <a:gd name="connsiteY3" fmla="*/ 0 h 294131"/>
                <a:gd name="connsiteX4" fmla="*/ 294132 w 294131"/>
                <a:gd name="connsiteY4" fmla="*/ 1238 h 294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4131" h="294131">
                  <a:moveTo>
                    <a:pt x="294132" y="1238"/>
                  </a:moveTo>
                  <a:lnTo>
                    <a:pt x="1238" y="294132"/>
                  </a:lnTo>
                  <a:cubicBezTo>
                    <a:pt x="667" y="288893"/>
                    <a:pt x="0" y="283559"/>
                    <a:pt x="0" y="278225"/>
                  </a:cubicBezTo>
                  <a:lnTo>
                    <a:pt x="278225" y="0"/>
                  </a:lnTo>
                  <a:cubicBezTo>
                    <a:pt x="283559" y="0"/>
                    <a:pt x="288893" y="667"/>
                    <a:pt x="294132" y="12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F00DF1C9-6952-4704-B8B3-95406E18E4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37205" y="3170110"/>
              <a:ext cx="337184" cy="337280"/>
            </a:xfrm>
            <a:custGeom>
              <a:avLst/>
              <a:gdLst>
                <a:gd name="connsiteX0" fmla="*/ 337185 w 337184"/>
                <a:gd name="connsiteY0" fmla="*/ 3905 h 337280"/>
                <a:gd name="connsiteX1" fmla="*/ 3810 w 337184"/>
                <a:gd name="connsiteY1" fmla="*/ 337280 h 337280"/>
                <a:gd name="connsiteX2" fmla="*/ 0 w 337184"/>
                <a:gd name="connsiteY2" fmla="*/ 323850 h 337280"/>
                <a:gd name="connsiteX3" fmla="*/ 323850 w 337184"/>
                <a:gd name="connsiteY3" fmla="*/ 0 h 337280"/>
                <a:gd name="connsiteX4" fmla="*/ 337185 w 337184"/>
                <a:gd name="connsiteY4" fmla="*/ 3905 h 337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7184" h="337280">
                  <a:moveTo>
                    <a:pt x="337185" y="3905"/>
                  </a:moveTo>
                  <a:lnTo>
                    <a:pt x="3810" y="337280"/>
                  </a:lnTo>
                  <a:cubicBezTo>
                    <a:pt x="2381" y="332899"/>
                    <a:pt x="1143" y="328422"/>
                    <a:pt x="0" y="323850"/>
                  </a:cubicBezTo>
                  <a:lnTo>
                    <a:pt x="323850" y="0"/>
                  </a:lnTo>
                  <a:cubicBezTo>
                    <a:pt x="328327" y="1715"/>
                    <a:pt x="332804" y="2477"/>
                    <a:pt x="337185" y="3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B34783FD-297C-40D2-964B-DBAE4DE283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3207" y="3186207"/>
              <a:ext cx="364617" cy="364617"/>
            </a:xfrm>
            <a:custGeom>
              <a:avLst/>
              <a:gdLst>
                <a:gd name="connsiteX0" fmla="*/ 364617 w 364617"/>
                <a:gd name="connsiteY0" fmla="*/ 5620 h 364617"/>
                <a:gd name="connsiteX1" fmla="*/ 5620 w 364617"/>
                <a:gd name="connsiteY1" fmla="*/ 364617 h 364617"/>
                <a:gd name="connsiteX2" fmla="*/ 0 w 364617"/>
                <a:gd name="connsiteY2" fmla="*/ 353187 h 364617"/>
                <a:gd name="connsiteX3" fmla="*/ 353187 w 364617"/>
                <a:gd name="connsiteY3" fmla="*/ 0 h 364617"/>
                <a:gd name="connsiteX4" fmla="*/ 364617 w 364617"/>
                <a:gd name="connsiteY4" fmla="*/ 5620 h 364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4617" h="364617">
                  <a:moveTo>
                    <a:pt x="364617" y="5620"/>
                  </a:moveTo>
                  <a:lnTo>
                    <a:pt x="5620" y="364617"/>
                  </a:lnTo>
                  <a:cubicBezTo>
                    <a:pt x="3620" y="360902"/>
                    <a:pt x="1715" y="357092"/>
                    <a:pt x="0" y="353187"/>
                  </a:cubicBezTo>
                  <a:lnTo>
                    <a:pt x="353187" y="0"/>
                  </a:lnTo>
                  <a:cubicBezTo>
                    <a:pt x="357092" y="1715"/>
                    <a:pt x="360902" y="3715"/>
                    <a:pt x="364617" y="56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E621623-0357-4FD5-A1AC-4005010259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5305" y="3208305"/>
              <a:ext cx="380238" cy="380238"/>
            </a:xfrm>
            <a:custGeom>
              <a:avLst/>
              <a:gdLst>
                <a:gd name="connsiteX0" fmla="*/ 380238 w 380238"/>
                <a:gd name="connsiteY0" fmla="*/ 7239 h 380238"/>
                <a:gd name="connsiteX1" fmla="*/ 7239 w 380238"/>
                <a:gd name="connsiteY1" fmla="*/ 380238 h 380238"/>
                <a:gd name="connsiteX2" fmla="*/ 0 w 380238"/>
                <a:gd name="connsiteY2" fmla="*/ 370713 h 380238"/>
                <a:gd name="connsiteX3" fmla="*/ 370237 w 380238"/>
                <a:gd name="connsiteY3" fmla="*/ 0 h 380238"/>
                <a:gd name="connsiteX4" fmla="*/ 380238 w 380238"/>
                <a:gd name="connsiteY4" fmla="*/ 7239 h 380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0238" h="380238">
                  <a:moveTo>
                    <a:pt x="380238" y="7239"/>
                  </a:moveTo>
                  <a:lnTo>
                    <a:pt x="7239" y="380238"/>
                  </a:lnTo>
                  <a:cubicBezTo>
                    <a:pt x="4763" y="377000"/>
                    <a:pt x="2381" y="373571"/>
                    <a:pt x="0" y="370713"/>
                  </a:cubicBezTo>
                  <a:lnTo>
                    <a:pt x="370237" y="0"/>
                  </a:lnTo>
                  <a:cubicBezTo>
                    <a:pt x="373571" y="2381"/>
                    <a:pt x="377000" y="4763"/>
                    <a:pt x="380238" y="7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024F346E-10A0-458F-A9CA-8C0079472F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02832" y="3235832"/>
              <a:ext cx="385191" cy="385191"/>
            </a:xfrm>
            <a:custGeom>
              <a:avLst/>
              <a:gdLst>
                <a:gd name="connsiteX0" fmla="*/ 380905 w 385191"/>
                <a:gd name="connsiteY0" fmla="*/ 4286 h 385191"/>
                <a:gd name="connsiteX1" fmla="*/ 385191 w 385191"/>
                <a:gd name="connsiteY1" fmla="*/ 8573 h 385191"/>
                <a:gd name="connsiteX2" fmla="*/ 8573 w 385191"/>
                <a:gd name="connsiteY2" fmla="*/ 385191 h 385191"/>
                <a:gd name="connsiteX3" fmla="*/ 4286 w 385191"/>
                <a:gd name="connsiteY3" fmla="*/ 380905 h 385191"/>
                <a:gd name="connsiteX4" fmla="*/ 0 w 385191"/>
                <a:gd name="connsiteY4" fmla="*/ 376523 h 385191"/>
                <a:gd name="connsiteX5" fmla="*/ 376523 w 385191"/>
                <a:gd name="connsiteY5" fmla="*/ 0 h 385191"/>
                <a:gd name="connsiteX6" fmla="*/ 380905 w 385191"/>
                <a:gd name="connsiteY6" fmla="*/ 4286 h 385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5191" h="385191">
                  <a:moveTo>
                    <a:pt x="380905" y="4286"/>
                  </a:moveTo>
                  <a:lnTo>
                    <a:pt x="385191" y="8573"/>
                  </a:lnTo>
                  <a:lnTo>
                    <a:pt x="8573" y="385191"/>
                  </a:lnTo>
                  <a:lnTo>
                    <a:pt x="4286" y="380905"/>
                  </a:lnTo>
                  <a:cubicBezTo>
                    <a:pt x="2762" y="379476"/>
                    <a:pt x="1334" y="377952"/>
                    <a:pt x="0" y="376523"/>
                  </a:cubicBezTo>
                  <a:lnTo>
                    <a:pt x="376523" y="0"/>
                  </a:lnTo>
                  <a:cubicBezTo>
                    <a:pt x="377952" y="1334"/>
                    <a:pt x="379476" y="2667"/>
                    <a:pt x="380905" y="42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937A2F7-01A9-47F3-BED6-B61D998408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35789" y="3268313"/>
              <a:ext cx="379761" cy="380237"/>
            </a:xfrm>
            <a:custGeom>
              <a:avLst/>
              <a:gdLst>
                <a:gd name="connsiteX0" fmla="*/ 372428 w 379761"/>
                <a:gd name="connsiteY0" fmla="*/ 0 h 380237"/>
                <a:gd name="connsiteX1" fmla="*/ 379762 w 379761"/>
                <a:gd name="connsiteY1" fmla="*/ 9525 h 380237"/>
                <a:gd name="connsiteX2" fmla="*/ 9525 w 379761"/>
                <a:gd name="connsiteY2" fmla="*/ 380238 h 380237"/>
                <a:gd name="connsiteX3" fmla="*/ 0 w 379761"/>
                <a:gd name="connsiteY3" fmla="*/ 372904 h 38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9761" h="380237">
                  <a:moveTo>
                    <a:pt x="372428" y="0"/>
                  </a:moveTo>
                  <a:cubicBezTo>
                    <a:pt x="374999" y="3239"/>
                    <a:pt x="377381" y="6572"/>
                    <a:pt x="379762" y="9525"/>
                  </a:cubicBezTo>
                  <a:lnTo>
                    <a:pt x="9525" y="380238"/>
                  </a:lnTo>
                  <a:cubicBezTo>
                    <a:pt x="6096" y="377857"/>
                    <a:pt x="2762" y="375476"/>
                    <a:pt x="0" y="3729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5B44DAF8-5073-441A-82E1-180385D35F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2841" y="3305841"/>
              <a:ext cx="364807" cy="364807"/>
            </a:xfrm>
            <a:custGeom>
              <a:avLst/>
              <a:gdLst>
                <a:gd name="connsiteX0" fmla="*/ 359188 w 364807"/>
                <a:gd name="connsiteY0" fmla="*/ 0 h 364807"/>
                <a:gd name="connsiteX1" fmla="*/ 364808 w 364807"/>
                <a:gd name="connsiteY1" fmla="*/ 11621 h 364807"/>
                <a:gd name="connsiteX2" fmla="*/ 11621 w 364807"/>
                <a:gd name="connsiteY2" fmla="*/ 364808 h 364807"/>
                <a:gd name="connsiteX3" fmla="*/ 0 w 364807"/>
                <a:gd name="connsiteY3" fmla="*/ 359188 h 364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4807" h="364807">
                  <a:moveTo>
                    <a:pt x="359188" y="0"/>
                  </a:moveTo>
                  <a:cubicBezTo>
                    <a:pt x="361188" y="3905"/>
                    <a:pt x="362998" y="7715"/>
                    <a:pt x="364808" y="11621"/>
                  </a:cubicBezTo>
                  <a:lnTo>
                    <a:pt x="11621" y="364808"/>
                  </a:lnTo>
                  <a:cubicBezTo>
                    <a:pt x="7715" y="362998"/>
                    <a:pt x="3905" y="361188"/>
                    <a:pt x="0" y="359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52B0413D-0E36-4A90-8E6A-9EDC676A60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16370" y="3349466"/>
              <a:ext cx="337280" cy="337280"/>
            </a:xfrm>
            <a:custGeom>
              <a:avLst/>
              <a:gdLst>
                <a:gd name="connsiteX0" fmla="*/ 333470 w 337280"/>
                <a:gd name="connsiteY0" fmla="*/ 0 h 337280"/>
                <a:gd name="connsiteX1" fmla="*/ 337280 w 337280"/>
                <a:gd name="connsiteY1" fmla="*/ 13430 h 337280"/>
                <a:gd name="connsiteX2" fmla="*/ 13430 w 337280"/>
                <a:gd name="connsiteY2" fmla="*/ 337280 h 337280"/>
                <a:gd name="connsiteX3" fmla="*/ 0 w 337280"/>
                <a:gd name="connsiteY3" fmla="*/ 333470 h 337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7280" h="337280">
                  <a:moveTo>
                    <a:pt x="333470" y="0"/>
                  </a:moveTo>
                  <a:cubicBezTo>
                    <a:pt x="334899" y="4382"/>
                    <a:pt x="336137" y="8858"/>
                    <a:pt x="337280" y="13430"/>
                  </a:cubicBezTo>
                  <a:lnTo>
                    <a:pt x="13430" y="337280"/>
                  </a:lnTo>
                  <a:cubicBezTo>
                    <a:pt x="8858" y="336137"/>
                    <a:pt x="4382" y="334899"/>
                    <a:pt x="0" y="33347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86059ECF-0D50-48AD-B67A-645EC29D33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67329" y="3400425"/>
              <a:ext cx="294227" cy="294132"/>
            </a:xfrm>
            <a:custGeom>
              <a:avLst/>
              <a:gdLst>
                <a:gd name="connsiteX0" fmla="*/ 292989 w 294227"/>
                <a:gd name="connsiteY0" fmla="*/ 0 h 294132"/>
                <a:gd name="connsiteX1" fmla="*/ 294227 w 294227"/>
                <a:gd name="connsiteY1" fmla="*/ 15907 h 294132"/>
                <a:gd name="connsiteX2" fmla="*/ 15907 w 294227"/>
                <a:gd name="connsiteY2" fmla="*/ 294132 h 294132"/>
                <a:gd name="connsiteX3" fmla="*/ 0 w 294227"/>
                <a:gd name="connsiteY3" fmla="*/ 292894 h 294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4227" h="294132">
                  <a:moveTo>
                    <a:pt x="292989" y="0"/>
                  </a:moveTo>
                  <a:cubicBezTo>
                    <a:pt x="293561" y="5334"/>
                    <a:pt x="293942" y="10668"/>
                    <a:pt x="294227" y="15907"/>
                  </a:cubicBezTo>
                  <a:lnTo>
                    <a:pt x="15907" y="294132"/>
                  </a:lnTo>
                  <a:cubicBezTo>
                    <a:pt x="10668" y="294132"/>
                    <a:pt x="5334" y="293465"/>
                    <a:pt x="0" y="2928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B394906F-6BF2-447E-9886-F12708E128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29337" y="3462337"/>
              <a:ext cx="230314" cy="230314"/>
            </a:xfrm>
            <a:custGeom>
              <a:avLst/>
              <a:gdLst>
                <a:gd name="connsiteX0" fmla="*/ 230315 w 230314"/>
                <a:gd name="connsiteY0" fmla="*/ 0 h 230314"/>
                <a:gd name="connsiteX1" fmla="*/ 226886 w 230314"/>
                <a:gd name="connsiteY1" fmla="*/ 20574 h 230314"/>
                <a:gd name="connsiteX2" fmla="*/ 20669 w 230314"/>
                <a:gd name="connsiteY2" fmla="*/ 226790 h 230314"/>
                <a:gd name="connsiteX3" fmla="*/ 0 w 230314"/>
                <a:gd name="connsiteY3" fmla="*/ 230315 h 230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0314" h="230314">
                  <a:moveTo>
                    <a:pt x="230315" y="0"/>
                  </a:moveTo>
                  <a:cubicBezTo>
                    <a:pt x="229457" y="6953"/>
                    <a:pt x="228314" y="13716"/>
                    <a:pt x="226886" y="20574"/>
                  </a:cubicBezTo>
                  <a:lnTo>
                    <a:pt x="20669" y="226790"/>
                  </a:lnTo>
                  <a:cubicBezTo>
                    <a:pt x="13811" y="228314"/>
                    <a:pt x="6953" y="229457"/>
                    <a:pt x="0" y="2303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A45EB96B-215A-4EBF-A594-2B08222339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18682" y="3551682"/>
              <a:ext cx="112871" cy="112871"/>
            </a:xfrm>
            <a:custGeom>
              <a:avLst/>
              <a:gdLst>
                <a:gd name="connsiteX0" fmla="*/ 112871 w 112871"/>
                <a:gd name="connsiteY0" fmla="*/ 0 h 112871"/>
                <a:gd name="connsiteX1" fmla="*/ 0 w 112871"/>
                <a:gd name="connsiteY1" fmla="*/ 112871 h 112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2871" h="112871">
                  <a:moveTo>
                    <a:pt x="112871" y="0"/>
                  </a:moveTo>
                  <a:cubicBezTo>
                    <a:pt x="87618" y="48239"/>
                    <a:pt x="48239" y="87618"/>
                    <a:pt x="0" y="1128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48A88AE3-B950-BD42-C8F2-A5E1FE2A9E6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31832426"/>
              </p:ext>
            </p:extLst>
          </p:nvPr>
        </p:nvGraphicFramePr>
        <p:xfrm>
          <a:off x="5484139" y="477540"/>
          <a:ext cx="6301601" cy="58788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28528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E19397-E59B-472D-A33C-BF1CD523CB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Finishing up a Lab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DB369A44-A637-F58A-14A3-56C7736BA0D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31532436"/>
              </p:ext>
            </p:extLst>
          </p:nvPr>
        </p:nvGraphicFramePr>
        <p:xfrm>
          <a:off x="644056" y="2112579"/>
          <a:ext cx="10927829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032555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5A26D03B30F5143A34407DFAFBACAF4" ma:contentTypeVersion="22" ma:contentTypeDescription="Create a new document." ma:contentTypeScope="" ma:versionID="21728599fbf8f7b208fa7baff2825fda">
  <xsd:schema xmlns:xsd="http://www.w3.org/2001/XMLSchema" xmlns:xs="http://www.w3.org/2001/XMLSchema" xmlns:p="http://schemas.microsoft.com/office/2006/metadata/properties" xmlns:ns1="http://schemas.microsoft.com/sharepoint/v3" xmlns:ns2="5d7f0ad2-e627-4555-a956-efa81d806a21" xmlns:ns3="070ef74f-fe64-4aab-853e-8d6041358f56" targetNamespace="http://schemas.microsoft.com/office/2006/metadata/properties" ma:root="true" ma:fieldsID="c0ad5c62210d34845bc09b667863c2cb" ns1:_="" ns2:_="" ns3:_="">
    <xsd:import namespace="http://schemas.microsoft.com/sharepoint/v3"/>
    <xsd:import namespace="5d7f0ad2-e627-4555-a956-efa81d806a21"/>
    <xsd:import namespace="070ef74f-fe64-4aab-853e-8d6041358f56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1:_ip_UnifiedCompliancePolicyProperties" minOccurs="0"/>
                <xsd:element ref="ns1:_ip_UnifiedCompliancePolicyUIAction" minOccurs="0"/>
                <xsd:element ref="ns3:MediaServiceAutoKeyPoints" minOccurs="0"/>
                <xsd:element ref="ns3:MediaServiceKeyPoints" minOccurs="0"/>
                <xsd:element ref="ns3:ProjectAssociation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8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9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7f0ad2-e627-4555-a956-efa81d806a21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6" nillable="true" ma:displayName="Taxonomy Catch All Column" ma:hidden="true" ma:list="{b0b2df29-a95d-47e3-8094-bcf6ff1e8cdd}" ma:internalName="TaxCatchAll" ma:showField="CatchAllData" ma:web="5d7f0ad2-e627-4555-a956-efa81d806a2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0ef74f-fe64-4aab-853e-8d6041358f5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MediaServiceAuto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AutoKeyPoints" ma:index="2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ProjectAssociation" ma:index="22" nillable="true" ma:displayName="Project Association" ma:description="Tells what this document relates to most closely" ma:format="Dropdown" ma:internalName="ProjectAssociation">
      <xsd:simpleType>
        <xsd:restriction base="dms:Text">
          <xsd:maxLength value="255"/>
        </xsd:restriction>
      </xsd:simpleType>
    </xsd:element>
    <xsd:element name="MediaLengthInSeconds" ma:index="23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5" nillable="true" ma:taxonomy="true" ma:internalName="lcf76f155ced4ddcb4097134ff3c332f" ma:taxonomyFieldName="MediaServiceImageTags" ma:displayName="Image Tags" ma:readOnly="false" ma:fieldId="{5cf76f15-5ced-4ddc-b409-7134ff3c332f}" ma:taxonomyMulti="true" ma:sspId="d309bf2f-0431-460d-a93a-990d633b9c5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7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8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ProjectAssociation xmlns="070ef74f-fe64-4aab-853e-8d6041358f56" xsi:nil="true"/>
    <TaxCatchAll xmlns="5d7f0ad2-e627-4555-a956-efa81d806a21" xsi:nil="true"/>
    <_ip_UnifiedCompliancePolicyProperties xmlns="http://schemas.microsoft.com/sharepoint/v3" xsi:nil="true"/>
    <lcf76f155ced4ddcb4097134ff3c332f xmlns="070ef74f-fe64-4aab-853e-8d6041358f56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B58E18E0-C5B3-4057-8895-4AC2F9E714E9}"/>
</file>

<file path=customXml/itemProps2.xml><?xml version="1.0" encoding="utf-8"?>
<ds:datastoreItem xmlns:ds="http://schemas.openxmlformats.org/officeDocument/2006/customXml" ds:itemID="{05B72353-C6EC-4A45-ACFC-4D008534426F}"/>
</file>

<file path=customXml/itemProps3.xml><?xml version="1.0" encoding="utf-8"?>
<ds:datastoreItem xmlns:ds="http://schemas.openxmlformats.org/officeDocument/2006/customXml" ds:itemID="{41A13BDE-9D54-4106-A249-6741D0006A80}"/>
</file>

<file path=docProps/app.xml><?xml version="1.0" encoding="utf-8"?>
<Properties xmlns="http://schemas.openxmlformats.org/officeDocument/2006/extended-properties" xmlns:vt="http://schemas.openxmlformats.org/officeDocument/2006/docPropsVTypes">
  <TotalTime>1107</TotalTime>
  <Words>314</Words>
  <Application>Microsoft Office PowerPoint</Application>
  <PresentationFormat>Widescreen</PresentationFormat>
  <Paragraphs>60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Theme</vt:lpstr>
      <vt:lpstr>Food Lab Best Practices</vt:lpstr>
      <vt:lpstr>Safety and Sanitation</vt:lpstr>
      <vt:lpstr>Demonstration Kitchen</vt:lpstr>
      <vt:lpstr>Food Allergies</vt:lpstr>
      <vt:lpstr>Kitchen Set Up</vt:lpstr>
      <vt:lpstr>  Preparing for Lab  </vt:lpstr>
      <vt:lpstr>Turning in Recipes, Labs, etc</vt:lpstr>
      <vt:lpstr>During Lab</vt:lpstr>
      <vt:lpstr>Finishing up a Lab</vt:lpstr>
      <vt:lpstr>Reflections and Rubrics</vt:lpstr>
      <vt:lpstr>Make up Labs</vt:lpstr>
      <vt:lpstr>Closing your kitchen at the end of the year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Food Lab Best Practices</dc:title>
  <dc:creator>Christina Spurgin</dc:creator>
  <cp:lastModifiedBy>Christina Spurgin</cp:lastModifiedBy>
  <cp:revision>18</cp:revision>
  <dcterms:created xsi:type="dcterms:W3CDTF">2024-05-28T18:41:59Z</dcterms:created>
  <dcterms:modified xsi:type="dcterms:W3CDTF">2026-07-13T14:26:31Z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0x010100A5A26D03B30F5143A34407DFAFBACAF4</vt:lpwstr>
  </property>
</Properties>
</file>