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9144000"/>
  <p:notesSz cx="7077075" cy="93932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6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7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8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9:notes"/>
          <p:cNvSpPr txBox="1"/>
          <p:nvPr>
            <p:ph idx="1" type="body"/>
          </p:nvPr>
        </p:nvSpPr>
        <p:spPr>
          <a:xfrm>
            <a:off x="707700" y="4461775"/>
            <a:ext cx="5661650" cy="42269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9:notes"/>
          <p:cNvSpPr/>
          <p:nvPr>
            <p:ph idx="2" type="sldImg"/>
          </p:nvPr>
        </p:nvSpPr>
        <p:spPr>
          <a:xfrm>
            <a:off x="1179725" y="704475"/>
            <a:ext cx="4718275" cy="3522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0" name="Google Shape;70;p1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5" name="Google Shape;45;p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2" name="Google Shape;62;p10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3" name="Google Shape;63;p10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4" name="Google Shape;6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4.jpg"/><Relationship Id="rId6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Lego Communication Activity</a:t>
            </a:r>
            <a:endParaRPr/>
          </a:p>
        </p:txBody>
      </p:sp>
      <p:sp>
        <p:nvSpPr>
          <p:cNvPr id="85" name="Google Shape;85;p1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>
              <a:solidFill>
                <a:srgbClr val="888888"/>
              </a:solidFill>
            </a:endParaRPr>
          </a:p>
        </p:txBody>
      </p:sp>
      <p:pic>
        <p:nvPicPr>
          <p:cNvPr descr="http://tbn3.google.com/images?q=tbn:vh13dPOT0WnqkM:http://www.braydenhunter.com/photogallery/photo29212/DSC04592.JPG" id="86" name="Google Shape;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3865562"/>
            <a:ext cx="3352800" cy="2520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bn0.google.com/images?q=tbn:Kkns_xWeaJ26pM:http://farm1.static.flickr.com/113/301535713_e7dc1b22be.jpg%3Fv%3D0" id="87" name="Google Shape;8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350837"/>
            <a:ext cx="2895600" cy="2049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bn2.google.com/images?q=tbn:UO4qfY-L72cbfM:http://i181.photobucket.com/albums/x182/mdmjay/LEGGO_RAVE.jpg" id="88" name="Google Shape;88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76800" y="3733800"/>
            <a:ext cx="3424237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tbn3.google.com/images?q=tbn:-7RvhLRGHts_rM:http://www.stmarksstc.org/preschool/leggos.jpg" id="89" name="Google Shape;89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1000" y="195262"/>
            <a:ext cx="3505200" cy="2233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>
            <p:ph type="ctrTitle"/>
          </p:nvPr>
        </p:nvSpPr>
        <p:spPr>
          <a:xfrm>
            <a:off x="685800" y="381000"/>
            <a:ext cx="7772400" cy="5715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Partner</a:t>
            </a:r>
            <a:b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**Groups of 2 ONLY**</a:t>
            </a:r>
            <a:endParaRPr/>
          </a:p>
        </p:txBody>
      </p:sp>
      <p:sp>
        <p:nvSpPr>
          <p:cNvPr id="95" name="Google Shape;95;p1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3200"/>
              <a:buNone/>
            </a:pPr>
            <a:r>
              <a:rPr b="0" i="0" lang="en-US" sz="32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Send one person to the hallway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5"/>
          <p:cNvSpPr txBox="1"/>
          <p:nvPr>
            <p:ph idx="1" type="body"/>
          </p:nvPr>
        </p:nvSpPr>
        <p:spPr>
          <a:xfrm>
            <a:off x="457200" y="304800"/>
            <a:ext cx="8229600" cy="5821362"/>
          </a:xfrm>
          <a:prstGeom prst="rect">
            <a:avLst/>
          </a:prstGeom>
          <a:solidFill>
            <a:srgbClr val="CCC1DA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1: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something (anything) using 8 Legos or Duplos.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sure for every piece you use that you put the same piece (color, size, etc) on your partner’s desk.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are done, add a few extra pieces to your partner’s desk.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 YOUR CREATION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558ED5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your partner returns…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 You must sit back to back. (no non-verbal communication)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 startAt="2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 may not TALK, grunt, or make any other VERBAL communication.  You are SILENT!!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 startAt="2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 must explain to partner 2 how to create the SAME thing out of the Legos provided.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953735"/>
          </a:solidFill>
          <a:ln cap="flat" cmpd="sng" w="9525">
            <a:solidFill>
              <a:srgbClr val="95373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are done…discuss and write the answers to these questions…</a:t>
            </a:r>
            <a:endParaRPr/>
          </a:p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D99694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2- show partner 1 what you created.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it the same?  Close?  What is different?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do you think it turned out differently?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aspects of communication (or lack there of) were involved in doing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1:  what was difficult for you doing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2:  what was difficult for you during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Both-  What elements of communication affect your “build”?  (channels, partners involved, timing, use of space)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Both- What troubles with communication did you have?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(interference, different definitions, silence)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F79646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</a:t>
            </a:r>
            <a:endParaRPr/>
          </a:p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1- go in the hallway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2- build something out of Legos using the same 8 that your partner used but adding 3 more- try to make something more challenging than what your partner made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are done…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COVER UP YOUR CREATION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8064A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CCC1DA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 back to back (no nonverbal communication)</a:t>
            </a:r>
            <a:endParaRPr/>
          </a:p>
          <a:p>
            <a:pPr indent="-514350" lvl="0" marL="5143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 will explain to partner 1 how to make the same creation they did AND partner 1 can ask ?s, talk back to **communicate** with partner 2.</a:t>
            </a:r>
            <a:endParaRPr/>
          </a:p>
          <a:p>
            <a:pPr indent="-514350" lvl="0" marL="5143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are done… share your creation.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953735"/>
          </a:solidFill>
          <a:ln cap="flat" cmpd="sng" w="9525">
            <a:solidFill>
              <a:srgbClr val="95373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are done…</a:t>
            </a:r>
            <a:b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and answer on paper…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D99694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1- show partner 2 what you created.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it the same?  Close?  What is different?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do you think it turned out differently?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aspects of communication (or lack there of) were involved in doing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1:  what was difficult for you doing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 2:  what was difficult for you during this activity?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Both-  What elements of communication affect your “build”?  (channels, partners involved, timing, use of space)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AutoNum type="arabicPeriod"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Both- What troubles with communication did you have?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(interference, different definitions, silence)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B7DEE8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Conclusion</a:t>
            </a:r>
            <a:b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4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answer on your paper…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solidFill>
            <a:srgbClr val="95B3D7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important is feedback in communication?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important is non-verbal communication?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important is it be aware of ALL elements of communication?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