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  <p:sldMasterId id="2147483660" r:id="rId5"/>
    <p:sldMasterId id="2147483661" r:id="rId6"/>
    <p:sldMasterId id="2147483662" r:id="rId7"/>
    <p:sldMasterId id="2147483663" r:id="rId8"/>
    <p:sldMasterId id="2147483664" r:id="rId9"/>
    <p:sldMasterId id="2147483665" r:id="rId10"/>
    <p:sldMasterId id="2147483666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8.xml"/><Relationship Id="rId11" Type="http://schemas.openxmlformats.org/officeDocument/2006/relationships/slideMaster" Target="slideMasters/slideMaster8.xml"/><Relationship Id="rId22" Type="http://schemas.openxmlformats.org/officeDocument/2006/relationships/slide" Target="slides/slide10.xml"/><Relationship Id="rId10" Type="http://schemas.openxmlformats.org/officeDocument/2006/relationships/slideMaster" Target="slideMasters/slideMaster7.xml"/><Relationship Id="rId21" Type="http://schemas.openxmlformats.org/officeDocument/2006/relationships/slide" Target="slides/slide9.xml"/><Relationship Id="rId13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7.xml"/><Relationship Id="rId6" Type="http://schemas.openxmlformats.org/officeDocument/2006/relationships/slideMaster" Target="slideMasters/slideMaster3.xml"/><Relationship Id="rId18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329b8d0181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329b8d018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ctrTitle"/>
          </p:nvPr>
        </p:nvSpPr>
        <p:spPr>
          <a:xfrm>
            <a:off x="2362200" y="4038600"/>
            <a:ext cx="64770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wentieth Century"/>
              <a:buNone/>
              <a:defRPr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2362200" y="6050037"/>
            <a:ext cx="6705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700"/>
              </a:spcBef>
              <a:spcAft>
                <a:spcPts val="0"/>
              </a:spcAft>
              <a:buSzPts val="1560"/>
              <a:buNone/>
              <a:defRPr sz="2600">
                <a:solidFill>
                  <a:srgbClr val="FFFFFF"/>
                </a:solidFill>
              </a:defRPr>
            </a:lvl1pPr>
            <a:lvl2pPr lvl="1" algn="ctr">
              <a:spcBef>
                <a:spcPts val="550"/>
              </a:spcBef>
              <a:spcAft>
                <a:spcPts val="0"/>
              </a:spcAft>
              <a:buSzPts val="1260"/>
              <a:buNone/>
              <a:defRPr/>
            </a:lvl2pPr>
            <a:lvl3pPr lvl="2" algn="ctr">
              <a:spcBef>
                <a:spcPts val="500"/>
              </a:spcBef>
              <a:spcAft>
                <a:spcPts val="0"/>
              </a:spcAft>
              <a:buSzPts val="1350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SzPts val="1350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SzPts val="117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76200" y="6069012"/>
            <a:ext cx="20574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2085975" y="236537"/>
            <a:ext cx="586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8001000" y="228600"/>
            <a:ext cx="8382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showMasterSp="0" type="picTx">
  <p:cSld name="PICTURE_WITH_CAPTION_TEXT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7"/>
          <p:cNvSpPr txBox="1"/>
          <p:nvPr>
            <p:ph idx="1" type="body"/>
          </p:nvPr>
        </p:nvSpPr>
        <p:spPr>
          <a:xfrm>
            <a:off x="1600200" y="5486400"/>
            <a:ext cx="7315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700"/>
              </a:spcBef>
              <a:spcAft>
                <a:spcPts val="0"/>
              </a:spcAft>
              <a:buSzPts val="1020"/>
              <a:buFont typeface="Twentieth Century"/>
              <a:buNone/>
              <a:defRPr sz="1700"/>
            </a:lvl1pPr>
            <a:lvl2pPr indent="-228600" lvl="1" marL="914400" algn="l">
              <a:spcBef>
                <a:spcPts val="550"/>
              </a:spcBef>
              <a:spcAft>
                <a:spcPts val="0"/>
              </a:spcAft>
              <a:buSzPts val="840"/>
              <a:buFont typeface="Twentieth Century"/>
              <a:buNone/>
              <a:defRPr sz="1200"/>
            </a:lvl2pPr>
            <a:lvl3pPr indent="-228600" lvl="2" marL="1371600" algn="l">
              <a:spcBef>
                <a:spcPts val="500"/>
              </a:spcBef>
              <a:spcAft>
                <a:spcPts val="0"/>
              </a:spcAft>
              <a:buSzPts val="750"/>
              <a:buFont typeface="Twentieth Century"/>
              <a:buNone/>
              <a:defRPr sz="1000"/>
            </a:lvl3pPr>
            <a:lvl4pPr indent="-228600" lvl="3" marL="1828800" algn="l">
              <a:spcBef>
                <a:spcPts val="400"/>
              </a:spcBef>
              <a:spcAft>
                <a:spcPts val="0"/>
              </a:spcAft>
              <a:buSzPts val="675"/>
              <a:buFont typeface="Twentieth Century"/>
              <a:buNone/>
              <a:defRPr sz="900"/>
            </a:lvl4pPr>
            <a:lvl5pPr indent="-228600" lvl="4" marL="2286000" algn="l">
              <a:spcBef>
                <a:spcPts val="400"/>
              </a:spcBef>
              <a:spcAft>
                <a:spcPts val="0"/>
              </a:spcAft>
              <a:buSzPts val="585"/>
              <a:buFont typeface="Twentieth Century"/>
              <a:buNone/>
              <a:defRPr sz="9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124" name="Google Shape;124;p17"/>
          <p:cNvSpPr txBox="1"/>
          <p:nvPr>
            <p:ph type="title"/>
          </p:nvPr>
        </p:nvSpPr>
        <p:spPr>
          <a:xfrm>
            <a:off x="1600200" y="4648200"/>
            <a:ext cx="7315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wentieth Century"/>
              <a:buNone/>
              <a:defRPr b="0" sz="28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17"/>
          <p:cNvSpPr/>
          <p:nvPr>
            <p:ph idx="2" type="pic"/>
          </p:nvPr>
        </p:nvSpPr>
        <p:spPr>
          <a:xfrm>
            <a:off x="1560576" y="0"/>
            <a:ext cx="7583424" cy="4568952"/>
          </a:xfrm>
          <a:prstGeom prst="rect">
            <a:avLst/>
          </a:prstGeom>
          <a:solidFill>
            <a:srgbClr val="DCE5E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92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 marR="0" rtl="0" algn="l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🞑"/>
              <a:defRPr b="0" i="0" sz="2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725"/>
              <a:buFont typeface="Noto Sans Symbols"/>
              <a:buChar char="■"/>
              <a:defRPr b="0" i="0" sz="23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lvl="5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lvl="6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lvl="7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lvl="8" marR="0" rtl="0" algn="l">
              <a:spcBef>
                <a:spcPts val="36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126" name="Google Shape;126;p17"/>
          <p:cNvSpPr txBox="1"/>
          <p:nvPr>
            <p:ph idx="10" type="dt"/>
          </p:nvPr>
        </p:nvSpPr>
        <p:spPr>
          <a:xfrm>
            <a:off x="62484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7"/>
          <p:cNvSpPr txBox="1"/>
          <p:nvPr>
            <p:ph idx="12" type="sldNum"/>
          </p:nvPr>
        </p:nvSpPr>
        <p:spPr>
          <a:xfrm>
            <a:off x="0" y="4667250"/>
            <a:ext cx="1447800" cy="6635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8" name="Google Shape;128;p17"/>
          <p:cNvSpPr txBox="1"/>
          <p:nvPr>
            <p:ph idx="11" type="ftr"/>
          </p:nvPr>
        </p:nvSpPr>
        <p:spPr>
          <a:xfrm>
            <a:off x="1600200" y="62484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showMasterSp="0" type="vertTitleAndTx">
  <p:cSld name="VERTICAL_TITLE_AND_VERTICAL_TEX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 txBox="1"/>
          <p:nvPr>
            <p:ph type="title"/>
          </p:nvPr>
        </p:nvSpPr>
        <p:spPr>
          <a:xfrm rot="5400000">
            <a:off x="4823619" y="2339181"/>
            <a:ext cx="551656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19"/>
          <p:cNvSpPr txBox="1"/>
          <p:nvPr>
            <p:ph idx="1" type="body"/>
          </p:nvPr>
        </p:nvSpPr>
        <p:spPr>
          <a:xfrm rot="5400000">
            <a:off x="480218" y="586582"/>
            <a:ext cx="5516564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700"/>
              </a:spcBef>
              <a:spcAft>
                <a:spcPts val="0"/>
              </a:spcAft>
              <a:buSzPts val="1080"/>
              <a:buChar char="◻"/>
              <a:defRPr/>
            </a:lvl1pPr>
            <a:lvl2pPr indent="-308610" lvl="1" marL="914400" algn="l">
              <a:spcBef>
                <a:spcPts val="550"/>
              </a:spcBef>
              <a:spcAft>
                <a:spcPts val="0"/>
              </a:spcAft>
              <a:buSzPts val="1260"/>
              <a:buChar char="🞑"/>
              <a:defRPr/>
            </a:lvl2pPr>
            <a:lvl3pPr indent="-314325" lvl="2" marL="1371600" algn="l">
              <a:spcBef>
                <a:spcPts val="50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l"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4pPr>
            <a:lvl5pPr indent="-302895" lvl="4" marL="2286000" algn="l">
              <a:spcBef>
                <a:spcPts val="40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141" name="Google Shape;141;p19"/>
          <p:cNvSpPr txBox="1"/>
          <p:nvPr>
            <p:ph idx="10" type="dt"/>
          </p:nvPr>
        </p:nvSpPr>
        <p:spPr>
          <a:xfrm>
            <a:off x="6553200" y="6248400"/>
            <a:ext cx="2209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19"/>
          <p:cNvSpPr txBox="1"/>
          <p:nvPr>
            <p:ph idx="11" type="ftr"/>
          </p:nvPr>
        </p:nvSpPr>
        <p:spPr>
          <a:xfrm>
            <a:off x="457200" y="6248400"/>
            <a:ext cx="55737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19"/>
          <p:cNvSpPr txBox="1"/>
          <p:nvPr>
            <p:ph idx="12" type="sldNum"/>
          </p:nvPr>
        </p:nvSpPr>
        <p:spPr>
          <a:xfrm rot="5400000">
            <a:off x="5989637" y="144462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 txBox="1"/>
          <p:nvPr>
            <p:ph type="title"/>
          </p:nvPr>
        </p:nvSpPr>
        <p:spPr>
          <a:xfrm>
            <a:off x="612648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" type="body"/>
          </p:nvPr>
        </p:nvSpPr>
        <p:spPr>
          <a:xfrm>
            <a:off x="612648" y="16002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700"/>
              </a:spcBef>
              <a:spcAft>
                <a:spcPts val="0"/>
              </a:spcAft>
              <a:buSzPts val="1080"/>
              <a:buChar char="◻"/>
              <a:defRPr/>
            </a:lvl1pPr>
            <a:lvl2pPr indent="-308610" lvl="1" marL="914400" algn="l">
              <a:spcBef>
                <a:spcPts val="550"/>
              </a:spcBef>
              <a:spcAft>
                <a:spcPts val="0"/>
              </a:spcAft>
              <a:buSzPts val="1260"/>
              <a:buChar char="🞑"/>
              <a:defRPr/>
            </a:lvl2pPr>
            <a:lvl3pPr indent="-314325" lvl="2" marL="1371600" algn="l">
              <a:spcBef>
                <a:spcPts val="50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l"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4pPr>
            <a:lvl5pPr indent="-302895" lvl="4" marL="2286000" algn="l">
              <a:spcBef>
                <a:spcPts val="40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2" type="sldNum"/>
          </p:nvPr>
        </p:nvSpPr>
        <p:spPr>
          <a:xfrm>
            <a:off x="0" y="1271587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 rot="5400000">
            <a:off x="2426494" y="-213519"/>
            <a:ext cx="4525962" cy="81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700"/>
              </a:spcBef>
              <a:spcAft>
                <a:spcPts val="0"/>
              </a:spcAft>
              <a:buSzPts val="1080"/>
              <a:buChar char="◻"/>
              <a:defRPr/>
            </a:lvl1pPr>
            <a:lvl2pPr indent="-308610" lvl="1" marL="914400" algn="l">
              <a:spcBef>
                <a:spcPts val="550"/>
              </a:spcBef>
              <a:spcAft>
                <a:spcPts val="0"/>
              </a:spcAft>
              <a:buSzPts val="1260"/>
              <a:buChar char="🞑"/>
              <a:defRPr/>
            </a:lvl2pPr>
            <a:lvl3pPr indent="-314325" lvl="2" marL="1371600" algn="l">
              <a:spcBef>
                <a:spcPts val="50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l"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4pPr>
            <a:lvl5pPr indent="-302895" lvl="4" marL="2286000" algn="l">
              <a:spcBef>
                <a:spcPts val="40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2" type="sldNum"/>
          </p:nvPr>
        </p:nvSpPr>
        <p:spPr>
          <a:xfrm>
            <a:off x="0" y="1271587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type="title"/>
          </p:nvPr>
        </p:nvSpPr>
        <p:spPr>
          <a:xfrm>
            <a:off x="609600" y="273050"/>
            <a:ext cx="8077200" cy="869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wentieth Century"/>
              <a:buNone/>
              <a:defRPr b="0" sz="4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" type="body"/>
          </p:nvPr>
        </p:nvSpPr>
        <p:spPr>
          <a:xfrm>
            <a:off x="609600" y="1752600"/>
            <a:ext cx="1600200" cy="4343400"/>
          </a:xfrm>
          <a:prstGeom prst="rect">
            <a:avLst/>
          </a:prstGeom>
          <a:solidFill>
            <a:schemeClr val="accent2"/>
          </a:solidFill>
          <a:ln cap="sq" cmpd="dbl" w="508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91425" lIns="137150" spcFirstLastPara="1" rIns="137150" wrap="square" tIns="182875">
            <a:noAutofit/>
          </a:bodyPr>
          <a:lstStyle>
            <a:lvl1pPr indent="-228600" lvl="0" marL="457200" algn="l">
              <a:spcBef>
                <a:spcPts val="700"/>
              </a:spcBef>
              <a:spcAft>
                <a:spcPts val="0"/>
              </a:spcAft>
              <a:buSzPts val="1080"/>
              <a:buNone/>
              <a:defRPr sz="18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840"/>
              <a:buNone/>
              <a:defRPr sz="12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228600" lvl="2" marL="1371600" algn="l">
              <a:spcBef>
                <a:spcPts val="500"/>
              </a:spcBef>
              <a:spcAft>
                <a:spcPts val="0"/>
              </a:spcAft>
              <a:buSzPts val="750"/>
              <a:buNone/>
              <a:defRPr sz="10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228600" lvl="3" marL="1828800" algn="l">
              <a:spcBef>
                <a:spcPts val="400"/>
              </a:spcBef>
              <a:spcAft>
                <a:spcPts val="0"/>
              </a:spcAft>
              <a:buSzPts val="675"/>
              <a:buNone/>
              <a:defRPr sz="9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228600" lvl="4" marL="2286000" algn="l">
              <a:spcBef>
                <a:spcPts val="400"/>
              </a:spcBef>
              <a:spcAft>
                <a:spcPts val="0"/>
              </a:spcAft>
              <a:buSzPts val="585"/>
              <a:buNone/>
              <a:defRPr sz="9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2" type="body"/>
          </p:nvPr>
        </p:nvSpPr>
        <p:spPr>
          <a:xfrm>
            <a:off x="2362200" y="1752600"/>
            <a:ext cx="6400800" cy="44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700"/>
              </a:spcBef>
              <a:spcAft>
                <a:spcPts val="0"/>
              </a:spcAft>
              <a:buSzPts val="1080"/>
              <a:buChar char="◻"/>
              <a:defRPr/>
            </a:lvl1pPr>
            <a:lvl2pPr indent="-308610" lvl="1" marL="914400" algn="l">
              <a:spcBef>
                <a:spcPts val="550"/>
              </a:spcBef>
              <a:spcAft>
                <a:spcPts val="0"/>
              </a:spcAft>
              <a:buSzPts val="1260"/>
              <a:buChar char="🞑"/>
              <a:defRPr/>
            </a:lvl2pPr>
            <a:lvl3pPr indent="-314325" lvl="2" marL="1371600" algn="l">
              <a:spcBef>
                <a:spcPts val="50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l"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4pPr>
            <a:lvl5pPr indent="-302895" lvl="4" marL="2286000" algn="l">
              <a:spcBef>
                <a:spcPts val="40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2" type="sldNum"/>
          </p:nvPr>
        </p:nvSpPr>
        <p:spPr>
          <a:xfrm>
            <a:off x="0" y="1271587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0" y="1271587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 type="secHead">
  <p:cSld name="SECTION_HEAD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/>
          <p:nvPr>
            <p:ph idx="1" type="body"/>
          </p:nvPr>
        </p:nvSpPr>
        <p:spPr>
          <a:xfrm>
            <a:off x="1371600" y="2743200"/>
            <a:ext cx="7123113" cy="167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700"/>
              </a:spcBef>
              <a:spcAft>
                <a:spcPts val="0"/>
              </a:spcAft>
              <a:buSzPts val="1680"/>
              <a:buNone/>
              <a:defRPr sz="2800">
                <a:solidFill>
                  <a:schemeClr val="dk2"/>
                </a:solidFill>
              </a:defRPr>
            </a:lvl1pPr>
            <a:lvl2pPr indent="-228600" lvl="1" marL="914400" algn="l">
              <a:spcBef>
                <a:spcPts val="550"/>
              </a:spcBef>
              <a:spcAft>
                <a:spcPts val="0"/>
              </a:spcAft>
              <a:buSzPts val="126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500"/>
              </a:spcBef>
              <a:spcAft>
                <a:spcPts val="0"/>
              </a:spcAft>
              <a:buSzPts val="12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400"/>
              </a:spcBef>
              <a:spcAft>
                <a:spcPts val="0"/>
              </a:spcAft>
              <a:buSzPts val="105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400"/>
              </a:spcBef>
              <a:spcAft>
                <a:spcPts val="0"/>
              </a:spcAft>
              <a:buSzPts val="910"/>
              <a:buNone/>
              <a:defRPr sz="1400">
                <a:solidFill>
                  <a:srgbClr val="888888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type="title"/>
          </p:nvPr>
        </p:nvSpPr>
        <p:spPr>
          <a:xfrm>
            <a:off x="1371600" y="1600200"/>
            <a:ext cx="76200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Twentieth Century"/>
              <a:buNone/>
              <a:defRPr b="0" sz="44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9"/>
          <p:cNvSpPr txBox="1"/>
          <p:nvPr>
            <p:ph idx="12" type="sldNum"/>
          </p:nvPr>
        </p:nvSpPr>
        <p:spPr>
          <a:xfrm>
            <a:off x="0" y="1752600"/>
            <a:ext cx="1295400" cy="70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9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1"/>
          <p:cNvSpPr txBox="1"/>
          <p:nvPr>
            <p:ph idx="1" type="body"/>
          </p:nvPr>
        </p:nvSpPr>
        <p:spPr>
          <a:xfrm>
            <a:off x="609600" y="1589567"/>
            <a:ext cx="3886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700"/>
              </a:spcBef>
              <a:spcAft>
                <a:spcPts val="0"/>
              </a:spcAft>
              <a:buSzPts val="1080"/>
              <a:buChar char="◻"/>
              <a:defRPr/>
            </a:lvl1pPr>
            <a:lvl2pPr indent="-308610" lvl="1" marL="914400" algn="l">
              <a:spcBef>
                <a:spcPts val="550"/>
              </a:spcBef>
              <a:spcAft>
                <a:spcPts val="0"/>
              </a:spcAft>
              <a:buSzPts val="1260"/>
              <a:buChar char="🞑"/>
              <a:defRPr/>
            </a:lvl2pPr>
            <a:lvl3pPr indent="-314325" lvl="2" marL="1371600" algn="l">
              <a:spcBef>
                <a:spcPts val="50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l"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4pPr>
            <a:lvl5pPr indent="-302895" lvl="4" marL="2286000" algn="l">
              <a:spcBef>
                <a:spcPts val="40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2" type="body"/>
          </p:nvPr>
        </p:nvSpPr>
        <p:spPr>
          <a:xfrm>
            <a:off x="4844901" y="1589567"/>
            <a:ext cx="3886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700"/>
              </a:spcBef>
              <a:spcAft>
                <a:spcPts val="0"/>
              </a:spcAft>
              <a:buSzPts val="1080"/>
              <a:buChar char="◻"/>
              <a:defRPr/>
            </a:lvl1pPr>
            <a:lvl2pPr indent="-308610" lvl="1" marL="914400" algn="l">
              <a:spcBef>
                <a:spcPts val="550"/>
              </a:spcBef>
              <a:spcAft>
                <a:spcPts val="0"/>
              </a:spcAft>
              <a:buSzPts val="1260"/>
              <a:buChar char="🞑"/>
              <a:defRPr/>
            </a:lvl2pPr>
            <a:lvl3pPr indent="-314325" lvl="2" marL="1371600" algn="l">
              <a:spcBef>
                <a:spcPts val="50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l"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4pPr>
            <a:lvl5pPr indent="-302895" lvl="4" marL="2286000" algn="l">
              <a:spcBef>
                <a:spcPts val="40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0" y="1271587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" name="Google Shape;83;p11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 txBox="1"/>
          <p:nvPr>
            <p:ph type="title"/>
          </p:nvPr>
        </p:nvSpPr>
        <p:spPr>
          <a:xfrm>
            <a:off x="533400" y="273050"/>
            <a:ext cx="8153400" cy="869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wentieth Century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3"/>
          <p:cNvSpPr txBox="1"/>
          <p:nvPr>
            <p:ph idx="1" type="body"/>
          </p:nvPr>
        </p:nvSpPr>
        <p:spPr>
          <a:xfrm>
            <a:off x="609600" y="2438400"/>
            <a:ext cx="3886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700"/>
              </a:spcBef>
              <a:spcAft>
                <a:spcPts val="0"/>
              </a:spcAft>
              <a:buSzPts val="1080"/>
              <a:buChar char="◻"/>
              <a:defRPr/>
            </a:lvl1pPr>
            <a:lvl2pPr indent="-308610" lvl="1" marL="914400" algn="l">
              <a:spcBef>
                <a:spcPts val="550"/>
              </a:spcBef>
              <a:spcAft>
                <a:spcPts val="0"/>
              </a:spcAft>
              <a:buSzPts val="1260"/>
              <a:buChar char="🞑"/>
              <a:defRPr/>
            </a:lvl2pPr>
            <a:lvl3pPr indent="-314325" lvl="2" marL="1371600" algn="l">
              <a:spcBef>
                <a:spcPts val="50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l"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4pPr>
            <a:lvl5pPr indent="-302895" lvl="4" marL="2286000" algn="l">
              <a:spcBef>
                <a:spcPts val="40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96" name="Google Shape;96;p13"/>
          <p:cNvSpPr txBox="1"/>
          <p:nvPr>
            <p:ph idx="2" type="body"/>
          </p:nvPr>
        </p:nvSpPr>
        <p:spPr>
          <a:xfrm>
            <a:off x="4800600" y="2438400"/>
            <a:ext cx="3886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97180" lvl="0" marL="457200" algn="l">
              <a:spcBef>
                <a:spcPts val="700"/>
              </a:spcBef>
              <a:spcAft>
                <a:spcPts val="0"/>
              </a:spcAft>
              <a:buSzPts val="1080"/>
              <a:buChar char="◻"/>
              <a:defRPr/>
            </a:lvl1pPr>
            <a:lvl2pPr indent="-308610" lvl="1" marL="914400" algn="l">
              <a:spcBef>
                <a:spcPts val="550"/>
              </a:spcBef>
              <a:spcAft>
                <a:spcPts val="0"/>
              </a:spcAft>
              <a:buSzPts val="1260"/>
              <a:buChar char="🞑"/>
              <a:defRPr/>
            </a:lvl2pPr>
            <a:lvl3pPr indent="-314325" lvl="2" marL="1371600" algn="l">
              <a:spcBef>
                <a:spcPts val="50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l"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4pPr>
            <a:lvl5pPr indent="-302895" lvl="4" marL="2286000" algn="l">
              <a:spcBef>
                <a:spcPts val="40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97" name="Google Shape;97;p13"/>
          <p:cNvSpPr txBox="1"/>
          <p:nvPr>
            <p:ph idx="3" type="body"/>
          </p:nvPr>
        </p:nvSpPr>
        <p:spPr>
          <a:xfrm>
            <a:off x="609600" y="1752600"/>
            <a:ext cx="3886200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700"/>
              </a:spcBef>
              <a:spcAft>
                <a:spcPts val="0"/>
              </a:spcAft>
              <a:buSzPts val="1200"/>
              <a:buFont typeface="Twentieth Century"/>
              <a:buNone/>
              <a:defRPr b="1" sz="2000">
                <a:solidFill>
                  <a:srgbClr val="FFFFFF"/>
                </a:solidFill>
              </a:defRPr>
            </a:lvl1pPr>
            <a:lvl2pPr indent="-308610" lvl="1" marL="914400" algn="l">
              <a:spcBef>
                <a:spcPts val="550"/>
              </a:spcBef>
              <a:spcAft>
                <a:spcPts val="0"/>
              </a:spcAft>
              <a:buSzPts val="1260"/>
              <a:buChar char="🞑"/>
              <a:defRPr/>
            </a:lvl2pPr>
            <a:lvl3pPr indent="-314325" lvl="2" marL="1371600" algn="l">
              <a:spcBef>
                <a:spcPts val="50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l"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4pPr>
            <a:lvl5pPr indent="-302895" lvl="4" marL="2286000" algn="l">
              <a:spcBef>
                <a:spcPts val="40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98" name="Google Shape;98;p13"/>
          <p:cNvSpPr txBox="1"/>
          <p:nvPr>
            <p:ph idx="4" type="body"/>
          </p:nvPr>
        </p:nvSpPr>
        <p:spPr>
          <a:xfrm>
            <a:off x="4800600" y="1752600"/>
            <a:ext cx="3886200" cy="6400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700"/>
              </a:spcBef>
              <a:spcAft>
                <a:spcPts val="0"/>
              </a:spcAft>
              <a:buSzPts val="1200"/>
              <a:buFont typeface="Twentieth Century"/>
              <a:buNone/>
              <a:defRPr b="1" sz="2000">
                <a:solidFill>
                  <a:srgbClr val="FFFFFF"/>
                </a:solidFill>
              </a:defRPr>
            </a:lvl1pPr>
            <a:lvl2pPr indent="-308610" lvl="1" marL="914400" algn="l">
              <a:spcBef>
                <a:spcPts val="550"/>
              </a:spcBef>
              <a:spcAft>
                <a:spcPts val="0"/>
              </a:spcAft>
              <a:buSzPts val="1260"/>
              <a:buChar char="🞑"/>
              <a:defRPr/>
            </a:lvl2pPr>
            <a:lvl3pPr indent="-314325" lvl="2" marL="1371600" algn="l">
              <a:spcBef>
                <a:spcPts val="500"/>
              </a:spcBef>
              <a:spcAft>
                <a:spcPts val="0"/>
              </a:spcAft>
              <a:buSzPts val="1350"/>
              <a:buChar char="■"/>
              <a:defRPr/>
            </a:lvl3pPr>
            <a:lvl4pPr indent="-314325" lvl="3" marL="1828800" algn="l"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4pPr>
            <a:lvl5pPr indent="-302895" lvl="4" marL="2286000" algn="l">
              <a:spcBef>
                <a:spcPts val="40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/>
        </p:txBody>
      </p:sp>
      <p:sp>
        <p:nvSpPr>
          <p:cNvPr id="99" name="Google Shape;99;p13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3"/>
          <p:cNvSpPr txBox="1"/>
          <p:nvPr>
            <p:ph idx="12" type="sldNum"/>
          </p:nvPr>
        </p:nvSpPr>
        <p:spPr>
          <a:xfrm>
            <a:off x="0" y="1271587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p13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5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5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5"/>
          <p:cNvSpPr txBox="1"/>
          <p:nvPr>
            <p:ph idx="12" type="sldNum"/>
          </p:nvPr>
        </p:nvSpPr>
        <p:spPr>
          <a:xfrm>
            <a:off x="0" y="6248400"/>
            <a:ext cx="5334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theme" Target="../theme/theme7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3" Type="http://schemas.openxmlformats.org/officeDocument/2006/relationships/theme" Target="../theme/theme5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theme" Target="../theme/theme8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theme" Target="../theme/theme2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theme" Target="../theme/theme6.xml"/></Relationships>
</file>

<file path=ppt/slideMasters/_rels/slideMaster7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0.xml"/><Relationship Id="rId3" Type="http://schemas.openxmlformats.org/officeDocument/2006/relationships/theme" Target="../theme/theme4.xml"/></Relationships>
</file>

<file path=ppt/slideMasters/_rels/slideMaster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>
            <a:off x="0" y="5970587"/>
            <a:ext cx="9144000" cy="887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 txBox="1"/>
          <p:nvPr/>
        </p:nvSpPr>
        <p:spPr>
          <a:xfrm>
            <a:off x="-9525" y="6053137"/>
            <a:ext cx="2249487" cy="7127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8;p1"/>
          <p:cNvSpPr txBox="1"/>
          <p:nvPr/>
        </p:nvSpPr>
        <p:spPr>
          <a:xfrm>
            <a:off x="2359025" y="6043612"/>
            <a:ext cx="6784975" cy="714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;p1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wentieth Century"/>
              <a:buNone/>
              <a:defRPr b="0" i="0" sz="44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" name="Google Shape;10;p1"/>
          <p:cNvSpPr txBox="1"/>
          <p:nvPr>
            <p:ph idx="1" type="body"/>
          </p:nvPr>
        </p:nvSpPr>
        <p:spPr>
          <a:xfrm>
            <a:off x="612775" y="1600200"/>
            <a:ext cx="8153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090" lvl="0" marL="457200" marR="0" rtl="0" algn="l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  <a:defRPr b="0" i="0" sz="29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4170" lvl="1" marL="914400" marR="0" rtl="0" algn="l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🞑"/>
              <a:defRPr b="0" i="0" sz="26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38138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725"/>
              <a:buFont typeface="Noto Sans Symbols"/>
              <a:buChar char="■"/>
              <a:defRPr b="0" i="0" sz="23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238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0" type="dt"/>
          </p:nvPr>
        </p:nvSpPr>
        <p:spPr>
          <a:xfrm>
            <a:off x="76200" y="6069012"/>
            <a:ext cx="20574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1" type="ftr"/>
          </p:nvPr>
        </p:nvSpPr>
        <p:spPr>
          <a:xfrm>
            <a:off x="2085975" y="236537"/>
            <a:ext cx="586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2" type="sldNum"/>
          </p:nvPr>
        </p:nvSpPr>
        <p:spPr>
          <a:xfrm>
            <a:off x="8001000" y="228600"/>
            <a:ext cx="8382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alibri"/>
              <a:buNone/>
              <a:defRPr b="1" i="0" sz="1400" u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wentieth Century"/>
              <a:buNone/>
              <a:defRPr b="0" i="0" sz="44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" name="Google Shape;22;p3"/>
          <p:cNvSpPr txBox="1"/>
          <p:nvPr>
            <p:ph idx="1" type="body"/>
          </p:nvPr>
        </p:nvSpPr>
        <p:spPr>
          <a:xfrm>
            <a:off x="612775" y="1600200"/>
            <a:ext cx="8153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090" lvl="0" marL="457200" marR="0" rtl="0" algn="l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  <a:defRPr b="0" i="0" sz="29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4170" lvl="1" marL="914400" marR="0" rtl="0" algn="l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🞑"/>
              <a:defRPr b="0" i="0" sz="2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38138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725"/>
              <a:buFont typeface="Noto Sans Symbols"/>
              <a:buChar char="■"/>
              <a:defRPr b="0" i="0" sz="23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238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p3"/>
          <p:cNvSpPr txBox="1"/>
          <p:nvPr/>
        </p:nvSpPr>
        <p:spPr>
          <a:xfrm>
            <a:off x="0" y="1235075"/>
            <a:ext cx="9144000" cy="3190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3"/>
          <p:cNvSpPr txBox="1"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3"/>
          <p:cNvSpPr txBox="1"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3"/>
          <p:cNvSpPr txBox="1"/>
          <p:nvPr>
            <p:ph idx="12" type="sldNum"/>
          </p:nvPr>
        </p:nvSpPr>
        <p:spPr>
          <a:xfrm>
            <a:off x="0" y="1271587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/>
        </p:nvSpPr>
        <p:spPr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8"/>
          <p:cNvSpPr txBox="1"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8"/>
          <p:cNvSpPr txBox="1"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8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wentieth Century"/>
              <a:buNone/>
              <a:defRPr b="0" i="0" sz="44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8" name="Google Shape;58;p8"/>
          <p:cNvSpPr txBox="1"/>
          <p:nvPr>
            <p:ph idx="1" type="body"/>
          </p:nvPr>
        </p:nvSpPr>
        <p:spPr>
          <a:xfrm>
            <a:off x="612775" y="1600200"/>
            <a:ext cx="8153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090" lvl="0" marL="457200" marR="0" rtl="0" algn="l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  <a:defRPr b="0" i="0" sz="29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4170" lvl="1" marL="914400" marR="0" rtl="0" algn="l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🞑"/>
              <a:defRPr b="0" i="0" sz="2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38138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725"/>
              <a:buFont typeface="Noto Sans Symbols"/>
              <a:buChar char="■"/>
              <a:defRPr b="0" i="0" sz="23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238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59" name="Google Shape;59;p8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0" y="1752600"/>
            <a:ext cx="1295400" cy="70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b="1" i="0" sz="2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8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3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/>
          <p:nvPr/>
        </p:nvSpPr>
        <p:spPr>
          <a:xfrm>
            <a:off x="0" y="1235075"/>
            <a:ext cx="9144000" cy="3190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0"/>
          <p:cNvSpPr txBox="1"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0"/>
          <p:cNvSpPr txBox="1"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0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wentieth Century"/>
              <a:buNone/>
              <a:defRPr b="0" i="0" sz="44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3" name="Google Shape;73;p10"/>
          <p:cNvSpPr txBox="1"/>
          <p:nvPr>
            <p:ph idx="1" type="body"/>
          </p:nvPr>
        </p:nvSpPr>
        <p:spPr>
          <a:xfrm>
            <a:off x="612775" y="1600200"/>
            <a:ext cx="8153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090" lvl="0" marL="457200" marR="0" rtl="0" algn="l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  <a:defRPr b="0" i="0" sz="29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4170" lvl="1" marL="914400" marR="0" rtl="0" algn="l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🞑"/>
              <a:defRPr b="0" i="0" sz="2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38138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725"/>
              <a:buFont typeface="Noto Sans Symbols"/>
              <a:buChar char="■"/>
              <a:defRPr b="0" i="0" sz="23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238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74" name="Google Shape;74;p10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Google Shape;75;p10"/>
          <p:cNvSpPr txBox="1"/>
          <p:nvPr>
            <p:ph idx="12" type="sldNum"/>
          </p:nvPr>
        </p:nvSpPr>
        <p:spPr>
          <a:xfrm>
            <a:off x="0" y="1271587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0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"/>
          <p:cNvSpPr txBox="1"/>
          <p:nvPr/>
        </p:nvSpPr>
        <p:spPr>
          <a:xfrm>
            <a:off x="0" y="1235075"/>
            <a:ext cx="9144000" cy="3190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2"/>
          <p:cNvSpPr txBox="1"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2"/>
          <p:cNvSpPr txBox="1"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2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wentieth Century"/>
              <a:buNone/>
              <a:defRPr b="0" i="0" sz="44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9" name="Google Shape;89;p12"/>
          <p:cNvSpPr txBox="1"/>
          <p:nvPr>
            <p:ph idx="1" type="body"/>
          </p:nvPr>
        </p:nvSpPr>
        <p:spPr>
          <a:xfrm>
            <a:off x="612775" y="1600200"/>
            <a:ext cx="8153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090" lvl="0" marL="457200" marR="0" rtl="0" algn="l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  <a:defRPr b="0" i="0" sz="29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4170" lvl="1" marL="914400" marR="0" rtl="0" algn="l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🞑"/>
              <a:defRPr b="0" i="0" sz="2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38138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725"/>
              <a:buFont typeface="Noto Sans Symbols"/>
              <a:buChar char="■"/>
              <a:defRPr b="0" i="0" sz="23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238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90" name="Google Shape;90;p12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Google Shape;91;p12"/>
          <p:cNvSpPr txBox="1"/>
          <p:nvPr>
            <p:ph idx="12" type="sldNum"/>
          </p:nvPr>
        </p:nvSpPr>
        <p:spPr>
          <a:xfrm>
            <a:off x="0" y="1271587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2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5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4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wentieth Century"/>
              <a:buNone/>
              <a:defRPr b="0" i="0" sz="44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4" name="Google Shape;104;p14"/>
          <p:cNvSpPr txBox="1"/>
          <p:nvPr>
            <p:ph idx="1" type="body"/>
          </p:nvPr>
        </p:nvSpPr>
        <p:spPr>
          <a:xfrm>
            <a:off x="612775" y="1600200"/>
            <a:ext cx="8153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090" lvl="0" marL="457200" marR="0" rtl="0" algn="l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  <a:defRPr b="0" i="0" sz="29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4170" lvl="1" marL="914400" marR="0" rtl="0" algn="l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🞑"/>
              <a:defRPr b="0" i="0" sz="2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38138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725"/>
              <a:buFont typeface="Noto Sans Symbols"/>
              <a:buChar char="■"/>
              <a:defRPr b="0" i="0" sz="23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238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105" name="Google Shape;105;p14"/>
          <p:cNvSpPr txBox="1"/>
          <p:nvPr>
            <p:ph idx="10" type="dt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6" name="Google Shape;106;p14"/>
          <p:cNvSpPr txBox="1"/>
          <p:nvPr>
            <p:ph idx="11" type="ftr"/>
          </p:nvPr>
        </p:nvSpPr>
        <p:spPr>
          <a:xfrm>
            <a:off x="609600" y="6248400"/>
            <a:ext cx="54213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7" name="Google Shape;107;p14"/>
          <p:cNvSpPr txBox="1"/>
          <p:nvPr>
            <p:ph idx="12" type="sldNum"/>
          </p:nvPr>
        </p:nvSpPr>
        <p:spPr>
          <a:xfrm>
            <a:off x="0" y="6248400"/>
            <a:ext cx="5334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libri"/>
              <a:buNone/>
              <a:defRPr b="1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6"/>
          <p:cNvSpPr txBox="1"/>
          <p:nvPr/>
        </p:nvSpPr>
        <p:spPr>
          <a:xfrm>
            <a:off x="-9525" y="4572000"/>
            <a:ext cx="9144000" cy="887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6"/>
          <p:cNvSpPr txBox="1"/>
          <p:nvPr/>
        </p:nvSpPr>
        <p:spPr>
          <a:xfrm>
            <a:off x="-9525" y="4664075"/>
            <a:ext cx="1463675" cy="7127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6"/>
          <p:cNvSpPr txBox="1"/>
          <p:nvPr/>
        </p:nvSpPr>
        <p:spPr>
          <a:xfrm>
            <a:off x="1544637" y="4654550"/>
            <a:ext cx="7599362" cy="712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6"/>
          <p:cNvSpPr txBox="1"/>
          <p:nvPr/>
        </p:nvSpPr>
        <p:spPr>
          <a:xfrm>
            <a:off x="1447800" y="0"/>
            <a:ext cx="100012" cy="68675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6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wentieth Century"/>
              <a:buNone/>
              <a:defRPr b="0" i="0" sz="44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8" name="Google Shape;118;p16"/>
          <p:cNvSpPr txBox="1"/>
          <p:nvPr>
            <p:ph idx="1" type="body"/>
          </p:nvPr>
        </p:nvSpPr>
        <p:spPr>
          <a:xfrm>
            <a:off x="612775" y="1600200"/>
            <a:ext cx="8153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090" lvl="0" marL="457200" marR="0" rtl="0" algn="l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  <a:defRPr b="0" i="0" sz="29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4170" lvl="1" marL="914400" marR="0" rtl="0" algn="l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🞑"/>
              <a:defRPr b="0" i="0" sz="2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38138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725"/>
              <a:buFont typeface="Noto Sans Symbols"/>
              <a:buChar char="■"/>
              <a:defRPr b="0" i="0" sz="23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238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119" name="Google Shape;119;p16"/>
          <p:cNvSpPr txBox="1"/>
          <p:nvPr>
            <p:ph idx="10" type="dt"/>
          </p:nvPr>
        </p:nvSpPr>
        <p:spPr>
          <a:xfrm>
            <a:off x="6248400" y="6248400"/>
            <a:ext cx="2667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0" name="Google Shape;120;p16"/>
          <p:cNvSpPr txBox="1"/>
          <p:nvPr>
            <p:ph idx="12" type="sldNum"/>
          </p:nvPr>
        </p:nvSpPr>
        <p:spPr>
          <a:xfrm>
            <a:off x="0" y="4667250"/>
            <a:ext cx="1447800" cy="6635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  <a:defRPr b="1" i="0" sz="28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6"/>
          <p:cNvSpPr txBox="1"/>
          <p:nvPr>
            <p:ph idx="11" type="ftr"/>
          </p:nvPr>
        </p:nvSpPr>
        <p:spPr>
          <a:xfrm>
            <a:off x="1600200" y="6248400"/>
            <a:ext cx="457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7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8"/>
          <p:cNvSpPr txBox="1"/>
          <p:nvPr/>
        </p:nvSpPr>
        <p:spPr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18"/>
          <p:cNvSpPr txBox="1"/>
          <p:nvPr/>
        </p:nvSpPr>
        <p:spPr>
          <a:xfrm>
            <a:off x="6142037" y="609600"/>
            <a:ext cx="228600" cy="6248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8"/>
          <p:cNvSpPr txBox="1"/>
          <p:nvPr/>
        </p:nvSpPr>
        <p:spPr>
          <a:xfrm>
            <a:off x="6142037" y="0"/>
            <a:ext cx="2286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18"/>
          <p:cNvSpPr txBox="1"/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wentieth Century"/>
              <a:buNone/>
              <a:defRPr b="0" i="0" sz="44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4" name="Google Shape;134;p18"/>
          <p:cNvSpPr txBox="1"/>
          <p:nvPr>
            <p:ph idx="1" type="body"/>
          </p:nvPr>
        </p:nvSpPr>
        <p:spPr>
          <a:xfrm>
            <a:off x="612775" y="1600200"/>
            <a:ext cx="8153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090" lvl="0" marL="457200" marR="0" rtl="0" algn="l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  <a:defRPr b="0" i="0" sz="29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44170" lvl="1" marL="914400" marR="0" rtl="0" algn="l"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🞑"/>
              <a:defRPr b="0" i="0" sz="2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38138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725"/>
              <a:buFont typeface="Noto Sans Symbols"/>
              <a:buChar char="■"/>
              <a:defRPr b="0" i="0" sz="23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238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135" name="Google Shape;135;p18"/>
          <p:cNvSpPr txBox="1"/>
          <p:nvPr>
            <p:ph idx="10" type="dt"/>
          </p:nvPr>
        </p:nvSpPr>
        <p:spPr>
          <a:xfrm>
            <a:off x="6553200" y="6248400"/>
            <a:ext cx="2209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6" name="Google Shape;136;p18"/>
          <p:cNvSpPr txBox="1"/>
          <p:nvPr>
            <p:ph idx="11" type="ftr"/>
          </p:nvPr>
        </p:nvSpPr>
        <p:spPr>
          <a:xfrm>
            <a:off x="457200" y="6248400"/>
            <a:ext cx="55737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7" name="Google Shape;137;p18"/>
          <p:cNvSpPr txBox="1"/>
          <p:nvPr>
            <p:ph idx="12" type="sldNum"/>
          </p:nvPr>
        </p:nvSpPr>
        <p:spPr>
          <a:xfrm rot="5400000">
            <a:off x="5989637" y="144462"/>
            <a:ext cx="533400" cy="24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  <a:defRPr b="1" i="0" sz="1400" u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/>
          <p:nvPr>
            <p:ph type="ctrTitle"/>
          </p:nvPr>
        </p:nvSpPr>
        <p:spPr>
          <a:xfrm>
            <a:off x="2362200" y="4038600"/>
            <a:ext cx="64770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CONNECTING HEALTHY EATING TO HEALTHY LIFESTYLES </a:t>
            </a:r>
            <a:endParaRPr/>
          </a:p>
        </p:txBody>
      </p:sp>
      <p:sp>
        <p:nvSpPr>
          <p:cNvPr id="149" name="Google Shape;149;p20"/>
          <p:cNvSpPr txBox="1"/>
          <p:nvPr>
            <p:ph idx="1" type="subTitle"/>
          </p:nvPr>
        </p:nvSpPr>
        <p:spPr>
          <a:xfrm>
            <a:off x="2362200" y="6049962"/>
            <a:ext cx="6705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sz="2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9"/>
          <p:cNvSpPr txBox="1"/>
          <p:nvPr>
            <p:ph type="title"/>
          </p:nvPr>
        </p:nvSpPr>
        <p:spPr>
          <a:xfrm>
            <a:off x="612775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Added Benefits of Regular Physical Activity</a:t>
            </a:r>
            <a:endParaRPr/>
          </a:p>
        </p:txBody>
      </p:sp>
      <p:sp>
        <p:nvSpPr>
          <p:cNvPr id="203" name="Google Shape;203;p29"/>
          <p:cNvSpPr txBox="1"/>
          <p:nvPr>
            <p:ph idx="1" type="body"/>
          </p:nvPr>
        </p:nvSpPr>
        <p:spPr>
          <a:xfrm>
            <a:off x="612775" y="16002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9087" lvl="0" marL="31908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Relieves stress</a:t>
            </a:r>
            <a:endParaRPr/>
          </a:p>
          <a:p>
            <a:pPr indent="-319087" lvl="0" marL="319087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Promotes a normal appetite response</a:t>
            </a:r>
            <a:endParaRPr/>
          </a:p>
          <a:p>
            <a:pPr indent="-319087" lvl="0" marL="319087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Increases self-esteem</a:t>
            </a:r>
            <a:endParaRPr/>
          </a:p>
          <a:p>
            <a:pPr indent="-319087" lvl="0" marL="319087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Helps you to feel more energetic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1"/>
          <p:cNvSpPr txBox="1"/>
          <p:nvPr>
            <p:ph type="title"/>
          </p:nvPr>
        </p:nvSpPr>
        <p:spPr>
          <a:xfrm>
            <a:off x="612775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Weight and Health</a:t>
            </a:r>
            <a:endParaRPr/>
          </a:p>
        </p:txBody>
      </p:sp>
      <p:sp>
        <p:nvSpPr>
          <p:cNvPr id="155" name="Google Shape;155;p21"/>
          <p:cNvSpPr txBox="1"/>
          <p:nvPr>
            <p:ph idx="1" type="body"/>
          </p:nvPr>
        </p:nvSpPr>
        <p:spPr>
          <a:xfrm>
            <a:off x="612775" y="16002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9087" lvl="0" marL="31908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BMI: Body Mass Index: A measure of body weight relative to height.  </a:t>
            </a:r>
            <a:endParaRPr/>
          </a:p>
          <a:p>
            <a:pPr indent="-319087" lvl="0" marL="319087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to calculate:</a:t>
            </a:r>
            <a:endParaRPr/>
          </a:p>
          <a:p>
            <a:pPr indent="-514350" lvl="1" marL="97155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Calibri"/>
              <a:buAutoNum type="arabicPeriod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Convert your height into inches</a:t>
            </a:r>
            <a:endParaRPr/>
          </a:p>
          <a:p>
            <a:pPr indent="-514350" lvl="1" marL="97155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Calibri"/>
              <a:buAutoNum type="arabicPeriod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Divide your weight in pounds by your height in inches</a:t>
            </a:r>
            <a:endParaRPr/>
          </a:p>
          <a:p>
            <a:pPr indent="-514350" lvl="1" marL="97155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Calibri"/>
              <a:buAutoNum type="arabicPeriod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Divide that result by your height again</a:t>
            </a:r>
            <a:endParaRPr/>
          </a:p>
          <a:p>
            <a:pPr indent="-514350" lvl="1" marL="97155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Calibri"/>
              <a:buAutoNum type="arabicPeriod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Multiple the result by 703.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2"/>
          <p:cNvSpPr txBox="1"/>
          <p:nvPr>
            <p:ph type="title"/>
          </p:nvPr>
        </p:nvSpPr>
        <p:spPr>
          <a:xfrm>
            <a:off x="612775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BMI Example</a:t>
            </a:r>
            <a:endParaRPr/>
          </a:p>
        </p:txBody>
      </p:sp>
      <p:sp>
        <p:nvSpPr>
          <p:cNvPr id="161" name="Google Shape;161;p22"/>
          <p:cNvSpPr txBox="1"/>
          <p:nvPr>
            <p:ph idx="1" type="body"/>
          </p:nvPr>
        </p:nvSpPr>
        <p:spPr>
          <a:xfrm>
            <a:off x="612775" y="16002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9087" lvl="0" marL="31908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Arial"/>
              <a:buChar char="•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16- year old boy who is 6 feet tall and weighs 182 pounds:</a:t>
            </a:r>
            <a:endParaRPr/>
          </a:p>
          <a:p>
            <a:pPr indent="-514350" lvl="1" marL="97155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Twentieth Century"/>
              <a:buAutoNum type="arabicPeriod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 feet = 72 inches (6 x 12= 72)</a:t>
            </a:r>
            <a:endParaRPr/>
          </a:p>
          <a:p>
            <a:pPr indent="-514350" lvl="1" marL="97155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Twentieth Century"/>
              <a:buAutoNum type="arabicPeriod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182/ 72 = 2.528</a:t>
            </a:r>
            <a:endParaRPr/>
          </a:p>
          <a:p>
            <a:pPr indent="-514350" lvl="1" marL="97155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Twentieth Century"/>
              <a:buAutoNum type="arabicPeriod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5.528/ 72 = .035</a:t>
            </a:r>
            <a:endParaRPr/>
          </a:p>
          <a:p>
            <a:pPr indent="-514350" lvl="1" marL="97155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Twentieth Century"/>
              <a:buAutoNum type="arabicPeriod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.035 x 703 = 24.6</a:t>
            </a:r>
            <a:endParaRPr/>
          </a:p>
          <a:p>
            <a:pPr indent="-514350" lvl="1" marL="97155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None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BMI = 24.6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3"/>
          <p:cNvSpPr txBox="1"/>
          <p:nvPr>
            <p:ph type="title"/>
          </p:nvPr>
        </p:nvSpPr>
        <p:spPr>
          <a:xfrm>
            <a:off x="612648" y="228600"/>
            <a:ext cx="8153400" cy="990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3"/>
          <p:cNvSpPr txBox="1"/>
          <p:nvPr>
            <p:ph idx="1" type="body"/>
          </p:nvPr>
        </p:nvSpPr>
        <p:spPr>
          <a:xfrm>
            <a:off x="612648" y="1600200"/>
            <a:ext cx="8153400" cy="4495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/>
          <p:nvPr>
            <p:ph type="title"/>
          </p:nvPr>
        </p:nvSpPr>
        <p:spPr>
          <a:xfrm>
            <a:off x="612775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 to do with BMI number?</a:t>
            </a:r>
            <a:endParaRPr/>
          </a:p>
        </p:txBody>
      </p:sp>
      <p:sp>
        <p:nvSpPr>
          <p:cNvPr id="173" name="Google Shape;173;p24"/>
          <p:cNvSpPr txBox="1"/>
          <p:nvPr>
            <p:ph idx="1" type="body"/>
          </p:nvPr>
        </p:nvSpPr>
        <p:spPr>
          <a:xfrm>
            <a:off x="612775" y="16002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9087" lvl="0" marL="31908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Once you have calculated your BMI, you will need to reference a BMI chart for your age range.  </a:t>
            </a:r>
            <a:endParaRPr/>
          </a:p>
          <a:p>
            <a:pPr indent="-319087" lvl="0" marL="319087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chart will indicate if you are underweight, average weight, in danger of of being overweight, or overweight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5"/>
          <p:cNvSpPr txBox="1"/>
          <p:nvPr>
            <p:ph type="title"/>
          </p:nvPr>
        </p:nvSpPr>
        <p:spPr>
          <a:xfrm>
            <a:off x="612775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BMI is NOT the only indicator</a:t>
            </a:r>
            <a:endParaRPr/>
          </a:p>
        </p:txBody>
      </p:sp>
      <p:sp>
        <p:nvSpPr>
          <p:cNvPr id="179" name="Google Shape;179;p25"/>
          <p:cNvSpPr txBox="1"/>
          <p:nvPr>
            <p:ph idx="1" type="body"/>
          </p:nvPr>
        </p:nvSpPr>
        <p:spPr>
          <a:xfrm>
            <a:off x="612775" y="16002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9087" lvl="0" marL="31908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Arial"/>
              <a:buChar char="•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While BMI is an accurate indicator of health for most people, some people will be exceptions.  For example a person who is very muscular may have a higher BMI, yet he/she is still healthy.</a:t>
            </a:r>
            <a:endParaRPr/>
          </a:p>
          <a:p>
            <a:pPr indent="-319087" lvl="0" marL="319087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Arial"/>
              <a:buChar char="•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Body Composition: consider the relation of fat to lean body tissue</a:t>
            </a:r>
            <a:endParaRPr/>
          </a:p>
          <a:p>
            <a:pPr indent="-319087" lvl="0" marL="319087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Arial"/>
              <a:buChar char="•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Skin Fold Test:  Measurement to determine the amount of fat tissue in a body.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6"/>
          <p:cNvSpPr txBox="1"/>
          <p:nvPr>
            <p:ph type="title"/>
          </p:nvPr>
        </p:nvSpPr>
        <p:spPr>
          <a:xfrm>
            <a:off x="612775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Need to change your weight? </a:t>
            </a:r>
            <a:endParaRPr/>
          </a:p>
        </p:txBody>
      </p:sp>
      <p:sp>
        <p:nvSpPr>
          <p:cNvPr id="185" name="Google Shape;185;p26"/>
          <p:cNvSpPr txBox="1"/>
          <p:nvPr>
            <p:ph idx="1" type="body"/>
          </p:nvPr>
        </p:nvSpPr>
        <p:spPr>
          <a:xfrm>
            <a:off x="612775" y="16002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9087" lvl="0" marL="31908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Arial"/>
              <a:buChar char="•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only way to change your weight is consider your calorie connection:</a:t>
            </a:r>
            <a:endParaRPr/>
          </a:p>
          <a:p>
            <a:pPr indent="-273049" lvl="1" marL="63976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Arial"/>
              <a:buChar char="–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Weight is maintained by taking in as many calories as your use.</a:t>
            </a:r>
            <a:endParaRPr/>
          </a:p>
          <a:p>
            <a:pPr indent="-273049" lvl="1" marL="63976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Arial"/>
              <a:buChar char="–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Weight is lost by using/burning more calories than you take in</a:t>
            </a:r>
            <a:endParaRPr/>
          </a:p>
          <a:p>
            <a:pPr indent="-273049" lvl="1" marL="63976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Arial"/>
              <a:buChar char="–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Weight is gained by taking in more calories than you use/burn. </a:t>
            </a:r>
            <a:endParaRPr/>
          </a:p>
          <a:p>
            <a:pPr indent="-319087" lvl="0" marL="319087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Arial"/>
              <a:buChar char="•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Metabolism: chemical process by which the body breaks down substances and gets energy. 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7"/>
          <p:cNvSpPr txBox="1"/>
          <p:nvPr>
            <p:ph type="title"/>
          </p:nvPr>
        </p:nvSpPr>
        <p:spPr>
          <a:xfrm>
            <a:off x="612775" y="228600"/>
            <a:ext cx="815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Healthful Ways to Lose Weight</a:t>
            </a:r>
            <a:endParaRPr/>
          </a:p>
        </p:txBody>
      </p:sp>
      <p:sp>
        <p:nvSpPr>
          <p:cNvPr id="191" name="Google Shape;191;p27"/>
          <p:cNvSpPr txBox="1"/>
          <p:nvPr>
            <p:ph idx="1" type="body"/>
          </p:nvPr>
        </p:nvSpPr>
        <p:spPr>
          <a:xfrm>
            <a:off x="612775" y="16002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9087" lvl="0" marL="31908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2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Chose nutrient dense foods</a:t>
            </a:r>
            <a:endParaRPr/>
          </a:p>
          <a:p>
            <a:pPr indent="-319087" lvl="0" marL="319087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62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Watch portion sizes</a:t>
            </a:r>
            <a:endParaRPr/>
          </a:p>
          <a:p>
            <a:pPr indent="-319087" lvl="0" marL="319087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62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Eat fewer foods that are high in fats and added sugars</a:t>
            </a:r>
            <a:endParaRPr/>
          </a:p>
          <a:p>
            <a:pPr indent="-319087" lvl="0" marL="319087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62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Enjoy your favorite foods in moderation</a:t>
            </a:r>
            <a:endParaRPr/>
          </a:p>
          <a:p>
            <a:pPr indent="-319087" lvl="0" marL="319087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62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active</a:t>
            </a:r>
            <a:endParaRPr/>
          </a:p>
          <a:p>
            <a:pPr indent="-273049" lvl="1" marL="63976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Teens: 60 minutes of physical activity per day</a:t>
            </a:r>
            <a:endParaRPr/>
          </a:p>
          <a:p>
            <a:pPr indent="-319087" lvl="0" marL="319087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62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Tone your muscles</a:t>
            </a:r>
            <a:endParaRPr/>
          </a:p>
          <a:p>
            <a:pPr indent="-319087" lvl="0" marL="319087" marR="0" rtl="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62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Stay hydrated</a:t>
            </a:r>
            <a:endParaRPr/>
          </a:p>
          <a:p>
            <a:pPr indent="-273049" lvl="1" marL="63976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Teens: between 9-13 cups of fluid daily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8"/>
          <p:cNvSpPr txBox="1"/>
          <p:nvPr>
            <p:ph type="title"/>
          </p:nvPr>
        </p:nvSpPr>
        <p:spPr>
          <a:xfrm>
            <a:off x="457200" y="20796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Healthful Ways to Gain Weight</a:t>
            </a:r>
            <a:endParaRPr/>
          </a:p>
        </p:txBody>
      </p:sp>
      <p:sp>
        <p:nvSpPr>
          <p:cNvPr id="197" name="Google Shape;197;p28"/>
          <p:cNvSpPr txBox="1"/>
          <p:nvPr>
            <p:ph idx="1" type="body"/>
          </p:nvPr>
        </p:nvSpPr>
        <p:spPr>
          <a:xfrm>
            <a:off x="612775" y="16002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9087" lvl="0" marL="31908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Select foods from the five major food gropus that are higher in calories</a:t>
            </a:r>
            <a:endParaRPr/>
          </a:p>
          <a:p>
            <a:pPr indent="-319087" lvl="0" marL="319087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Choose higher calorie, nutrient rich foods</a:t>
            </a:r>
            <a:endParaRPr/>
          </a:p>
          <a:p>
            <a:pPr indent="-273049" lvl="1" marL="639762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🞑"/>
            </a:pPr>
            <a:r>
              <a:rPr b="0" i="0" lang="en-US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Examples: nuts, dried fruits, cheese, and avocados</a:t>
            </a:r>
            <a:endParaRPr/>
          </a:p>
          <a:p>
            <a:pPr indent="-319087" lvl="0" marL="319087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Eat nutritious snacks</a:t>
            </a:r>
            <a:endParaRPr/>
          </a:p>
          <a:p>
            <a:pPr indent="-319087" lvl="0" marL="319087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ts val="1740"/>
              <a:buFont typeface="Noto Sans Symbols"/>
              <a:buChar char="◻"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Get regular physical activity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Median">
  <a:themeElements>
    <a:clrScheme name="Median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4_Median">
  <a:themeElements>
    <a:clrScheme name="Median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6_Median">
  <a:themeElements>
    <a:clrScheme name="Median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2_Median">
  <a:themeElements>
    <a:clrScheme name="Median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5_Median">
  <a:themeElements>
    <a:clrScheme name="Median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Median">
  <a:themeElements>
    <a:clrScheme name="Median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3_Median">
  <a:themeElements>
    <a:clrScheme name="Median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7_Median">
  <a:themeElements>
    <a:clrScheme name="Median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