
<file path=[Content_Types].xml><?xml version="1.0" encoding="utf-8"?>
<Types xmlns="http://schemas.openxmlformats.org/package/2006/content-types">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y="6858000" cx="9144000"/>
  <p:notesSz cx="6858000" cy="9144000"/>
  <p:embeddedFontLst>
    <p:embeddedFont>
      <p:font typeface="Arial Narrow"/>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47" roundtripDataSignature="AMtx7mjL+bkH1e2otOcXmxJI1++t7atUN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schemas.openxmlformats.org/officeDocument/2006/relationships/slide" Target="slides/slide36.xml"/><Relationship Id="rId41" Type="http://schemas.openxmlformats.org/officeDocument/2006/relationships/slide" Target="slides/slide35.xml"/><Relationship Id="rId22" Type="http://schemas.openxmlformats.org/officeDocument/2006/relationships/slide" Target="slides/slide16.xml"/><Relationship Id="rId44" Type="http://schemas.openxmlformats.org/officeDocument/2006/relationships/font" Target="fonts/ArialNarrow-bold.fntdata"/><Relationship Id="rId21" Type="http://schemas.openxmlformats.org/officeDocument/2006/relationships/slide" Target="slides/slide15.xml"/><Relationship Id="rId43" Type="http://schemas.openxmlformats.org/officeDocument/2006/relationships/font" Target="fonts/ArialNarrow-regular.fntdata"/><Relationship Id="rId24" Type="http://schemas.openxmlformats.org/officeDocument/2006/relationships/slide" Target="slides/slide18.xml"/><Relationship Id="rId46" Type="http://schemas.openxmlformats.org/officeDocument/2006/relationships/font" Target="fonts/ArialNarrow-boldItalic.fntdata"/><Relationship Id="rId23" Type="http://schemas.openxmlformats.org/officeDocument/2006/relationships/slide" Target="slides/slide17.xml"/><Relationship Id="rId45" Type="http://schemas.openxmlformats.org/officeDocument/2006/relationships/font" Target="fonts/ArialNarrow-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47" Type="http://customschemas.google.com/relationships/presentationmetadata" Target="metadata"/><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9pPr>
          </a:lstStyle>
          <a:p/>
        </p:txBody>
      </p:sp>
      <p:sp>
        <p:nvSpPr>
          <p:cNvPr id="4" name="Google Shape;4;n"/>
          <p:cNvSpPr txBox="1"/>
          <p:nvPr>
            <p:ph idx="10" type="dt"/>
          </p:nvPr>
        </p:nvSpPr>
        <p:spPr>
          <a:xfrm>
            <a:off x="388620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 name="Google Shape;6;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6800"/>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9pPr>
          </a:lstStyle>
          <a:p/>
        </p:txBody>
      </p:sp>
      <p:sp>
        <p:nvSpPr>
          <p:cNvPr id="8" name="Google Shape;8;n"/>
          <p:cNvSpPr txBox="1"/>
          <p:nvPr>
            <p:ph idx="12" type="sldNum"/>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95" name="Google Shape;9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6" name="Google Shape;96;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0: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73" name="Google Shape;173;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4" name="Google Shape;174;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1: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82" name="Google Shape;182;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3" name="Google Shape;183;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2: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91" name="Google Shape;191;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2" name="Google Shape;192;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3: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00" name="Google Shape;20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1" name="Google Shape;201;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4: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09" name="Google Shape;209;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0" name="Google Shape;210;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5: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18" name="Google Shape;218;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9" name="Google Shape;219;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6: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27" name="Google Shape;227;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8" name="Google Shape;228;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7: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36" name="Google Shape;236;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7" name="Google Shape;237;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8: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45" name="Google Shape;245;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6" name="Google Shape;246;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9: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54" name="Google Shape;254;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5" name="Google Shape;255;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03" name="Google Shape;10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4" name="Google Shape;104;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20: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63" name="Google Shape;263;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4" name="Google Shape;264;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1: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72" name="Google Shape;272;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3" name="Google Shape;273;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22: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81" name="Google Shape;281;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2" name="Google Shape;282;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3: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90" name="Google Shape;290;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1" name="Google Shape;291;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4: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299" name="Google Shape;299;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0" name="Google Shape;300;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5: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08" name="Google Shape;308;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9" name="Google Shape;309;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6: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17" name="Google Shape;317;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8" name="Google Shape;318;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7: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26" name="Google Shape;326;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7" name="Google Shape;327;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29: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42" name="Google Shape;342;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3" name="Google Shape;343;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3: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12" name="Google Shape;112;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3" name="Google Shape;113;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30: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51" name="Google Shape;351;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2" name="Google Shape;352;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1: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60" name="Google Shape;360;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1" name="Google Shape;361;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3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33: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377" name="Google Shape;377;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8" name="Google Shape;378;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3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6" name="Google Shape;386;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3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3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4: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21" name="Google Shape;121;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2" name="Google Shape;122;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5: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30" name="Google Shape;13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1" name="Google Shape;131;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6: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38" name="Google Shape;138;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9" name="Google Shape;139;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46" name="Google Shape;14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7" name="Google Shape;147;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55" name="Google Shape;155;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6" name="Google Shape;156;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9:notes"/>
          <p:cNvSpPr txBox="1"/>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US" sz="1200" u="none">
                <a:solidFill>
                  <a:srgbClr val="000000"/>
                </a:solidFill>
                <a:latin typeface="Times New Roman"/>
                <a:ea typeface="Times New Roman"/>
                <a:cs typeface="Times New Roman"/>
                <a:sym typeface="Times New Roman"/>
              </a:rPr>
              <a:t>‹#›</a:t>
            </a:fld>
            <a:endParaRPr/>
          </a:p>
        </p:txBody>
      </p:sp>
      <p:sp>
        <p:nvSpPr>
          <p:cNvPr id="164" name="Google Shape;164;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5" name="Google Shape;165;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sp>
        <p:nvSpPr>
          <p:cNvPr id="18" name="Google Shape;18;p38"/>
          <p:cNvSpPr txBox="1"/>
          <p:nvPr>
            <p:ph type="ctrTitle"/>
          </p:nvPr>
        </p:nvSpPr>
        <p:spPr>
          <a:xfrm>
            <a:off x="2743200" y="427038"/>
            <a:ext cx="6399213" cy="1524000"/>
          </a:xfrm>
          <a:prstGeom prst="rect">
            <a:avLst/>
          </a:prstGeom>
          <a:noFill/>
          <a:ln>
            <a:noFill/>
          </a:ln>
        </p:spPr>
        <p:txBody>
          <a:bodyPr anchorCtr="0" anchor="b" bIns="46025" lIns="92075" spcFirstLastPara="1" rIns="92075" wrap="square" tIns="46025">
            <a:noAutofit/>
          </a:bodyPr>
          <a:lstStyle>
            <a:lvl1pPr lvl="0" algn="l">
              <a:lnSpc>
                <a:spcPct val="80000"/>
              </a:lnSpc>
              <a:spcBef>
                <a:spcPts val="0"/>
              </a:spcBef>
              <a:spcAft>
                <a:spcPts val="0"/>
              </a:spcAft>
              <a:buSzPts val="1400"/>
              <a:buNone/>
              <a:defRPr sz="6600"/>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19" name="Google Shape;19;p38"/>
          <p:cNvSpPr txBox="1"/>
          <p:nvPr>
            <p:ph idx="1" type="subTitle"/>
          </p:nvPr>
        </p:nvSpPr>
        <p:spPr>
          <a:xfrm>
            <a:off x="4191000" y="1828800"/>
            <a:ext cx="4572000" cy="1752600"/>
          </a:xfrm>
          <a:prstGeom prst="rect">
            <a:avLst/>
          </a:prstGeom>
          <a:noFill/>
          <a:ln>
            <a:noFill/>
          </a:ln>
        </p:spPr>
        <p:txBody>
          <a:bodyPr anchorCtr="0" anchor="t" bIns="46025" lIns="92075" spcFirstLastPara="1" rIns="92075" wrap="square" tIns="46025">
            <a:noAutofit/>
          </a:bodyPr>
          <a:lstStyle>
            <a:lvl1pPr lvl="0" algn="l">
              <a:spcBef>
                <a:spcPts val="480"/>
              </a:spcBef>
              <a:spcAft>
                <a:spcPts val="0"/>
              </a:spcAft>
              <a:buSzPts val="1440"/>
              <a:buFont typeface="Noto Sans Symbols"/>
              <a:buNone/>
              <a:defRPr sz="2400"/>
            </a:lvl1pPr>
            <a:lvl2pPr lvl="1" algn="l">
              <a:spcBef>
                <a:spcPts val="360"/>
              </a:spcBef>
              <a:spcAft>
                <a:spcPts val="0"/>
              </a:spcAft>
              <a:buSzPts val="1170"/>
              <a:buChar char="◆"/>
              <a:defRPr/>
            </a:lvl2pPr>
            <a:lvl3pPr lvl="2" algn="l">
              <a:spcBef>
                <a:spcPts val="360"/>
              </a:spcBef>
              <a:spcAft>
                <a:spcPts val="0"/>
              </a:spcAft>
              <a:buSzPts val="1170"/>
              <a:buChar char="★"/>
              <a:defRPr/>
            </a:lvl3pPr>
            <a:lvl4pPr lvl="3" algn="l">
              <a:spcBef>
                <a:spcPts val="360"/>
              </a:spcBef>
              <a:spcAft>
                <a:spcPts val="0"/>
              </a:spcAft>
              <a:buSzPts val="1800"/>
              <a:buChar char="•"/>
              <a:defRPr/>
            </a:lvl4pPr>
            <a:lvl5pPr lvl="4" algn="l">
              <a:spcBef>
                <a:spcPts val="360"/>
              </a:spcBef>
              <a:spcAft>
                <a:spcPts val="0"/>
              </a:spcAft>
              <a:buSzPts val="1800"/>
              <a:buChar char="–"/>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p:txBody>
      </p:sp>
      <p:sp>
        <p:nvSpPr>
          <p:cNvPr id="20" name="Google Shape;20;p38"/>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8"/>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8"/>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0" name="Shape 80"/>
        <p:cNvGrpSpPr/>
        <p:nvPr/>
      </p:nvGrpSpPr>
      <p:grpSpPr>
        <a:xfrm>
          <a:off x="0" y="0"/>
          <a:ext cx="0" cy="0"/>
          <a:chOff x="0" y="0"/>
          <a:chExt cx="0" cy="0"/>
        </a:xfrm>
      </p:grpSpPr>
      <p:sp>
        <p:nvSpPr>
          <p:cNvPr id="81" name="Google Shape;81;p48"/>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lvl1pPr lvl="0" algn="l">
              <a:lnSpc>
                <a:spcPct val="70000"/>
              </a:lnSpc>
              <a:spcBef>
                <a:spcPts val="0"/>
              </a:spcBef>
              <a:spcAft>
                <a:spcPts val="0"/>
              </a:spcAft>
              <a:buSzPts val="1400"/>
              <a:buNone/>
              <a:defRPr/>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82" name="Google Shape;82;p48"/>
          <p:cNvSpPr txBox="1"/>
          <p:nvPr>
            <p:ph idx="1" type="body"/>
          </p:nvPr>
        </p:nvSpPr>
        <p:spPr>
          <a:xfrm>
            <a:off x="2819400" y="1981200"/>
            <a:ext cx="2971800" cy="4114800"/>
          </a:xfrm>
          <a:prstGeom prst="rect">
            <a:avLst/>
          </a:prstGeom>
          <a:noFill/>
          <a:ln>
            <a:noFill/>
          </a:ln>
        </p:spPr>
        <p:txBody>
          <a:bodyPr anchorCtr="0" anchor="t" bIns="46025" lIns="92075" spcFirstLastPara="1" rIns="92075" wrap="square" tIns="46025">
            <a:noAutofit/>
          </a:bodyPr>
          <a:lstStyle>
            <a:lvl1pPr indent="-335280" lvl="0" marL="457200" algn="l">
              <a:spcBef>
                <a:spcPts val="560"/>
              </a:spcBef>
              <a:spcAft>
                <a:spcPts val="0"/>
              </a:spcAft>
              <a:buSzPts val="1680"/>
              <a:buChar char="■"/>
              <a:defRPr sz="2800"/>
            </a:lvl1pPr>
            <a:lvl2pPr indent="-327660" lvl="1" marL="914400" algn="l">
              <a:spcBef>
                <a:spcPts val="480"/>
              </a:spcBef>
              <a:spcAft>
                <a:spcPts val="0"/>
              </a:spcAft>
              <a:buSzPts val="1560"/>
              <a:buChar char="◆"/>
              <a:defRPr sz="2400"/>
            </a:lvl2pPr>
            <a:lvl3pPr indent="-311150" lvl="2" marL="1371600" algn="l">
              <a:spcBef>
                <a:spcPts val="400"/>
              </a:spcBef>
              <a:spcAft>
                <a:spcPts val="0"/>
              </a:spcAft>
              <a:buSzPts val="1300"/>
              <a:buChar char="★"/>
              <a:defRPr sz="2000"/>
            </a:lvl3pPr>
            <a:lvl4pPr indent="-342900" lvl="3" marL="1828800" algn="l">
              <a:spcBef>
                <a:spcPts val="360"/>
              </a:spcBef>
              <a:spcAft>
                <a:spcPts val="0"/>
              </a:spcAft>
              <a:buSzPts val="1800"/>
              <a:buFont typeface="Arial"/>
              <a:buChar char="•"/>
              <a:defRPr sz="1800"/>
            </a:lvl4pPr>
            <a:lvl5pPr indent="-342900" lvl="4" marL="2286000" algn="l">
              <a:spcBef>
                <a:spcPts val="360"/>
              </a:spcBef>
              <a:spcAft>
                <a:spcPts val="0"/>
              </a:spcAft>
              <a:buSzPts val="1800"/>
              <a:buFont typeface="Arial"/>
              <a:buChar char="–"/>
              <a:defRPr sz="1800"/>
            </a:lvl5pPr>
            <a:lvl6pPr indent="-342900" lvl="5" marL="2743200" algn="l">
              <a:spcBef>
                <a:spcPts val="360"/>
              </a:spcBef>
              <a:spcAft>
                <a:spcPts val="0"/>
              </a:spcAft>
              <a:buSzPts val="1800"/>
              <a:buFont typeface="Arial"/>
              <a:buChar char="–"/>
              <a:defRPr sz="1800"/>
            </a:lvl6pPr>
            <a:lvl7pPr indent="-342900" lvl="6" marL="3200400" algn="l">
              <a:spcBef>
                <a:spcPts val="360"/>
              </a:spcBef>
              <a:spcAft>
                <a:spcPts val="0"/>
              </a:spcAft>
              <a:buSzPts val="1800"/>
              <a:buFont typeface="Arial"/>
              <a:buChar char="–"/>
              <a:defRPr sz="1800"/>
            </a:lvl7pPr>
            <a:lvl8pPr indent="-342900" lvl="7" marL="3657600" algn="l">
              <a:spcBef>
                <a:spcPts val="360"/>
              </a:spcBef>
              <a:spcAft>
                <a:spcPts val="0"/>
              </a:spcAft>
              <a:buSzPts val="1800"/>
              <a:buFont typeface="Arial"/>
              <a:buChar char="–"/>
              <a:defRPr sz="1800"/>
            </a:lvl8pPr>
            <a:lvl9pPr indent="-342900" lvl="8" marL="4114800" algn="l">
              <a:spcBef>
                <a:spcPts val="360"/>
              </a:spcBef>
              <a:spcAft>
                <a:spcPts val="0"/>
              </a:spcAft>
              <a:buSzPts val="1800"/>
              <a:buFont typeface="Arial"/>
              <a:buChar char="–"/>
              <a:defRPr sz="1800"/>
            </a:lvl9pPr>
          </a:lstStyle>
          <a:p/>
        </p:txBody>
      </p:sp>
      <p:sp>
        <p:nvSpPr>
          <p:cNvPr id="83" name="Google Shape;83;p48"/>
          <p:cNvSpPr txBox="1"/>
          <p:nvPr>
            <p:ph idx="2" type="body"/>
          </p:nvPr>
        </p:nvSpPr>
        <p:spPr>
          <a:xfrm>
            <a:off x="5943600" y="1981200"/>
            <a:ext cx="2971800" cy="4114800"/>
          </a:xfrm>
          <a:prstGeom prst="rect">
            <a:avLst/>
          </a:prstGeom>
          <a:noFill/>
          <a:ln>
            <a:noFill/>
          </a:ln>
        </p:spPr>
        <p:txBody>
          <a:bodyPr anchorCtr="0" anchor="t" bIns="46025" lIns="92075" spcFirstLastPara="1" rIns="92075" wrap="square" tIns="46025">
            <a:noAutofit/>
          </a:bodyPr>
          <a:lstStyle>
            <a:lvl1pPr indent="-335280" lvl="0" marL="457200" algn="l">
              <a:spcBef>
                <a:spcPts val="560"/>
              </a:spcBef>
              <a:spcAft>
                <a:spcPts val="0"/>
              </a:spcAft>
              <a:buSzPts val="1680"/>
              <a:buChar char="■"/>
              <a:defRPr sz="2800"/>
            </a:lvl1pPr>
            <a:lvl2pPr indent="-327660" lvl="1" marL="914400" algn="l">
              <a:spcBef>
                <a:spcPts val="480"/>
              </a:spcBef>
              <a:spcAft>
                <a:spcPts val="0"/>
              </a:spcAft>
              <a:buSzPts val="1560"/>
              <a:buChar char="◆"/>
              <a:defRPr sz="2400"/>
            </a:lvl2pPr>
            <a:lvl3pPr indent="-311150" lvl="2" marL="1371600" algn="l">
              <a:spcBef>
                <a:spcPts val="400"/>
              </a:spcBef>
              <a:spcAft>
                <a:spcPts val="0"/>
              </a:spcAft>
              <a:buSzPts val="1300"/>
              <a:buChar char="★"/>
              <a:defRPr sz="2000"/>
            </a:lvl3pPr>
            <a:lvl4pPr indent="-342900" lvl="3" marL="1828800" algn="l">
              <a:spcBef>
                <a:spcPts val="360"/>
              </a:spcBef>
              <a:spcAft>
                <a:spcPts val="0"/>
              </a:spcAft>
              <a:buSzPts val="1800"/>
              <a:buFont typeface="Arial"/>
              <a:buChar char="•"/>
              <a:defRPr sz="1800"/>
            </a:lvl4pPr>
            <a:lvl5pPr indent="-342900" lvl="4" marL="2286000" algn="l">
              <a:spcBef>
                <a:spcPts val="360"/>
              </a:spcBef>
              <a:spcAft>
                <a:spcPts val="0"/>
              </a:spcAft>
              <a:buSzPts val="1800"/>
              <a:buFont typeface="Arial"/>
              <a:buChar char="–"/>
              <a:defRPr sz="1800"/>
            </a:lvl5pPr>
            <a:lvl6pPr indent="-342900" lvl="5" marL="2743200" algn="l">
              <a:spcBef>
                <a:spcPts val="360"/>
              </a:spcBef>
              <a:spcAft>
                <a:spcPts val="0"/>
              </a:spcAft>
              <a:buSzPts val="1800"/>
              <a:buFont typeface="Arial"/>
              <a:buChar char="–"/>
              <a:defRPr sz="1800"/>
            </a:lvl6pPr>
            <a:lvl7pPr indent="-342900" lvl="6" marL="3200400" algn="l">
              <a:spcBef>
                <a:spcPts val="360"/>
              </a:spcBef>
              <a:spcAft>
                <a:spcPts val="0"/>
              </a:spcAft>
              <a:buSzPts val="1800"/>
              <a:buFont typeface="Arial"/>
              <a:buChar char="–"/>
              <a:defRPr sz="1800"/>
            </a:lvl7pPr>
            <a:lvl8pPr indent="-342900" lvl="7" marL="3657600" algn="l">
              <a:spcBef>
                <a:spcPts val="360"/>
              </a:spcBef>
              <a:spcAft>
                <a:spcPts val="0"/>
              </a:spcAft>
              <a:buSzPts val="1800"/>
              <a:buFont typeface="Arial"/>
              <a:buChar char="–"/>
              <a:defRPr sz="1800"/>
            </a:lvl8pPr>
            <a:lvl9pPr indent="-342900" lvl="8" marL="4114800" algn="l">
              <a:spcBef>
                <a:spcPts val="360"/>
              </a:spcBef>
              <a:spcAft>
                <a:spcPts val="0"/>
              </a:spcAft>
              <a:buSzPts val="1800"/>
              <a:buFont typeface="Arial"/>
              <a:buChar char="–"/>
              <a:defRPr sz="1800"/>
            </a:lvl9pPr>
          </a:lstStyle>
          <a:p/>
        </p:txBody>
      </p:sp>
      <p:sp>
        <p:nvSpPr>
          <p:cNvPr id="84" name="Google Shape;84;p48"/>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48"/>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48"/>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7" name="Shape 87"/>
        <p:cNvGrpSpPr/>
        <p:nvPr/>
      </p:nvGrpSpPr>
      <p:grpSpPr>
        <a:xfrm>
          <a:off x="0" y="0"/>
          <a:ext cx="0" cy="0"/>
          <a:chOff x="0" y="0"/>
          <a:chExt cx="0" cy="0"/>
        </a:xfrm>
      </p:grpSpPr>
      <p:sp>
        <p:nvSpPr>
          <p:cNvPr id="88" name="Google Shape;88;p49"/>
          <p:cNvSpPr txBox="1"/>
          <p:nvPr>
            <p:ph type="title"/>
          </p:nvPr>
        </p:nvSpPr>
        <p:spPr>
          <a:xfrm>
            <a:off x="722313" y="4406900"/>
            <a:ext cx="7772400" cy="1362075"/>
          </a:xfrm>
          <a:prstGeom prst="rect">
            <a:avLst/>
          </a:prstGeom>
          <a:noFill/>
          <a:ln>
            <a:noFill/>
          </a:ln>
        </p:spPr>
        <p:txBody>
          <a:bodyPr anchorCtr="0" anchor="t" bIns="46025" lIns="92075" spcFirstLastPara="1" rIns="92075" wrap="square" tIns="46025">
            <a:noAutofit/>
          </a:bodyPr>
          <a:lstStyle>
            <a:lvl1pPr lvl="0" algn="l">
              <a:lnSpc>
                <a:spcPct val="70000"/>
              </a:lnSpc>
              <a:spcBef>
                <a:spcPts val="0"/>
              </a:spcBef>
              <a:spcAft>
                <a:spcPts val="0"/>
              </a:spcAft>
              <a:buSzPts val="1400"/>
              <a:buNone/>
              <a:defRPr b="1" sz="4000" cap="none"/>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89" name="Google Shape;89;p49"/>
          <p:cNvSpPr txBox="1"/>
          <p:nvPr>
            <p:ph idx="1" type="body"/>
          </p:nvPr>
        </p:nvSpPr>
        <p:spPr>
          <a:xfrm>
            <a:off x="722313" y="2906713"/>
            <a:ext cx="7772400" cy="1500187"/>
          </a:xfrm>
          <a:prstGeom prst="rect">
            <a:avLst/>
          </a:prstGeom>
          <a:noFill/>
          <a:ln>
            <a:noFill/>
          </a:ln>
        </p:spPr>
        <p:txBody>
          <a:bodyPr anchorCtr="0" anchor="b" bIns="46025" lIns="92075" spcFirstLastPara="1" rIns="92075" wrap="square" tIns="46025">
            <a:noAutofit/>
          </a:bodyPr>
          <a:lstStyle>
            <a:lvl1pPr indent="-228600" lvl="0" marL="457200" algn="l">
              <a:spcBef>
                <a:spcPts val="400"/>
              </a:spcBef>
              <a:spcAft>
                <a:spcPts val="0"/>
              </a:spcAft>
              <a:buSzPts val="1200"/>
              <a:buNone/>
              <a:defRPr sz="2000"/>
            </a:lvl1pPr>
            <a:lvl2pPr indent="-228600" lvl="1" marL="914400" algn="l">
              <a:spcBef>
                <a:spcPts val="360"/>
              </a:spcBef>
              <a:spcAft>
                <a:spcPts val="0"/>
              </a:spcAft>
              <a:buSzPts val="1170"/>
              <a:buNone/>
              <a:defRPr sz="1800"/>
            </a:lvl2pPr>
            <a:lvl3pPr indent="-228600" lvl="2" marL="1371600" algn="l">
              <a:spcBef>
                <a:spcPts val="320"/>
              </a:spcBef>
              <a:spcAft>
                <a:spcPts val="0"/>
              </a:spcAft>
              <a:buSzPts val="1040"/>
              <a:buNone/>
              <a:defRPr sz="1600"/>
            </a:lvl3pPr>
            <a:lvl4pPr indent="-228600" lvl="3" marL="1828800" algn="l">
              <a:spcBef>
                <a:spcPts val="280"/>
              </a:spcBef>
              <a:spcAft>
                <a:spcPts val="0"/>
              </a:spcAft>
              <a:buSzPts val="1400"/>
              <a:buFont typeface="Arial"/>
              <a:buNone/>
              <a:defRPr sz="1400"/>
            </a:lvl4pPr>
            <a:lvl5pPr indent="-228600" lvl="4" marL="2286000" algn="l">
              <a:spcBef>
                <a:spcPts val="280"/>
              </a:spcBef>
              <a:spcAft>
                <a:spcPts val="0"/>
              </a:spcAft>
              <a:buSzPts val="1400"/>
              <a:buFont typeface="Arial"/>
              <a:buNone/>
              <a:defRPr sz="1400"/>
            </a:lvl5pPr>
            <a:lvl6pPr indent="-228600" lvl="5" marL="2743200" algn="l">
              <a:spcBef>
                <a:spcPts val="280"/>
              </a:spcBef>
              <a:spcAft>
                <a:spcPts val="0"/>
              </a:spcAft>
              <a:buSzPts val="1400"/>
              <a:buFont typeface="Arial"/>
              <a:buNone/>
              <a:defRPr sz="1400"/>
            </a:lvl6pPr>
            <a:lvl7pPr indent="-228600" lvl="6" marL="3200400" algn="l">
              <a:spcBef>
                <a:spcPts val="280"/>
              </a:spcBef>
              <a:spcAft>
                <a:spcPts val="0"/>
              </a:spcAft>
              <a:buSzPts val="1400"/>
              <a:buFont typeface="Arial"/>
              <a:buNone/>
              <a:defRPr sz="1400"/>
            </a:lvl7pPr>
            <a:lvl8pPr indent="-228600" lvl="7" marL="3657600" algn="l">
              <a:spcBef>
                <a:spcPts val="280"/>
              </a:spcBef>
              <a:spcAft>
                <a:spcPts val="0"/>
              </a:spcAft>
              <a:buSzPts val="1400"/>
              <a:buFont typeface="Arial"/>
              <a:buNone/>
              <a:defRPr sz="1400"/>
            </a:lvl8pPr>
            <a:lvl9pPr indent="-228600" lvl="8" marL="4114800" algn="l">
              <a:spcBef>
                <a:spcPts val="280"/>
              </a:spcBef>
              <a:spcAft>
                <a:spcPts val="0"/>
              </a:spcAft>
              <a:buSzPts val="1400"/>
              <a:buFont typeface="Arial"/>
              <a:buNone/>
              <a:defRPr sz="1400"/>
            </a:lvl9pPr>
          </a:lstStyle>
          <a:p/>
        </p:txBody>
      </p:sp>
      <p:sp>
        <p:nvSpPr>
          <p:cNvPr id="90" name="Google Shape;90;p49"/>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49"/>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49"/>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0" name="Shape 30"/>
        <p:cNvGrpSpPr/>
        <p:nvPr/>
      </p:nvGrpSpPr>
      <p:grpSpPr>
        <a:xfrm>
          <a:off x="0" y="0"/>
          <a:ext cx="0" cy="0"/>
          <a:chOff x="0" y="0"/>
          <a:chExt cx="0" cy="0"/>
        </a:xfrm>
      </p:grpSpPr>
      <p:sp>
        <p:nvSpPr>
          <p:cNvPr id="31" name="Google Shape;31;p40"/>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lvl1pPr lvl="0" algn="l">
              <a:lnSpc>
                <a:spcPct val="70000"/>
              </a:lnSpc>
              <a:spcBef>
                <a:spcPts val="0"/>
              </a:spcBef>
              <a:spcAft>
                <a:spcPts val="0"/>
              </a:spcAft>
              <a:buSzPts val="1400"/>
              <a:buNone/>
              <a:defRPr/>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32" name="Google Shape;32;p40"/>
          <p:cNvSpPr txBox="1"/>
          <p:nvPr>
            <p:ph idx="1" type="body"/>
          </p:nvPr>
        </p:nvSpPr>
        <p:spPr>
          <a:xfrm>
            <a:off x="2819400" y="1981200"/>
            <a:ext cx="6096000" cy="4114800"/>
          </a:xfrm>
          <a:prstGeom prst="rect">
            <a:avLst/>
          </a:prstGeom>
          <a:noFill/>
          <a:ln>
            <a:noFill/>
          </a:ln>
        </p:spPr>
        <p:txBody>
          <a:bodyPr anchorCtr="0" anchor="t" bIns="46025" lIns="92075" spcFirstLastPara="1" rIns="92075" wrap="square" tIns="46025">
            <a:noAutofit/>
          </a:bodyPr>
          <a:lstStyle>
            <a:lvl1pPr indent="-297180" lvl="0" marL="457200" algn="l">
              <a:spcBef>
                <a:spcPts val="360"/>
              </a:spcBef>
              <a:spcAft>
                <a:spcPts val="0"/>
              </a:spcAft>
              <a:buSzPts val="1080"/>
              <a:buChar char="■"/>
              <a:defRPr/>
            </a:lvl1pPr>
            <a:lvl2pPr indent="-302894" lvl="1" marL="914400" algn="l">
              <a:spcBef>
                <a:spcPts val="360"/>
              </a:spcBef>
              <a:spcAft>
                <a:spcPts val="0"/>
              </a:spcAft>
              <a:buSzPts val="1170"/>
              <a:buChar char="◆"/>
              <a:defRPr/>
            </a:lvl2pPr>
            <a:lvl3pPr indent="-302894" lvl="2" marL="1371600" algn="l">
              <a:spcBef>
                <a:spcPts val="360"/>
              </a:spcBef>
              <a:spcAft>
                <a:spcPts val="0"/>
              </a:spcAft>
              <a:buSzPts val="117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3" name="Google Shape;33;p40"/>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40"/>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0"/>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36" name="Shape 36"/>
        <p:cNvGrpSpPr/>
        <p:nvPr/>
      </p:nvGrpSpPr>
      <p:grpSpPr>
        <a:xfrm>
          <a:off x="0" y="0"/>
          <a:ext cx="0" cy="0"/>
          <a:chOff x="0" y="0"/>
          <a:chExt cx="0" cy="0"/>
        </a:xfrm>
      </p:grpSpPr>
      <p:sp>
        <p:nvSpPr>
          <p:cNvPr id="37" name="Google Shape;37;p41"/>
          <p:cNvSpPr txBox="1"/>
          <p:nvPr>
            <p:ph type="title"/>
          </p:nvPr>
        </p:nvSpPr>
        <p:spPr>
          <a:xfrm rot="5400000">
            <a:off x="5410200" y="2590800"/>
            <a:ext cx="5486400" cy="1524000"/>
          </a:xfrm>
          <a:prstGeom prst="rect">
            <a:avLst/>
          </a:prstGeom>
          <a:noFill/>
          <a:ln>
            <a:noFill/>
          </a:ln>
        </p:spPr>
        <p:txBody>
          <a:bodyPr anchorCtr="0" anchor="ctr" bIns="46025" lIns="92075" spcFirstLastPara="1" rIns="92075" wrap="square" tIns="46025">
            <a:noAutofit/>
          </a:bodyPr>
          <a:lstStyle>
            <a:lvl1pPr lvl="0" algn="l">
              <a:lnSpc>
                <a:spcPct val="70000"/>
              </a:lnSpc>
              <a:spcBef>
                <a:spcPts val="0"/>
              </a:spcBef>
              <a:spcAft>
                <a:spcPts val="0"/>
              </a:spcAft>
              <a:buSzPts val="1400"/>
              <a:buNone/>
              <a:defRPr/>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38" name="Google Shape;38;p41"/>
          <p:cNvSpPr txBox="1"/>
          <p:nvPr>
            <p:ph idx="1" type="body"/>
          </p:nvPr>
        </p:nvSpPr>
        <p:spPr>
          <a:xfrm rot="5400000">
            <a:off x="2286000" y="1143000"/>
            <a:ext cx="5486400" cy="4419600"/>
          </a:xfrm>
          <a:prstGeom prst="rect">
            <a:avLst/>
          </a:prstGeom>
          <a:noFill/>
          <a:ln>
            <a:noFill/>
          </a:ln>
        </p:spPr>
        <p:txBody>
          <a:bodyPr anchorCtr="0" anchor="t" bIns="46025" lIns="92075" spcFirstLastPara="1" rIns="92075" wrap="square" tIns="46025">
            <a:noAutofit/>
          </a:bodyPr>
          <a:lstStyle>
            <a:lvl1pPr indent="-297180" lvl="0" marL="457200" algn="l">
              <a:spcBef>
                <a:spcPts val="360"/>
              </a:spcBef>
              <a:spcAft>
                <a:spcPts val="0"/>
              </a:spcAft>
              <a:buSzPts val="1080"/>
              <a:buChar char="■"/>
              <a:defRPr/>
            </a:lvl1pPr>
            <a:lvl2pPr indent="-302894" lvl="1" marL="914400" algn="l">
              <a:spcBef>
                <a:spcPts val="360"/>
              </a:spcBef>
              <a:spcAft>
                <a:spcPts val="0"/>
              </a:spcAft>
              <a:buSzPts val="1170"/>
              <a:buChar char="◆"/>
              <a:defRPr/>
            </a:lvl2pPr>
            <a:lvl3pPr indent="-302894" lvl="2" marL="1371600" algn="l">
              <a:spcBef>
                <a:spcPts val="360"/>
              </a:spcBef>
              <a:spcAft>
                <a:spcPts val="0"/>
              </a:spcAft>
              <a:buSzPts val="117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9" name="Google Shape;39;p41"/>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41"/>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41"/>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2" name="Shape 42"/>
        <p:cNvGrpSpPr/>
        <p:nvPr/>
      </p:nvGrpSpPr>
      <p:grpSpPr>
        <a:xfrm>
          <a:off x="0" y="0"/>
          <a:ext cx="0" cy="0"/>
          <a:chOff x="0" y="0"/>
          <a:chExt cx="0" cy="0"/>
        </a:xfrm>
      </p:grpSpPr>
      <p:sp>
        <p:nvSpPr>
          <p:cNvPr id="43" name="Google Shape;43;p42"/>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lvl1pPr lvl="0" algn="l">
              <a:lnSpc>
                <a:spcPct val="70000"/>
              </a:lnSpc>
              <a:spcBef>
                <a:spcPts val="0"/>
              </a:spcBef>
              <a:spcAft>
                <a:spcPts val="0"/>
              </a:spcAft>
              <a:buSzPts val="1400"/>
              <a:buNone/>
              <a:defRPr/>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44" name="Google Shape;44;p42"/>
          <p:cNvSpPr txBox="1"/>
          <p:nvPr>
            <p:ph idx="1" type="body"/>
          </p:nvPr>
        </p:nvSpPr>
        <p:spPr>
          <a:xfrm rot="5400000">
            <a:off x="3810000" y="990600"/>
            <a:ext cx="4114800" cy="6096000"/>
          </a:xfrm>
          <a:prstGeom prst="rect">
            <a:avLst/>
          </a:prstGeom>
          <a:noFill/>
          <a:ln>
            <a:noFill/>
          </a:ln>
        </p:spPr>
        <p:txBody>
          <a:bodyPr anchorCtr="0" anchor="t" bIns="46025" lIns="92075" spcFirstLastPara="1" rIns="92075" wrap="square" tIns="46025">
            <a:noAutofit/>
          </a:bodyPr>
          <a:lstStyle>
            <a:lvl1pPr indent="-297180" lvl="0" marL="457200" algn="l">
              <a:spcBef>
                <a:spcPts val="360"/>
              </a:spcBef>
              <a:spcAft>
                <a:spcPts val="0"/>
              </a:spcAft>
              <a:buSzPts val="1080"/>
              <a:buChar char="■"/>
              <a:defRPr/>
            </a:lvl1pPr>
            <a:lvl2pPr indent="-302894" lvl="1" marL="914400" algn="l">
              <a:spcBef>
                <a:spcPts val="360"/>
              </a:spcBef>
              <a:spcAft>
                <a:spcPts val="0"/>
              </a:spcAft>
              <a:buSzPts val="1170"/>
              <a:buChar char="◆"/>
              <a:defRPr/>
            </a:lvl2pPr>
            <a:lvl3pPr indent="-302894" lvl="2" marL="1371600" algn="l">
              <a:spcBef>
                <a:spcPts val="360"/>
              </a:spcBef>
              <a:spcAft>
                <a:spcPts val="0"/>
              </a:spcAft>
              <a:buSzPts val="117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5" name="Google Shape;45;p42"/>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42"/>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2"/>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8" name="Shape 48"/>
        <p:cNvGrpSpPr/>
        <p:nvPr/>
      </p:nvGrpSpPr>
      <p:grpSpPr>
        <a:xfrm>
          <a:off x="0" y="0"/>
          <a:ext cx="0" cy="0"/>
          <a:chOff x="0" y="0"/>
          <a:chExt cx="0" cy="0"/>
        </a:xfrm>
      </p:grpSpPr>
      <p:sp>
        <p:nvSpPr>
          <p:cNvPr id="49" name="Google Shape;49;p43"/>
          <p:cNvSpPr txBox="1"/>
          <p:nvPr>
            <p:ph type="title"/>
          </p:nvPr>
        </p:nvSpPr>
        <p:spPr>
          <a:xfrm>
            <a:off x="1792288" y="4800600"/>
            <a:ext cx="5486400" cy="566738"/>
          </a:xfrm>
          <a:prstGeom prst="rect">
            <a:avLst/>
          </a:prstGeom>
          <a:noFill/>
          <a:ln>
            <a:noFill/>
          </a:ln>
        </p:spPr>
        <p:txBody>
          <a:bodyPr anchorCtr="0" anchor="b" bIns="46025" lIns="92075" spcFirstLastPara="1" rIns="92075" wrap="square" tIns="46025">
            <a:noAutofit/>
          </a:bodyPr>
          <a:lstStyle>
            <a:lvl1pPr lvl="0" algn="l">
              <a:lnSpc>
                <a:spcPct val="70000"/>
              </a:lnSpc>
              <a:spcBef>
                <a:spcPts val="0"/>
              </a:spcBef>
              <a:spcAft>
                <a:spcPts val="0"/>
              </a:spcAft>
              <a:buSzPts val="1400"/>
              <a:buNone/>
              <a:defRPr b="1" sz="2000"/>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50" name="Google Shape;50;p43"/>
          <p:cNvSpPr/>
          <p:nvPr>
            <p:ph idx="2" type="pic"/>
          </p:nvPr>
        </p:nvSpPr>
        <p:spPr>
          <a:xfrm>
            <a:off x="1792288" y="612775"/>
            <a:ext cx="5486400" cy="4114800"/>
          </a:xfrm>
          <a:prstGeom prst="rect">
            <a:avLst/>
          </a:prstGeom>
          <a:noFill/>
          <a:ln>
            <a:noFill/>
          </a:ln>
        </p:spPr>
      </p:sp>
      <p:sp>
        <p:nvSpPr>
          <p:cNvPr id="51" name="Google Shape;51;p43"/>
          <p:cNvSpPr txBox="1"/>
          <p:nvPr>
            <p:ph idx="1" type="body"/>
          </p:nvPr>
        </p:nvSpPr>
        <p:spPr>
          <a:xfrm>
            <a:off x="1792288" y="5367338"/>
            <a:ext cx="5486400" cy="804862"/>
          </a:xfrm>
          <a:prstGeom prst="rect">
            <a:avLst/>
          </a:prstGeom>
          <a:noFill/>
          <a:ln>
            <a:noFill/>
          </a:ln>
        </p:spPr>
        <p:txBody>
          <a:bodyPr anchorCtr="0" anchor="t" bIns="46025" lIns="92075" spcFirstLastPara="1" rIns="92075" wrap="square" tIns="46025">
            <a:noAutofit/>
          </a:bodyPr>
          <a:lstStyle>
            <a:lvl1pPr indent="-228600" lvl="0" marL="457200" algn="l">
              <a:spcBef>
                <a:spcPts val="280"/>
              </a:spcBef>
              <a:spcAft>
                <a:spcPts val="0"/>
              </a:spcAft>
              <a:buSzPts val="840"/>
              <a:buNone/>
              <a:defRPr sz="1400"/>
            </a:lvl1pPr>
            <a:lvl2pPr indent="-228600" lvl="1" marL="914400" algn="l">
              <a:spcBef>
                <a:spcPts val="240"/>
              </a:spcBef>
              <a:spcAft>
                <a:spcPts val="0"/>
              </a:spcAft>
              <a:buSzPts val="780"/>
              <a:buNone/>
              <a:defRPr sz="1200"/>
            </a:lvl2pPr>
            <a:lvl3pPr indent="-228600" lvl="2" marL="1371600" algn="l">
              <a:spcBef>
                <a:spcPts val="200"/>
              </a:spcBef>
              <a:spcAft>
                <a:spcPts val="0"/>
              </a:spcAft>
              <a:buSzPts val="650"/>
              <a:buNone/>
              <a:defRPr sz="1000"/>
            </a:lvl3pPr>
            <a:lvl4pPr indent="-228600" lvl="3" marL="1828800" algn="l">
              <a:spcBef>
                <a:spcPts val="180"/>
              </a:spcBef>
              <a:spcAft>
                <a:spcPts val="0"/>
              </a:spcAft>
              <a:buSzPts val="900"/>
              <a:buFont typeface="Arial"/>
              <a:buNone/>
              <a:defRPr sz="900"/>
            </a:lvl4pPr>
            <a:lvl5pPr indent="-228600" lvl="4" marL="2286000" algn="l">
              <a:spcBef>
                <a:spcPts val="180"/>
              </a:spcBef>
              <a:spcAft>
                <a:spcPts val="0"/>
              </a:spcAft>
              <a:buSzPts val="900"/>
              <a:buFont typeface="Arial"/>
              <a:buNone/>
              <a:defRPr sz="900"/>
            </a:lvl5pPr>
            <a:lvl6pPr indent="-228600" lvl="5" marL="2743200" algn="l">
              <a:spcBef>
                <a:spcPts val="180"/>
              </a:spcBef>
              <a:spcAft>
                <a:spcPts val="0"/>
              </a:spcAft>
              <a:buSzPts val="900"/>
              <a:buFont typeface="Arial"/>
              <a:buNone/>
              <a:defRPr sz="900"/>
            </a:lvl6pPr>
            <a:lvl7pPr indent="-228600" lvl="6" marL="3200400" algn="l">
              <a:spcBef>
                <a:spcPts val="180"/>
              </a:spcBef>
              <a:spcAft>
                <a:spcPts val="0"/>
              </a:spcAft>
              <a:buSzPts val="900"/>
              <a:buFont typeface="Arial"/>
              <a:buNone/>
              <a:defRPr sz="900"/>
            </a:lvl7pPr>
            <a:lvl8pPr indent="-228600" lvl="7" marL="3657600" algn="l">
              <a:spcBef>
                <a:spcPts val="180"/>
              </a:spcBef>
              <a:spcAft>
                <a:spcPts val="0"/>
              </a:spcAft>
              <a:buSzPts val="900"/>
              <a:buFont typeface="Arial"/>
              <a:buNone/>
              <a:defRPr sz="900"/>
            </a:lvl8pPr>
            <a:lvl9pPr indent="-228600" lvl="8" marL="4114800" algn="l">
              <a:spcBef>
                <a:spcPts val="180"/>
              </a:spcBef>
              <a:spcAft>
                <a:spcPts val="0"/>
              </a:spcAft>
              <a:buSzPts val="900"/>
              <a:buFont typeface="Arial"/>
              <a:buNone/>
              <a:defRPr sz="900"/>
            </a:lvl9pPr>
          </a:lstStyle>
          <a:p/>
        </p:txBody>
      </p:sp>
      <p:sp>
        <p:nvSpPr>
          <p:cNvPr id="52" name="Google Shape;52;p43"/>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3"/>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43"/>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44"/>
          <p:cNvSpPr txBox="1"/>
          <p:nvPr>
            <p:ph type="title"/>
          </p:nvPr>
        </p:nvSpPr>
        <p:spPr>
          <a:xfrm>
            <a:off x="457200" y="273050"/>
            <a:ext cx="3008313" cy="1162050"/>
          </a:xfrm>
          <a:prstGeom prst="rect">
            <a:avLst/>
          </a:prstGeom>
          <a:noFill/>
          <a:ln>
            <a:noFill/>
          </a:ln>
        </p:spPr>
        <p:txBody>
          <a:bodyPr anchorCtr="0" anchor="b" bIns="46025" lIns="92075" spcFirstLastPara="1" rIns="92075" wrap="square" tIns="46025">
            <a:noAutofit/>
          </a:bodyPr>
          <a:lstStyle>
            <a:lvl1pPr lvl="0" algn="l">
              <a:lnSpc>
                <a:spcPct val="70000"/>
              </a:lnSpc>
              <a:spcBef>
                <a:spcPts val="0"/>
              </a:spcBef>
              <a:spcAft>
                <a:spcPts val="0"/>
              </a:spcAft>
              <a:buSzPts val="1400"/>
              <a:buNone/>
              <a:defRPr b="1" sz="2000"/>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57" name="Google Shape;57;p44"/>
          <p:cNvSpPr txBox="1"/>
          <p:nvPr>
            <p:ph idx="1" type="body"/>
          </p:nvPr>
        </p:nvSpPr>
        <p:spPr>
          <a:xfrm>
            <a:off x="3575050" y="273050"/>
            <a:ext cx="5111750" cy="5853113"/>
          </a:xfrm>
          <a:prstGeom prst="rect">
            <a:avLst/>
          </a:prstGeom>
          <a:noFill/>
          <a:ln>
            <a:noFill/>
          </a:ln>
        </p:spPr>
        <p:txBody>
          <a:bodyPr anchorCtr="0" anchor="t" bIns="46025" lIns="92075" spcFirstLastPara="1" rIns="92075" wrap="square" tIns="46025">
            <a:noAutofit/>
          </a:bodyPr>
          <a:lstStyle>
            <a:lvl1pPr indent="-350520" lvl="0" marL="457200" algn="l">
              <a:spcBef>
                <a:spcPts val="640"/>
              </a:spcBef>
              <a:spcAft>
                <a:spcPts val="0"/>
              </a:spcAft>
              <a:buSzPts val="1920"/>
              <a:buChar char="■"/>
              <a:defRPr sz="3200"/>
            </a:lvl1pPr>
            <a:lvl2pPr indent="-344169" lvl="1" marL="914400" algn="l">
              <a:spcBef>
                <a:spcPts val="560"/>
              </a:spcBef>
              <a:spcAft>
                <a:spcPts val="0"/>
              </a:spcAft>
              <a:buSzPts val="1820"/>
              <a:buChar char="◆"/>
              <a:defRPr sz="2800"/>
            </a:lvl2pPr>
            <a:lvl3pPr indent="-327660" lvl="2" marL="1371600" algn="l">
              <a:spcBef>
                <a:spcPts val="480"/>
              </a:spcBef>
              <a:spcAft>
                <a:spcPts val="0"/>
              </a:spcAft>
              <a:buSzPts val="1560"/>
              <a:buChar char="★"/>
              <a:defRPr sz="2400"/>
            </a:lvl3pPr>
            <a:lvl4pPr indent="-355600" lvl="3" marL="1828800" algn="l">
              <a:spcBef>
                <a:spcPts val="400"/>
              </a:spcBef>
              <a:spcAft>
                <a:spcPts val="0"/>
              </a:spcAft>
              <a:buSzPts val="2000"/>
              <a:buFont typeface="Arial"/>
              <a:buChar char="•"/>
              <a:defRPr sz="2000"/>
            </a:lvl4pPr>
            <a:lvl5pPr indent="-355600" lvl="4" marL="2286000" algn="l">
              <a:spcBef>
                <a:spcPts val="400"/>
              </a:spcBef>
              <a:spcAft>
                <a:spcPts val="0"/>
              </a:spcAft>
              <a:buSzPts val="2000"/>
              <a:buFont typeface="Arial"/>
              <a:buChar char="–"/>
              <a:defRPr sz="2000"/>
            </a:lvl5pPr>
            <a:lvl6pPr indent="-355600" lvl="5" marL="2743200" algn="l">
              <a:spcBef>
                <a:spcPts val="400"/>
              </a:spcBef>
              <a:spcAft>
                <a:spcPts val="0"/>
              </a:spcAft>
              <a:buSzPts val="2000"/>
              <a:buFont typeface="Arial"/>
              <a:buChar char="–"/>
              <a:defRPr sz="2000"/>
            </a:lvl6pPr>
            <a:lvl7pPr indent="-355600" lvl="6" marL="3200400" algn="l">
              <a:spcBef>
                <a:spcPts val="400"/>
              </a:spcBef>
              <a:spcAft>
                <a:spcPts val="0"/>
              </a:spcAft>
              <a:buSzPts val="2000"/>
              <a:buFont typeface="Arial"/>
              <a:buChar char="–"/>
              <a:defRPr sz="2000"/>
            </a:lvl7pPr>
            <a:lvl8pPr indent="-355600" lvl="7" marL="3657600" algn="l">
              <a:spcBef>
                <a:spcPts val="400"/>
              </a:spcBef>
              <a:spcAft>
                <a:spcPts val="0"/>
              </a:spcAft>
              <a:buSzPts val="2000"/>
              <a:buFont typeface="Arial"/>
              <a:buChar char="–"/>
              <a:defRPr sz="2000"/>
            </a:lvl8pPr>
            <a:lvl9pPr indent="-355600" lvl="8" marL="4114800" algn="l">
              <a:spcBef>
                <a:spcPts val="400"/>
              </a:spcBef>
              <a:spcAft>
                <a:spcPts val="0"/>
              </a:spcAft>
              <a:buSzPts val="2000"/>
              <a:buFont typeface="Arial"/>
              <a:buChar char="–"/>
              <a:defRPr sz="2000"/>
            </a:lvl9pPr>
          </a:lstStyle>
          <a:p/>
        </p:txBody>
      </p:sp>
      <p:sp>
        <p:nvSpPr>
          <p:cNvPr id="58" name="Google Shape;58;p44"/>
          <p:cNvSpPr txBox="1"/>
          <p:nvPr>
            <p:ph idx="2" type="body"/>
          </p:nvPr>
        </p:nvSpPr>
        <p:spPr>
          <a:xfrm>
            <a:off x="457200" y="1435100"/>
            <a:ext cx="3008313" cy="4691063"/>
          </a:xfrm>
          <a:prstGeom prst="rect">
            <a:avLst/>
          </a:prstGeom>
          <a:noFill/>
          <a:ln>
            <a:noFill/>
          </a:ln>
        </p:spPr>
        <p:txBody>
          <a:bodyPr anchorCtr="0" anchor="t" bIns="46025" lIns="92075" spcFirstLastPara="1" rIns="92075" wrap="square" tIns="46025">
            <a:noAutofit/>
          </a:bodyPr>
          <a:lstStyle>
            <a:lvl1pPr indent="-228600" lvl="0" marL="457200" algn="l">
              <a:spcBef>
                <a:spcPts val="280"/>
              </a:spcBef>
              <a:spcAft>
                <a:spcPts val="0"/>
              </a:spcAft>
              <a:buSzPts val="840"/>
              <a:buNone/>
              <a:defRPr sz="1400"/>
            </a:lvl1pPr>
            <a:lvl2pPr indent="-228600" lvl="1" marL="914400" algn="l">
              <a:spcBef>
                <a:spcPts val="240"/>
              </a:spcBef>
              <a:spcAft>
                <a:spcPts val="0"/>
              </a:spcAft>
              <a:buSzPts val="780"/>
              <a:buNone/>
              <a:defRPr sz="1200"/>
            </a:lvl2pPr>
            <a:lvl3pPr indent="-228600" lvl="2" marL="1371600" algn="l">
              <a:spcBef>
                <a:spcPts val="200"/>
              </a:spcBef>
              <a:spcAft>
                <a:spcPts val="0"/>
              </a:spcAft>
              <a:buSzPts val="650"/>
              <a:buNone/>
              <a:defRPr sz="1000"/>
            </a:lvl3pPr>
            <a:lvl4pPr indent="-228600" lvl="3" marL="1828800" algn="l">
              <a:spcBef>
                <a:spcPts val="180"/>
              </a:spcBef>
              <a:spcAft>
                <a:spcPts val="0"/>
              </a:spcAft>
              <a:buSzPts val="900"/>
              <a:buFont typeface="Arial"/>
              <a:buNone/>
              <a:defRPr sz="900"/>
            </a:lvl4pPr>
            <a:lvl5pPr indent="-228600" lvl="4" marL="2286000" algn="l">
              <a:spcBef>
                <a:spcPts val="180"/>
              </a:spcBef>
              <a:spcAft>
                <a:spcPts val="0"/>
              </a:spcAft>
              <a:buSzPts val="900"/>
              <a:buFont typeface="Arial"/>
              <a:buNone/>
              <a:defRPr sz="900"/>
            </a:lvl5pPr>
            <a:lvl6pPr indent="-228600" lvl="5" marL="2743200" algn="l">
              <a:spcBef>
                <a:spcPts val="180"/>
              </a:spcBef>
              <a:spcAft>
                <a:spcPts val="0"/>
              </a:spcAft>
              <a:buSzPts val="900"/>
              <a:buFont typeface="Arial"/>
              <a:buNone/>
              <a:defRPr sz="900"/>
            </a:lvl6pPr>
            <a:lvl7pPr indent="-228600" lvl="6" marL="3200400" algn="l">
              <a:spcBef>
                <a:spcPts val="180"/>
              </a:spcBef>
              <a:spcAft>
                <a:spcPts val="0"/>
              </a:spcAft>
              <a:buSzPts val="900"/>
              <a:buFont typeface="Arial"/>
              <a:buNone/>
              <a:defRPr sz="900"/>
            </a:lvl7pPr>
            <a:lvl8pPr indent="-228600" lvl="7" marL="3657600" algn="l">
              <a:spcBef>
                <a:spcPts val="180"/>
              </a:spcBef>
              <a:spcAft>
                <a:spcPts val="0"/>
              </a:spcAft>
              <a:buSzPts val="900"/>
              <a:buFont typeface="Arial"/>
              <a:buNone/>
              <a:defRPr sz="900"/>
            </a:lvl8pPr>
            <a:lvl9pPr indent="-228600" lvl="8" marL="4114800" algn="l">
              <a:spcBef>
                <a:spcPts val="180"/>
              </a:spcBef>
              <a:spcAft>
                <a:spcPts val="0"/>
              </a:spcAft>
              <a:buSzPts val="900"/>
              <a:buFont typeface="Arial"/>
              <a:buNone/>
              <a:defRPr sz="900"/>
            </a:lvl9pPr>
          </a:lstStyle>
          <a:p/>
        </p:txBody>
      </p:sp>
      <p:sp>
        <p:nvSpPr>
          <p:cNvPr id="59" name="Google Shape;59;p44"/>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4"/>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44"/>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45"/>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45"/>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45"/>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6" name="Shape 66"/>
        <p:cNvGrpSpPr/>
        <p:nvPr/>
      </p:nvGrpSpPr>
      <p:grpSpPr>
        <a:xfrm>
          <a:off x="0" y="0"/>
          <a:ext cx="0" cy="0"/>
          <a:chOff x="0" y="0"/>
          <a:chExt cx="0" cy="0"/>
        </a:xfrm>
      </p:grpSpPr>
      <p:sp>
        <p:nvSpPr>
          <p:cNvPr id="67" name="Google Shape;67;p46"/>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lvl1pPr lvl="0" algn="l">
              <a:lnSpc>
                <a:spcPct val="70000"/>
              </a:lnSpc>
              <a:spcBef>
                <a:spcPts val="0"/>
              </a:spcBef>
              <a:spcAft>
                <a:spcPts val="0"/>
              </a:spcAft>
              <a:buSzPts val="1400"/>
              <a:buNone/>
              <a:defRPr/>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68" name="Google Shape;68;p46"/>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46"/>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46"/>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1" name="Shape 71"/>
        <p:cNvGrpSpPr/>
        <p:nvPr/>
      </p:nvGrpSpPr>
      <p:grpSpPr>
        <a:xfrm>
          <a:off x="0" y="0"/>
          <a:ext cx="0" cy="0"/>
          <a:chOff x="0" y="0"/>
          <a:chExt cx="0" cy="0"/>
        </a:xfrm>
      </p:grpSpPr>
      <p:sp>
        <p:nvSpPr>
          <p:cNvPr id="72" name="Google Shape;72;p47"/>
          <p:cNvSpPr txBox="1"/>
          <p:nvPr>
            <p:ph type="title"/>
          </p:nvPr>
        </p:nvSpPr>
        <p:spPr>
          <a:xfrm>
            <a:off x="457200" y="274638"/>
            <a:ext cx="8229600" cy="1143000"/>
          </a:xfrm>
          <a:prstGeom prst="rect">
            <a:avLst/>
          </a:prstGeom>
          <a:noFill/>
          <a:ln>
            <a:noFill/>
          </a:ln>
        </p:spPr>
        <p:txBody>
          <a:bodyPr anchorCtr="0" anchor="ctr" bIns="46025" lIns="92075" spcFirstLastPara="1" rIns="92075" wrap="square" tIns="46025">
            <a:noAutofit/>
          </a:bodyPr>
          <a:lstStyle>
            <a:lvl1pPr lvl="0" algn="l">
              <a:lnSpc>
                <a:spcPct val="70000"/>
              </a:lnSpc>
              <a:spcBef>
                <a:spcPts val="0"/>
              </a:spcBef>
              <a:spcAft>
                <a:spcPts val="0"/>
              </a:spcAft>
              <a:buSzPts val="1400"/>
              <a:buNone/>
              <a:defRPr/>
            </a:lvl1pPr>
            <a:lvl2pPr lvl="1" algn="l">
              <a:lnSpc>
                <a:spcPct val="70000"/>
              </a:lnSpc>
              <a:spcBef>
                <a:spcPts val="0"/>
              </a:spcBef>
              <a:spcAft>
                <a:spcPts val="0"/>
              </a:spcAft>
              <a:buSzPts val="1400"/>
              <a:buNone/>
              <a:defRPr/>
            </a:lvl2pPr>
            <a:lvl3pPr lvl="2" algn="l">
              <a:lnSpc>
                <a:spcPct val="70000"/>
              </a:lnSpc>
              <a:spcBef>
                <a:spcPts val="0"/>
              </a:spcBef>
              <a:spcAft>
                <a:spcPts val="0"/>
              </a:spcAft>
              <a:buSzPts val="1400"/>
              <a:buNone/>
              <a:defRPr/>
            </a:lvl3pPr>
            <a:lvl4pPr lvl="3" algn="l">
              <a:lnSpc>
                <a:spcPct val="70000"/>
              </a:lnSpc>
              <a:spcBef>
                <a:spcPts val="0"/>
              </a:spcBef>
              <a:spcAft>
                <a:spcPts val="0"/>
              </a:spcAft>
              <a:buSzPts val="1400"/>
              <a:buNone/>
              <a:defRPr/>
            </a:lvl4pPr>
            <a:lvl5pPr lvl="4" algn="l">
              <a:lnSpc>
                <a:spcPct val="70000"/>
              </a:lnSpc>
              <a:spcBef>
                <a:spcPts val="0"/>
              </a:spcBef>
              <a:spcAft>
                <a:spcPts val="0"/>
              </a:spcAft>
              <a:buSzPts val="1400"/>
              <a:buNone/>
              <a:defRPr/>
            </a:lvl5pPr>
            <a:lvl6pPr lvl="5" algn="l">
              <a:lnSpc>
                <a:spcPct val="70000"/>
              </a:lnSpc>
              <a:spcBef>
                <a:spcPts val="0"/>
              </a:spcBef>
              <a:spcAft>
                <a:spcPts val="0"/>
              </a:spcAft>
              <a:buSzPts val="1400"/>
              <a:buNone/>
              <a:defRPr/>
            </a:lvl6pPr>
            <a:lvl7pPr lvl="6" algn="l">
              <a:lnSpc>
                <a:spcPct val="70000"/>
              </a:lnSpc>
              <a:spcBef>
                <a:spcPts val="0"/>
              </a:spcBef>
              <a:spcAft>
                <a:spcPts val="0"/>
              </a:spcAft>
              <a:buSzPts val="1400"/>
              <a:buNone/>
              <a:defRPr/>
            </a:lvl7pPr>
            <a:lvl8pPr lvl="7" algn="l">
              <a:lnSpc>
                <a:spcPct val="70000"/>
              </a:lnSpc>
              <a:spcBef>
                <a:spcPts val="0"/>
              </a:spcBef>
              <a:spcAft>
                <a:spcPts val="0"/>
              </a:spcAft>
              <a:buSzPts val="1400"/>
              <a:buNone/>
              <a:defRPr/>
            </a:lvl8pPr>
            <a:lvl9pPr lvl="8" algn="l">
              <a:lnSpc>
                <a:spcPct val="70000"/>
              </a:lnSpc>
              <a:spcBef>
                <a:spcPts val="0"/>
              </a:spcBef>
              <a:spcAft>
                <a:spcPts val="0"/>
              </a:spcAft>
              <a:buSzPts val="1400"/>
              <a:buNone/>
              <a:defRPr/>
            </a:lvl9pPr>
          </a:lstStyle>
          <a:p/>
        </p:txBody>
      </p:sp>
      <p:sp>
        <p:nvSpPr>
          <p:cNvPr id="73" name="Google Shape;73;p47"/>
          <p:cNvSpPr txBox="1"/>
          <p:nvPr>
            <p:ph idx="1" type="body"/>
          </p:nvPr>
        </p:nvSpPr>
        <p:spPr>
          <a:xfrm>
            <a:off x="457200" y="1535113"/>
            <a:ext cx="4040188" cy="639762"/>
          </a:xfrm>
          <a:prstGeom prst="rect">
            <a:avLst/>
          </a:prstGeom>
          <a:noFill/>
          <a:ln>
            <a:noFill/>
          </a:ln>
        </p:spPr>
        <p:txBody>
          <a:bodyPr anchorCtr="0" anchor="b" bIns="46025" lIns="92075" spcFirstLastPara="1" rIns="92075" wrap="square" tIns="46025">
            <a:noAutofit/>
          </a:bodyPr>
          <a:lstStyle>
            <a:lvl1pPr indent="-228600" lvl="0" marL="457200" algn="l">
              <a:spcBef>
                <a:spcPts val="480"/>
              </a:spcBef>
              <a:spcAft>
                <a:spcPts val="0"/>
              </a:spcAft>
              <a:buSzPts val="1440"/>
              <a:buNone/>
              <a:defRPr b="1" sz="2400"/>
            </a:lvl1pPr>
            <a:lvl2pPr indent="-228600" lvl="1" marL="914400" algn="l">
              <a:spcBef>
                <a:spcPts val="400"/>
              </a:spcBef>
              <a:spcAft>
                <a:spcPts val="0"/>
              </a:spcAft>
              <a:buSzPts val="1300"/>
              <a:buNone/>
              <a:defRPr b="1" sz="2000"/>
            </a:lvl2pPr>
            <a:lvl3pPr indent="-228600" lvl="2" marL="1371600" algn="l">
              <a:spcBef>
                <a:spcPts val="360"/>
              </a:spcBef>
              <a:spcAft>
                <a:spcPts val="0"/>
              </a:spcAft>
              <a:buSzPts val="1170"/>
              <a:buNone/>
              <a:defRPr b="1" sz="1800"/>
            </a:lvl3pPr>
            <a:lvl4pPr indent="-228600" lvl="3" marL="1828800" algn="l">
              <a:spcBef>
                <a:spcPts val="320"/>
              </a:spcBef>
              <a:spcAft>
                <a:spcPts val="0"/>
              </a:spcAft>
              <a:buSzPts val="1600"/>
              <a:buFont typeface="Arial"/>
              <a:buNone/>
              <a:defRPr b="1" sz="1600"/>
            </a:lvl4pPr>
            <a:lvl5pPr indent="-228600" lvl="4" marL="2286000" algn="l">
              <a:spcBef>
                <a:spcPts val="320"/>
              </a:spcBef>
              <a:spcAft>
                <a:spcPts val="0"/>
              </a:spcAft>
              <a:buSzPts val="1600"/>
              <a:buFont typeface="Arial"/>
              <a:buNone/>
              <a:defRPr b="1" sz="1600"/>
            </a:lvl5pPr>
            <a:lvl6pPr indent="-228600" lvl="5" marL="2743200" algn="l">
              <a:spcBef>
                <a:spcPts val="320"/>
              </a:spcBef>
              <a:spcAft>
                <a:spcPts val="0"/>
              </a:spcAft>
              <a:buSzPts val="1600"/>
              <a:buFont typeface="Arial"/>
              <a:buNone/>
              <a:defRPr b="1" sz="1600"/>
            </a:lvl6pPr>
            <a:lvl7pPr indent="-228600" lvl="6" marL="3200400" algn="l">
              <a:spcBef>
                <a:spcPts val="320"/>
              </a:spcBef>
              <a:spcAft>
                <a:spcPts val="0"/>
              </a:spcAft>
              <a:buSzPts val="1600"/>
              <a:buFont typeface="Arial"/>
              <a:buNone/>
              <a:defRPr b="1" sz="1600"/>
            </a:lvl7pPr>
            <a:lvl8pPr indent="-228600" lvl="7" marL="3657600" algn="l">
              <a:spcBef>
                <a:spcPts val="320"/>
              </a:spcBef>
              <a:spcAft>
                <a:spcPts val="0"/>
              </a:spcAft>
              <a:buSzPts val="1600"/>
              <a:buFont typeface="Arial"/>
              <a:buNone/>
              <a:defRPr b="1" sz="1600"/>
            </a:lvl8pPr>
            <a:lvl9pPr indent="-228600" lvl="8" marL="4114800" algn="l">
              <a:spcBef>
                <a:spcPts val="320"/>
              </a:spcBef>
              <a:spcAft>
                <a:spcPts val="0"/>
              </a:spcAft>
              <a:buSzPts val="1600"/>
              <a:buFont typeface="Arial"/>
              <a:buNone/>
              <a:defRPr b="1" sz="1600"/>
            </a:lvl9pPr>
          </a:lstStyle>
          <a:p/>
        </p:txBody>
      </p:sp>
      <p:sp>
        <p:nvSpPr>
          <p:cNvPr id="74" name="Google Shape;74;p47"/>
          <p:cNvSpPr txBox="1"/>
          <p:nvPr>
            <p:ph idx="2" type="body"/>
          </p:nvPr>
        </p:nvSpPr>
        <p:spPr>
          <a:xfrm>
            <a:off x="457200" y="2174875"/>
            <a:ext cx="4040188" cy="3951288"/>
          </a:xfrm>
          <a:prstGeom prst="rect">
            <a:avLst/>
          </a:prstGeom>
          <a:noFill/>
          <a:ln>
            <a:noFill/>
          </a:ln>
        </p:spPr>
        <p:txBody>
          <a:bodyPr anchorCtr="0" anchor="t" bIns="46025" lIns="92075" spcFirstLastPara="1" rIns="92075" wrap="square" tIns="46025">
            <a:noAutofit/>
          </a:bodyPr>
          <a:lstStyle>
            <a:lvl1pPr indent="-320040" lvl="0" marL="457200" algn="l">
              <a:spcBef>
                <a:spcPts val="480"/>
              </a:spcBef>
              <a:spcAft>
                <a:spcPts val="0"/>
              </a:spcAft>
              <a:buSzPts val="1440"/>
              <a:buChar char="■"/>
              <a:defRPr sz="2400"/>
            </a:lvl1pPr>
            <a:lvl2pPr indent="-311150" lvl="1" marL="914400" algn="l">
              <a:spcBef>
                <a:spcPts val="400"/>
              </a:spcBef>
              <a:spcAft>
                <a:spcPts val="0"/>
              </a:spcAft>
              <a:buSzPts val="1300"/>
              <a:buChar char="◆"/>
              <a:defRPr sz="2000"/>
            </a:lvl2pPr>
            <a:lvl3pPr indent="-302894" lvl="2" marL="1371600" algn="l">
              <a:spcBef>
                <a:spcPts val="360"/>
              </a:spcBef>
              <a:spcAft>
                <a:spcPts val="0"/>
              </a:spcAft>
              <a:buSzPts val="1170"/>
              <a:buChar char="★"/>
              <a:defRPr sz="1800"/>
            </a:lvl3pPr>
            <a:lvl4pPr indent="-330200" lvl="3" marL="1828800" algn="l">
              <a:spcBef>
                <a:spcPts val="320"/>
              </a:spcBef>
              <a:spcAft>
                <a:spcPts val="0"/>
              </a:spcAft>
              <a:buSzPts val="1600"/>
              <a:buFont typeface="Arial"/>
              <a:buChar char="•"/>
              <a:defRPr sz="1600"/>
            </a:lvl4pPr>
            <a:lvl5pPr indent="-330200" lvl="4" marL="2286000" algn="l">
              <a:spcBef>
                <a:spcPts val="320"/>
              </a:spcBef>
              <a:spcAft>
                <a:spcPts val="0"/>
              </a:spcAft>
              <a:buSzPts val="1600"/>
              <a:buFont typeface="Arial"/>
              <a:buChar char="–"/>
              <a:defRPr sz="1600"/>
            </a:lvl5pPr>
            <a:lvl6pPr indent="-330200" lvl="5" marL="2743200" algn="l">
              <a:spcBef>
                <a:spcPts val="320"/>
              </a:spcBef>
              <a:spcAft>
                <a:spcPts val="0"/>
              </a:spcAft>
              <a:buSzPts val="1600"/>
              <a:buFont typeface="Arial"/>
              <a:buChar char="–"/>
              <a:defRPr sz="1600"/>
            </a:lvl6pPr>
            <a:lvl7pPr indent="-330200" lvl="6" marL="3200400" algn="l">
              <a:spcBef>
                <a:spcPts val="320"/>
              </a:spcBef>
              <a:spcAft>
                <a:spcPts val="0"/>
              </a:spcAft>
              <a:buSzPts val="1600"/>
              <a:buFont typeface="Arial"/>
              <a:buChar char="–"/>
              <a:defRPr sz="1600"/>
            </a:lvl7pPr>
            <a:lvl8pPr indent="-330200" lvl="7" marL="3657600" algn="l">
              <a:spcBef>
                <a:spcPts val="320"/>
              </a:spcBef>
              <a:spcAft>
                <a:spcPts val="0"/>
              </a:spcAft>
              <a:buSzPts val="1600"/>
              <a:buFont typeface="Arial"/>
              <a:buChar char="–"/>
              <a:defRPr sz="1600"/>
            </a:lvl8pPr>
            <a:lvl9pPr indent="-330200" lvl="8" marL="4114800" algn="l">
              <a:spcBef>
                <a:spcPts val="320"/>
              </a:spcBef>
              <a:spcAft>
                <a:spcPts val="0"/>
              </a:spcAft>
              <a:buSzPts val="1600"/>
              <a:buFont typeface="Arial"/>
              <a:buChar char="–"/>
              <a:defRPr sz="1600"/>
            </a:lvl9pPr>
          </a:lstStyle>
          <a:p/>
        </p:txBody>
      </p:sp>
      <p:sp>
        <p:nvSpPr>
          <p:cNvPr id="75" name="Google Shape;75;p47"/>
          <p:cNvSpPr txBox="1"/>
          <p:nvPr>
            <p:ph idx="3" type="body"/>
          </p:nvPr>
        </p:nvSpPr>
        <p:spPr>
          <a:xfrm>
            <a:off x="4645025" y="1535113"/>
            <a:ext cx="4041775" cy="639762"/>
          </a:xfrm>
          <a:prstGeom prst="rect">
            <a:avLst/>
          </a:prstGeom>
          <a:noFill/>
          <a:ln>
            <a:noFill/>
          </a:ln>
        </p:spPr>
        <p:txBody>
          <a:bodyPr anchorCtr="0" anchor="b" bIns="46025" lIns="92075" spcFirstLastPara="1" rIns="92075" wrap="square" tIns="46025">
            <a:noAutofit/>
          </a:bodyPr>
          <a:lstStyle>
            <a:lvl1pPr indent="-228600" lvl="0" marL="457200" algn="l">
              <a:spcBef>
                <a:spcPts val="480"/>
              </a:spcBef>
              <a:spcAft>
                <a:spcPts val="0"/>
              </a:spcAft>
              <a:buSzPts val="1440"/>
              <a:buNone/>
              <a:defRPr b="1" sz="2400"/>
            </a:lvl1pPr>
            <a:lvl2pPr indent="-228600" lvl="1" marL="914400" algn="l">
              <a:spcBef>
                <a:spcPts val="400"/>
              </a:spcBef>
              <a:spcAft>
                <a:spcPts val="0"/>
              </a:spcAft>
              <a:buSzPts val="1300"/>
              <a:buNone/>
              <a:defRPr b="1" sz="2000"/>
            </a:lvl2pPr>
            <a:lvl3pPr indent="-228600" lvl="2" marL="1371600" algn="l">
              <a:spcBef>
                <a:spcPts val="360"/>
              </a:spcBef>
              <a:spcAft>
                <a:spcPts val="0"/>
              </a:spcAft>
              <a:buSzPts val="1170"/>
              <a:buNone/>
              <a:defRPr b="1" sz="1800"/>
            </a:lvl3pPr>
            <a:lvl4pPr indent="-228600" lvl="3" marL="1828800" algn="l">
              <a:spcBef>
                <a:spcPts val="320"/>
              </a:spcBef>
              <a:spcAft>
                <a:spcPts val="0"/>
              </a:spcAft>
              <a:buSzPts val="1600"/>
              <a:buFont typeface="Arial"/>
              <a:buNone/>
              <a:defRPr b="1" sz="1600"/>
            </a:lvl4pPr>
            <a:lvl5pPr indent="-228600" lvl="4" marL="2286000" algn="l">
              <a:spcBef>
                <a:spcPts val="320"/>
              </a:spcBef>
              <a:spcAft>
                <a:spcPts val="0"/>
              </a:spcAft>
              <a:buSzPts val="1600"/>
              <a:buFont typeface="Arial"/>
              <a:buNone/>
              <a:defRPr b="1" sz="1600"/>
            </a:lvl5pPr>
            <a:lvl6pPr indent="-228600" lvl="5" marL="2743200" algn="l">
              <a:spcBef>
                <a:spcPts val="320"/>
              </a:spcBef>
              <a:spcAft>
                <a:spcPts val="0"/>
              </a:spcAft>
              <a:buSzPts val="1600"/>
              <a:buFont typeface="Arial"/>
              <a:buNone/>
              <a:defRPr b="1" sz="1600"/>
            </a:lvl6pPr>
            <a:lvl7pPr indent="-228600" lvl="6" marL="3200400" algn="l">
              <a:spcBef>
                <a:spcPts val="320"/>
              </a:spcBef>
              <a:spcAft>
                <a:spcPts val="0"/>
              </a:spcAft>
              <a:buSzPts val="1600"/>
              <a:buFont typeface="Arial"/>
              <a:buNone/>
              <a:defRPr b="1" sz="1600"/>
            </a:lvl7pPr>
            <a:lvl8pPr indent="-228600" lvl="7" marL="3657600" algn="l">
              <a:spcBef>
                <a:spcPts val="320"/>
              </a:spcBef>
              <a:spcAft>
                <a:spcPts val="0"/>
              </a:spcAft>
              <a:buSzPts val="1600"/>
              <a:buFont typeface="Arial"/>
              <a:buNone/>
              <a:defRPr b="1" sz="1600"/>
            </a:lvl8pPr>
            <a:lvl9pPr indent="-228600" lvl="8" marL="4114800" algn="l">
              <a:spcBef>
                <a:spcPts val="320"/>
              </a:spcBef>
              <a:spcAft>
                <a:spcPts val="0"/>
              </a:spcAft>
              <a:buSzPts val="1600"/>
              <a:buFont typeface="Arial"/>
              <a:buNone/>
              <a:defRPr b="1" sz="1600"/>
            </a:lvl9pPr>
          </a:lstStyle>
          <a:p/>
        </p:txBody>
      </p:sp>
      <p:sp>
        <p:nvSpPr>
          <p:cNvPr id="76" name="Google Shape;76;p47"/>
          <p:cNvSpPr txBox="1"/>
          <p:nvPr>
            <p:ph idx="4" type="body"/>
          </p:nvPr>
        </p:nvSpPr>
        <p:spPr>
          <a:xfrm>
            <a:off x="4645025" y="2174875"/>
            <a:ext cx="4041775" cy="3951288"/>
          </a:xfrm>
          <a:prstGeom prst="rect">
            <a:avLst/>
          </a:prstGeom>
          <a:noFill/>
          <a:ln>
            <a:noFill/>
          </a:ln>
        </p:spPr>
        <p:txBody>
          <a:bodyPr anchorCtr="0" anchor="t" bIns="46025" lIns="92075" spcFirstLastPara="1" rIns="92075" wrap="square" tIns="46025">
            <a:noAutofit/>
          </a:bodyPr>
          <a:lstStyle>
            <a:lvl1pPr indent="-320040" lvl="0" marL="457200" algn="l">
              <a:spcBef>
                <a:spcPts val="480"/>
              </a:spcBef>
              <a:spcAft>
                <a:spcPts val="0"/>
              </a:spcAft>
              <a:buSzPts val="1440"/>
              <a:buChar char="■"/>
              <a:defRPr sz="2400"/>
            </a:lvl1pPr>
            <a:lvl2pPr indent="-311150" lvl="1" marL="914400" algn="l">
              <a:spcBef>
                <a:spcPts val="400"/>
              </a:spcBef>
              <a:spcAft>
                <a:spcPts val="0"/>
              </a:spcAft>
              <a:buSzPts val="1300"/>
              <a:buChar char="◆"/>
              <a:defRPr sz="2000"/>
            </a:lvl2pPr>
            <a:lvl3pPr indent="-302894" lvl="2" marL="1371600" algn="l">
              <a:spcBef>
                <a:spcPts val="360"/>
              </a:spcBef>
              <a:spcAft>
                <a:spcPts val="0"/>
              </a:spcAft>
              <a:buSzPts val="1170"/>
              <a:buChar char="★"/>
              <a:defRPr sz="1800"/>
            </a:lvl3pPr>
            <a:lvl4pPr indent="-330200" lvl="3" marL="1828800" algn="l">
              <a:spcBef>
                <a:spcPts val="320"/>
              </a:spcBef>
              <a:spcAft>
                <a:spcPts val="0"/>
              </a:spcAft>
              <a:buSzPts val="1600"/>
              <a:buFont typeface="Arial"/>
              <a:buChar char="•"/>
              <a:defRPr sz="1600"/>
            </a:lvl4pPr>
            <a:lvl5pPr indent="-330200" lvl="4" marL="2286000" algn="l">
              <a:spcBef>
                <a:spcPts val="320"/>
              </a:spcBef>
              <a:spcAft>
                <a:spcPts val="0"/>
              </a:spcAft>
              <a:buSzPts val="1600"/>
              <a:buFont typeface="Arial"/>
              <a:buChar char="–"/>
              <a:defRPr sz="1600"/>
            </a:lvl5pPr>
            <a:lvl6pPr indent="-330200" lvl="5" marL="2743200" algn="l">
              <a:spcBef>
                <a:spcPts val="320"/>
              </a:spcBef>
              <a:spcAft>
                <a:spcPts val="0"/>
              </a:spcAft>
              <a:buSzPts val="1600"/>
              <a:buFont typeface="Arial"/>
              <a:buChar char="–"/>
              <a:defRPr sz="1600"/>
            </a:lvl6pPr>
            <a:lvl7pPr indent="-330200" lvl="6" marL="3200400" algn="l">
              <a:spcBef>
                <a:spcPts val="320"/>
              </a:spcBef>
              <a:spcAft>
                <a:spcPts val="0"/>
              </a:spcAft>
              <a:buSzPts val="1600"/>
              <a:buFont typeface="Arial"/>
              <a:buChar char="–"/>
              <a:defRPr sz="1600"/>
            </a:lvl7pPr>
            <a:lvl8pPr indent="-330200" lvl="7" marL="3657600" algn="l">
              <a:spcBef>
                <a:spcPts val="320"/>
              </a:spcBef>
              <a:spcAft>
                <a:spcPts val="0"/>
              </a:spcAft>
              <a:buSzPts val="1600"/>
              <a:buFont typeface="Arial"/>
              <a:buChar char="–"/>
              <a:defRPr sz="1600"/>
            </a:lvl8pPr>
            <a:lvl9pPr indent="-330200" lvl="8" marL="4114800" algn="l">
              <a:spcBef>
                <a:spcPts val="320"/>
              </a:spcBef>
              <a:spcAft>
                <a:spcPts val="0"/>
              </a:spcAft>
              <a:buSzPts val="1600"/>
              <a:buFont typeface="Arial"/>
              <a:buChar char="–"/>
              <a:defRPr sz="1600"/>
            </a:lvl9pPr>
          </a:lstStyle>
          <a:p/>
        </p:txBody>
      </p:sp>
      <p:sp>
        <p:nvSpPr>
          <p:cNvPr id="77" name="Google Shape;77;p47"/>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sz="1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47"/>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7"/>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theme" Target="../theme/theme3.xml"/><Relationship Id="rId10" Type="http://schemas.openxmlformats.org/officeDocument/2006/relationships/slideLayout" Target="../slideLayouts/slideLayout11.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 name="Shape 9"/>
        <p:cNvGrpSpPr/>
        <p:nvPr/>
      </p:nvGrpSpPr>
      <p:grpSpPr>
        <a:xfrm>
          <a:off x="0" y="0"/>
          <a:ext cx="0" cy="0"/>
          <a:chOff x="0" y="0"/>
          <a:chExt cx="0" cy="0"/>
        </a:xfrm>
      </p:grpSpPr>
      <p:cxnSp>
        <p:nvCxnSpPr>
          <p:cNvPr id="10" name="Google Shape;10;p37"/>
          <p:cNvCxnSpPr/>
          <p:nvPr/>
        </p:nvCxnSpPr>
        <p:spPr>
          <a:xfrm>
            <a:off x="0" y="1708150"/>
            <a:ext cx="9147175" cy="0"/>
          </a:xfrm>
          <a:prstGeom prst="straightConnector1">
            <a:avLst/>
          </a:prstGeom>
          <a:noFill/>
          <a:ln cap="sq" cmpd="sng" w="12700">
            <a:solidFill>
              <a:schemeClr val="dk1"/>
            </a:solidFill>
            <a:prstDash val="solid"/>
            <a:miter lim="800000"/>
            <a:headEnd len="med" w="med" type="none"/>
            <a:tailEnd len="med" w="med" type="none"/>
          </a:ln>
        </p:spPr>
      </p:cxnSp>
      <p:sp>
        <p:nvSpPr>
          <p:cNvPr id="11" name="Google Shape;11;p37"/>
          <p:cNvSpPr/>
          <p:nvPr/>
        </p:nvSpPr>
        <p:spPr>
          <a:xfrm>
            <a:off x="0" y="842962"/>
            <a:ext cx="2897187" cy="6015037"/>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close/>
              </a:path>
            </a:pathLst>
          </a:custGeom>
          <a:gradFill>
            <a:gsLst>
              <a:gs pos="0">
                <a:schemeClr val="dk2"/>
              </a:gs>
              <a:gs pos="100000">
                <a:schemeClr val="accent2"/>
              </a:gs>
            </a:gsLst>
            <a:lin ang="5400000" scaled="0"/>
          </a:gra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lt1"/>
              </a:solidFill>
              <a:latin typeface="Times New Roman"/>
              <a:ea typeface="Times New Roman"/>
              <a:cs typeface="Times New Roman"/>
              <a:sym typeface="Times New Roman"/>
            </a:endParaRPr>
          </a:p>
        </p:txBody>
      </p:sp>
      <p:sp>
        <p:nvSpPr>
          <p:cNvPr id="12" name="Google Shape;12;p37"/>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lvl1pPr lvl="0"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1pPr>
            <a:lvl2pPr lvl="1"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2pPr>
            <a:lvl3pPr lvl="2"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3pPr>
            <a:lvl4pPr lvl="3"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4pPr>
            <a:lvl5pPr lvl="4"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5pPr>
            <a:lvl6pPr lvl="5"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6pPr>
            <a:lvl7pPr lvl="6"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7pPr>
            <a:lvl8pPr lvl="7"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8pPr>
            <a:lvl9pPr lvl="8"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9pPr>
          </a:lstStyle>
          <a:p/>
        </p:txBody>
      </p:sp>
      <p:sp>
        <p:nvSpPr>
          <p:cNvPr id="13" name="Google Shape;13;p37"/>
          <p:cNvSpPr txBox="1"/>
          <p:nvPr>
            <p:ph idx="1" type="body"/>
          </p:nvPr>
        </p:nvSpPr>
        <p:spPr>
          <a:xfrm>
            <a:off x="2819400" y="1981200"/>
            <a:ext cx="6096000" cy="4114800"/>
          </a:xfrm>
          <a:prstGeom prst="rect">
            <a:avLst/>
          </a:prstGeom>
          <a:noFill/>
          <a:ln>
            <a:noFill/>
          </a:ln>
        </p:spPr>
        <p:txBody>
          <a:bodyPr anchorCtr="0" anchor="t" bIns="46025" lIns="92075" spcFirstLastPara="1" rIns="92075" wrap="square" tIns="46025">
            <a:noAutofit/>
          </a:bodyPr>
          <a:lstStyle>
            <a:lvl1pPr indent="-335280" lvl="0" marL="457200" marR="0" rtl="0" algn="l">
              <a:spcBef>
                <a:spcPts val="560"/>
              </a:spcBef>
              <a:spcAft>
                <a:spcPts val="0"/>
              </a:spcAft>
              <a:buClr>
                <a:schemeClr val="hlink"/>
              </a:buClr>
              <a:buSzPts val="1680"/>
              <a:buFont typeface="Noto Sans Symbols"/>
              <a:buChar char="■"/>
              <a:defRPr b="0" i="0" sz="2800" u="none" cap="none" strike="noStrike">
                <a:solidFill>
                  <a:schemeClr val="lt1"/>
                </a:solidFill>
                <a:latin typeface="Arial"/>
                <a:ea typeface="Arial"/>
                <a:cs typeface="Arial"/>
                <a:sym typeface="Arial"/>
              </a:defRPr>
            </a:lvl1pPr>
            <a:lvl2pPr indent="-335915" lvl="1" marL="914400" marR="0" rtl="0" algn="l">
              <a:spcBef>
                <a:spcPts val="520"/>
              </a:spcBef>
              <a:spcAft>
                <a:spcPts val="0"/>
              </a:spcAft>
              <a:buClr>
                <a:schemeClr val="lt2"/>
              </a:buClr>
              <a:buSzPts val="1690"/>
              <a:buFont typeface="Noto Sans Symbols"/>
              <a:buChar char="◆"/>
              <a:defRPr b="0" i="0" sz="2600" u="none" cap="none" strike="noStrike">
                <a:solidFill>
                  <a:schemeClr val="lt1"/>
                </a:solidFill>
                <a:latin typeface="Arial"/>
                <a:ea typeface="Arial"/>
                <a:cs typeface="Arial"/>
                <a:sym typeface="Arial"/>
              </a:defRPr>
            </a:lvl2pPr>
            <a:lvl3pPr indent="-327660" lvl="2" marL="1371600" marR="0" rtl="0" algn="l">
              <a:spcBef>
                <a:spcPts val="480"/>
              </a:spcBef>
              <a:spcAft>
                <a:spcPts val="0"/>
              </a:spcAft>
              <a:buClr>
                <a:schemeClr val="hlink"/>
              </a:buClr>
              <a:buSzPts val="1560"/>
              <a:buFont typeface="Noto Sans Symbols"/>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2"/>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6pPr>
            <a:lvl7pPr indent="-355600" lvl="6" marL="32004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7pPr>
            <a:lvl8pPr indent="-355600" lvl="7" marL="36576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8pPr>
            <a:lvl9pPr indent="-355600" lvl="8" marL="41148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9pPr>
          </a:lstStyle>
          <a:p/>
        </p:txBody>
      </p:sp>
      <p:sp>
        <p:nvSpPr>
          <p:cNvPr id="14" name="Google Shape;14;p37"/>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marR="0" rtl="0" algn="l">
              <a:lnSpc>
                <a:spcPct val="100000"/>
              </a:lnSpc>
              <a:spcBef>
                <a:spcPts val="0"/>
              </a:spcBef>
              <a:spcAft>
                <a:spcPts val="0"/>
              </a:spcAft>
              <a:buSzPts val="1400"/>
              <a:buNone/>
              <a:defRPr b="0" i="0" sz="14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9pPr>
          </a:lstStyle>
          <a:p/>
        </p:txBody>
      </p:sp>
      <p:sp>
        <p:nvSpPr>
          <p:cNvPr id="15" name="Google Shape;15;p37"/>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marR="0" rtl="0" algn="l">
              <a:lnSpc>
                <a:spcPct val="100000"/>
              </a:lnSpc>
              <a:spcBef>
                <a:spcPts val="0"/>
              </a:spcBef>
              <a:spcAft>
                <a:spcPts val="0"/>
              </a:spcAft>
              <a:buSzPts val="1400"/>
              <a:buNone/>
              <a:defRPr b="0" i="0" sz="2400" u="none">
                <a:solidFill>
                  <a:schemeClr val="lt1"/>
                </a:solidFill>
                <a:latin typeface="Times New Roman"/>
                <a:ea typeface="Times New Roman"/>
                <a:cs typeface="Times New Roman"/>
                <a:sym typeface="Times New Roman"/>
              </a:defRPr>
            </a:lvl1pPr>
            <a:lvl2pPr lvl="1"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9pPr>
          </a:lstStyle>
          <a:p/>
        </p:txBody>
      </p:sp>
      <p:sp>
        <p:nvSpPr>
          <p:cNvPr id="16" name="Google Shape;16;p37"/>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3" name="Shape 23"/>
        <p:cNvGrpSpPr/>
        <p:nvPr/>
      </p:nvGrpSpPr>
      <p:grpSpPr>
        <a:xfrm>
          <a:off x="0" y="0"/>
          <a:ext cx="0" cy="0"/>
          <a:chOff x="0" y="0"/>
          <a:chExt cx="0" cy="0"/>
        </a:xfrm>
      </p:grpSpPr>
      <p:sp>
        <p:nvSpPr>
          <p:cNvPr id="24" name="Google Shape;24;p39"/>
          <p:cNvSpPr/>
          <p:nvPr/>
        </p:nvSpPr>
        <p:spPr>
          <a:xfrm>
            <a:off x="0" y="842962"/>
            <a:ext cx="2897187" cy="6015037"/>
          </a:xfrm>
          <a:custGeom>
            <a:rect b="b" l="l" r="r" t="t"/>
            <a:pathLst>
              <a:path extrusionOk="0" fill="none" h="21600" w="21600">
                <a:moveTo>
                  <a:pt x="-1" y="0"/>
                </a:moveTo>
                <a:cubicBezTo>
                  <a:pt x="11929" y="0"/>
                  <a:pt x="21600" y="9670"/>
                  <a:pt x="21600" y="21600"/>
                </a:cubicBezTo>
              </a:path>
              <a:path extrusionOk="0" h="21600" w="21600">
                <a:moveTo>
                  <a:pt x="-1" y="0"/>
                </a:moveTo>
                <a:cubicBezTo>
                  <a:pt x="11929" y="0"/>
                  <a:pt x="21600" y="9670"/>
                  <a:pt x="21600" y="21600"/>
                </a:cubicBezTo>
                <a:lnTo>
                  <a:pt x="0" y="21600"/>
                </a:lnTo>
                <a:close/>
              </a:path>
            </a:pathLst>
          </a:custGeom>
          <a:gradFill>
            <a:gsLst>
              <a:gs pos="0">
                <a:schemeClr val="dk2"/>
              </a:gs>
              <a:gs pos="100000">
                <a:schemeClr val="accent2"/>
              </a:gs>
            </a:gsLst>
            <a:lin ang="5400000" scaled="0"/>
          </a:gra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a:solidFill>
                <a:schemeClr val="lt1"/>
              </a:solidFill>
              <a:latin typeface="Times New Roman"/>
              <a:ea typeface="Times New Roman"/>
              <a:cs typeface="Times New Roman"/>
              <a:sym typeface="Times New Roman"/>
            </a:endParaRPr>
          </a:p>
        </p:txBody>
      </p:sp>
      <p:sp>
        <p:nvSpPr>
          <p:cNvPr id="25" name="Google Shape;25;p39"/>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lvl1pPr lvl="0"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1pPr>
            <a:lvl2pPr lvl="1"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2pPr>
            <a:lvl3pPr lvl="2"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3pPr>
            <a:lvl4pPr lvl="3"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4pPr>
            <a:lvl5pPr lvl="4"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5pPr>
            <a:lvl6pPr lvl="5"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6pPr>
            <a:lvl7pPr lvl="6"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7pPr>
            <a:lvl8pPr lvl="7"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8pPr>
            <a:lvl9pPr lvl="8" marR="0" rtl="0" algn="l">
              <a:lnSpc>
                <a:spcPct val="70000"/>
              </a:lnSpc>
              <a:spcBef>
                <a:spcPts val="0"/>
              </a:spcBef>
              <a:spcAft>
                <a:spcPts val="0"/>
              </a:spcAft>
              <a:buSzPts val="1400"/>
              <a:buNone/>
              <a:defRPr b="1" i="0" sz="4800" u="none" cap="none" strike="noStrike">
                <a:solidFill>
                  <a:schemeClr val="lt2"/>
                </a:solidFill>
                <a:latin typeface="Arial Narrow"/>
                <a:ea typeface="Arial Narrow"/>
                <a:cs typeface="Arial Narrow"/>
                <a:sym typeface="Arial Narrow"/>
              </a:defRPr>
            </a:lvl9pPr>
          </a:lstStyle>
          <a:p/>
        </p:txBody>
      </p:sp>
      <p:sp>
        <p:nvSpPr>
          <p:cNvPr id="26" name="Google Shape;26;p39"/>
          <p:cNvSpPr txBox="1"/>
          <p:nvPr>
            <p:ph idx="1" type="body"/>
          </p:nvPr>
        </p:nvSpPr>
        <p:spPr>
          <a:xfrm>
            <a:off x="2819400" y="1981200"/>
            <a:ext cx="6096000" cy="4114800"/>
          </a:xfrm>
          <a:prstGeom prst="rect">
            <a:avLst/>
          </a:prstGeom>
          <a:noFill/>
          <a:ln>
            <a:noFill/>
          </a:ln>
        </p:spPr>
        <p:txBody>
          <a:bodyPr anchorCtr="0" anchor="t" bIns="46025" lIns="92075" spcFirstLastPara="1" rIns="92075" wrap="square" tIns="46025">
            <a:noAutofit/>
          </a:bodyPr>
          <a:lstStyle>
            <a:lvl1pPr indent="-335280" lvl="0" marL="457200" marR="0" rtl="0" algn="l">
              <a:spcBef>
                <a:spcPts val="560"/>
              </a:spcBef>
              <a:spcAft>
                <a:spcPts val="0"/>
              </a:spcAft>
              <a:buClr>
                <a:schemeClr val="hlink"/>
              </a:buClr>
              <a:buSzPts val="1680"/>
              <a:buFont typeface="Noto Sans Symbols"/>
              <a:buChar char="■"/>
              <a:defRPr b="0" i="0" sz="2800" u="none" cap="none" strike="noStrike">
                <a:solidFill>
                  <a:schemeClr val="lt1"/>
                </a:solidFill>
                <a:latin typeface="Arial"/>
                <a:ea typeface="Arial"/>
                <a:cs typeface="Arial"/>
                <a:sym typeface="Arial"/>
              </a:defRPr>
            </a:lvl1pPr>
            <a:lvl2pPr indent="-335915" lvl="1" marL="914400" marR="0" rtl="0" algn="l">
              <a:spcBef>
                <a:spcPts val="520"/>
              </a:spcBef>
              <a:spcAft>
                <a:spcPts val="0"/>
              </a:spcAft>
              <a:buClr>
                <a:schemeClr val="lt2"/>
              </a:buClr>
              <a:buSzPts val="1690"/>
              <a:buFont typeface="Noto Sans Symbols"/>
              <a:buChar char="◆"/>
              <a:defRPr b="0" i="0" sz="2600" u="none" cap="none" strike="noStrike">
                <a:solidFill>
                  <a:schemeClr val="lt1"/>
                </a:solidFill>
                <a:latin typeface="Arial"/>
                <a:ea typeface="Arial"/>
                <a:cs typeface="Arial"/>
                <a:sym typeface="Arial"/>
              </a:defRPr>
            </a:lvl2pPr>
            <a:lvl3pPr indent="-327660" lvl="2" marL="1371600" marR="0" rtl="0" algn="l">
              <a:spcBef>
                <a:spcPts val="480"/>
              </a:spcBef>
              <a:spcAft>
                <a:spcPts val="0"/>
              </a:spcAft>
              <a:buClr>
                <a:schemeClr val="hlink"/>
              </a:buClr>
              <a:buSzPts val="1560"/>
              <a:buFont typeface="Noto Sans Symbols"/>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2"/>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6pPr>
            <a:lvl7pPr indent="-355600" lvl="6" marL="32004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7pPr>
            <a:lvl8pPr indent="-355600" lvl="7" marL="36576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8pPr>
            <a:lvl9pPr indent="-355600" lvl="8" marL="4114800" marR="0" rtl="0" algn="l">
              <a:spcBef>
                <a:spcPts val="400"/>
              </a:spcBef>
              <a:spcAft>
                <a:spcPts val="0"/>
              </a:spcAft>
              <a:buClr>
                <a:schemeClr val="hlink"/>
              </a:buClr>
              <a:buSzPts val="2000"/>
              <a:buFont typeface="Arial"/>
              <a:buChar char="–"/>
              <a:defRPr b="0" i="0" sz="2000" u="none" cap="none" strike="noStrike">
                <a:solidFill>
                  <a:schemeClr val="lt1"/>
                </a:solidFill>
                <a:latin typeface="Arial"/>
                <a:ea typeface="Arial"/>
                <a:cs typeface="Arial"/>
                <a:sym typeface="Arial"/>
              </a:defRPr>
            </a:lvl9pPr>
          </a:lstStyle>
          <a:p/>
        </p:txBody>
      </p:sp>
      <p:sp>
        <p:nvSpPr>
          <p:cNvPr id="27" name="Google Shape;27;p39"/>
          <p:cNvSpPr txBox="1"/>
          <p:nvPr>
            <p:ph idx="10" type="dt"/>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lvl1pPr lvl="0" marR="0" rtl="0" algn="l">
              <a:lnSpc>
                <a:spcPct val="100000"/>
              </a:lnSpc>
              <a:spcBef>
                <a:spcPts val="0"/>
              </a:spcBef>
              <a:spcAft>
                <a:spcPts val="0"/>
              </a:spcAft>
              <a:buSzPts val="1400"/>
              <a:buNone/>
              <a:defRPr b="0" i="0" sz="14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9pPr>
          </a:lstStyle>
          <a:p/>
        </p:txBody>
      </p:sp>
      <p:sp>
        <p:nvSpPr>
          <p:cNvPr id="28" name="Google Shape;28;p39"/>
          <p:cNvSpPr txBox="1"/>
          <p:nvPr>
            <p:ph idx="11" type="ftr"/>
          </p:nvPr>
        </p:nvSpPr>
        <p:spPr>
          <a:xfrm>
            <a:off x="3581400" y="6248400"/>
            <a:ext cx="2895600" cy="457200"/>
          </a:xfrm>
          <a:prstGeom prst="rect">
            <a:avLst/>
          </a:prstGeom>
          <a:noFill/>
          <a:ln>
            <a:noFill/>
          </a:ln>
        </p:spPr>
        <p:txBody>
          <a:bodyPr anchorCtr="0" anchor="ctr" bIns="46025" lIns="92075" spcFirstLastPara="1" rIns="92075" wrap="square" tIns="46025">
            <a:noAutofit/>
          </a:bodyPr>
          <a:lstStyle>
            <a:lvl1pPr lvl="0" marR="0" rtl="0" algn="l">
              <a:lnSpc>
                <a:spcPct val="100000"/>
              </a:lnSpc>
              <a:spcBef>
                <a:spcPts val="0"/>
              </a:spcBef>
              <a:spcAft>
                <a:spcPts val="0"/>
              </a:spcAft>
              <a:buSzPts val="1400"/>
              <a:buNone/>
              <a:defRPr b="0" i="0" sz="2400" u="none">
                <a:solidFill>
                  <a:schemeClr val="lt1"/>
                </a:solidFill>
                <a:latin typeface="Times New Roman"/>
                <a:ea typeface="Times New Roman"/>
                <a:cs typeface="Times New Roman"/>
                <a:sym typeface="Times New Roman"/>
              </a:defRPr>
            </a:lvl1pPr>
            <a:lvl2pPr lvl="1"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2pPr>
            <a:lvl3pPr lvl="2"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3pPr>
            <a:lvl4pPr lvl="3"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4pPr>
            <a:lvl5pPr lvl="4"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5pPr>
            <a:lvl6pPr lvl="5"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6pPr>
            <a:lvl7pPr lvl="6"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7pPr>
            <a:lvl8pPr lvl="7"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8pPr>
            <a:lvl9pPr lvl="8" marR="0" rtl="0" algn="l">
              <a:lnSpc>
                <a:spcPct val="100000"/>
              </a:lnSpc>
              <a:spcBef>
                <a:spcPts val="0"/>
              </a:spcBef>
              <a:spcAft>
                <a:spcPts val="0"/>
              </a:spcAft>
              <a:buSzPts val="1400"/>
              <a:buNone/>
              <a:defRPr b="0" i="0" sz="2400" u="none" cap="none" strike="noStrike">
                <a:solidFill>
                  <a:schemeClr val="lt1"/>
                </a:solidFill>
                <a:latin typeface="Times New Roman"/>
                <a:ea typeface="Times New Roman"/>
                <a:cs typeface="Times New Roman"/>
                <a:sym typeface="Times New Roman"/>
              </a:defRPr>
            </a:lvl9pPr>
          </a:lstStyle>
          <a:p/>
        </p:txBody>
      </p:sp>
      <p:sp>
        <p:nvSpPr>
          <p:cNvPr id="29" name="Google Shape;29;p39"/>
          <p:cNvSpPr txBox="1"/>
          <p:nvPr>
            <p:ph idx="12" type="sldNum"/>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lvl1pPr indent="0" lvl="0"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1pPr>
            <a:lvl2pPr indent="0" lvl="1"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2pPr>
            <a:lvl3pPr indent="0" lvl="2"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3pPr>
            <a:lvl4pPr indent="0" lvl="3"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4pPr>
            <a:lvl5pPr indent="0" lvl="4"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5pPr>
            <a:lvl6pPr indent="0" lvl="5"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6pPr>
            <a:lvl7pPr indent="0" lvl="6"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7pPr>
            <a:lvl8pPr indent="0" lvl="7"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8pPr>
            <a:lvl9pPr indent="0" lvl="8" marL="0" marR="0" rtl="0" algn="r">
              <a:lnSpc>
                <a:spcPct val="100000"/>
              </a:lnSpc>
              <a:spcBef>
                <a:spcPts val="0"/>
              </a:spcBef>
              <a:spcAft>
                <a:spcPts val="0"/>
              </a:spcAft>
              <a:buClr>
                <a:schemeClr val="lt1"/>
              </a:buClr>
              <a:buSzPts val="1400"/>
              <a:buFont typeface="Arial"/>
              <a:buNone/>
              <a:defRPr b="0" i="0" sz="14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solidFill>
                <a:srgbClr val="000000"/>
              </a:solidFill>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99" name="Google Shape;99;p1"/>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00" name="Google Shape;100;p1"/>
          <p:cNvSpPr txBox="1"/>
          <p:nvPr>
            <p:ph idx="1" type="subTitle"/>
          </p:nvPr>
        </p:nvSpPr>
        <p:spPr>
          <a:xfrm>
            <a:off x="3419475" y="2852737"/>
            <a:ext cx="4572000" cy="1752600"/>
          </a:xfrm>
          <a:prstGeom prst="rect">
            <a:avLst/>
          </a:prstGeom>
          <a:noFill/>
          <a:ln>
            <a:noFill/>
          </a:ln>
        </p:spPr>
        <p:txBody>
          <a:bodyPr anchorCtr="0" anchor="t" bIns="46025" lIns="92075" spcFirstLastPara="1" rIns="92075" wrap="square" tIns="46025">
            <a:noAutofit/>
          </a:bodyPr>
          <a:lstStyle/>
          <a:p>
            <a:pPr indent="0" lvl="0" marL="0" rtl="0" algn="ctr">
              <a:lnSpc>
                <a:spcPct val="100000"/>
              </a:lnSpc>
              <a:spcBef>
                <a:spcPts val="0"/>
              </a:spcBef>
              <a:spcAft>
                <a:spcPts val="0"/>
              </a:spcAft>
              <a:buSzPts val="2160"/>
              <a:buNone/>
            </a:pPr>
            <a:r>
              <a:rPr b="0" i="0" lang="en-US" sz="3600" u="none">
                <a:solidFill>
                  <a:schemeClr val="lt1"/>
                </a:solidFill>
                <a:latin typeface="Arial"/>
                <a:ea typeface="Arial"/>
                <a:cs typeface="Arial"/>
                <a:sym typeface="Arial"/>
              </a:rPr>
              <a:t>Alcohol, Other Drugs, and</a:t>
            </a:r>
            <a:r>
              <a:rPr b="0" i="0" lang="en-US" sz="2400" u="none">
                <a:solidFill>
                  <a:schemeClr val="lt1"/>
                </a:solidFill>
                <a:latin typeface="Arial"/>
                <a:ea typeface="Arial"/>
                <a:cs typeface="Arial"/>
                <a:sym typeface="Arial"/>
              </a:rPr>
              <a:t> </a:t>
            </a:r>
            <a:r>
              <a:rPr b="0" i="0" lang="en-US" sz="3600" u="none">
                <a:solidFill>
                  <a:schemeClr val="lt1"/>
                </a:solidFill>
                <a:latin typeface="Arial"/>
                <a:ea typeface="Arial"/>
                <a:cs typeface="Arial"/>
                <a:sym typeface="Arial"/>
              </a:rPr>
              <a:t>Driving</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0"/>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77" name="Google Shape;177;p10"/>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78" name="Google Shape;178;p10"/>
          <p:cNvSpPr txBox="1"/>
          <p:nvPr>
            <p:ph type="title"/>
          </p:nvPr>
        </p:nvSpPr>
        <p:spPr>
          <a:xfrm>
            <a:off x="2819400" y="259375"/>
            <a:ext cx="6096000" cy="1493100"/>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Alcohol in the Body</a:t>
            </a:r>
            <a:endParaRPr/>
          </a:p>
        </p:txBody>
      </p:sp>
      <p:sp>
        <p:nvSpPr>
          <p:cNvPr id="179" name="Google Shape;179;p10"/>
          <p:cNvSpPr txBox="1"/>
          <p:nvPr>
            <p:ph idx="1" type="body"/>
          </p:nvPr>
        </p:nvSpPr>
        <p:spPr>
          <a:xfrm>
            <a:off x="446125" y="1379900"/>
            <a:ext cx="8469300" cy="51981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Blood Alcohol Concentration (BAC)- the amount of alcohol in the blood.</a:t>
            </a:r>
            <a:endParaRPr b="0" i="0" sz="28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The level of intoxication is determined by the % of alcohol in the bloodstream.</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What is the legal BAC limit in </a:t>
            </a:r>
            <a:r>
              <a:rPr lang="en-US"/>
              <a:t>Oklahoma</a:t>
            </a:r>
            <a:r>
              <a:rPr b="0" i="0" lang="en-US" sz="2800" u="none">
                <a:solidFill>
                  <a:schemeClr val="lt1"/>
                </a:solidFill>
                <a:latin typeface="Arial"/>
                <a:ea typeface="Arial"/>
                <a:cs typeface="Arial"/>
                <a:sym typeface="Arial"/>
              </a:rPr>
              <a:t>?</a:t>
            </a:r>
            <a:endParaRPr/>
          </a:p>
          <a:p>
            <a:pPr indent="-304800" lvl="0" marL="342900" rtl="0" algn="l">
              <a:lnSpc>
                <a:spcPct val="100000"/>
              </a:lnSpc>
              <a:spcBef>
                <a:spcPts val="560"/>
              </a:spcBef>
              <a:spcAft>
                <a:spcPts val="0"/>
              </a:spcAft>
              <a:buSzPts val="1080"/>
              <a:buChar char="■"/>
            </a:pPr>
            <a:r>
              <a:rPr lang="en-US"/>
              <a:t> </a:t>
            </a:r>
            <a:r>
              <a:rPr lang="en-US" sz="3400"/>
              <a:t> .08 </a:t>
            </a:r>
            <a:endParaRPr sz="3400"/>
          </a:p>
          <a:p>
            <a:pPr indent="0" lvl="0" marL="342900" rtl="0" algn="l">
              <a:lnSpc>
                <a:spcPct val="100000"/>
              </a:lnSpc>
              <a:spcBef>
                <a:spcPts val="560"/>
              </a:spcBef>
              <a:spcAft>
                <a:spcPts val="0"/>
              </a:spcAft>
              <a:buNone/>
            </a:pPr>
            <a:r>
              <a:t/>
            </a:r>
            <a:endParaRPr sz="3400"/>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Each drink adds about 0.02 – 0.03% to a person’s BAC.</a:t>
            </a:r>
            <a:endParaRPr/>
          </a:p>
          <a:p>
            <a:pPr indent="-236220" lvl="0" marL="342900" rtl="0" algn="l">
              <a:spcBef>
                <a:spcPts val="560"/>
              </a:spcBef>
              <a:spcAft>
                <a:spcPts val="0"/>
              </a:spcAft>
              <a:buSzPts val="1680"/>
              <a:buNone/>
            </a:pPr>
            <a:r>
              <a:t/>
            </a:r>
            <a:endParaRPr b="0" i="0" sz="2800" u="non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0" st="0"/>
                                            </p:txEl>
                                          </p:spTgt>
                                        </p:tgtEl>
                                        <p:attrNameLst>
                                          <p:attrName>style.visibility</p:attrName>
                                        </p:attrNameLst>
                                      </p:cBhvr>
                                      <p:to>
                                        <p:strVal val="visible"/>
                                      </p:to>
                                    </p:set>
                                    <p:animEffect filter="fade" transition="in">
                                      <p:cBhvr>
                                        <p:cTn dur="500"/>
                                        <p:tgtEl>
                                          <p:spTgt spid="17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1" st="1"/>
                                            </p:txEl>
                                          </p:spTgt>
                                        </p:tgtEl>
                                        <p:attrNameLst>
                                          <p:attrName>style.visibility</p:attrName>
                                        </p:attrNameLst>
                                      </p:cBhvr>
                                      <p:to>
                                        <p:strVal val="visible"/>
                                      </p:to>
                                    </p:set>
                                    <p:animEffect filter="fade" transition="in">
                                      <p:cBhvr>
                                        <p:cTn dur="500"/>
                                        <p:tgtEl>
                                          <p:spTgt spid="17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2" st="2"/>
                                            </p:txEl>
                                          </p:spTgt>
                                        </p:tgtEl>
                                        <p:attrNameLst>
                                          <p:attrName>style.visibility</p:attrName>
                                        </p:attrNameLst>
                                      </p:cBhvr>
                                      <p:to>
                                        <p:strVal val="visible"/>
                                      </p:to>
                                    </p:set>
                                    <p:animEffect filter="fade" transition="in">
                                      <p:cBhvr>
                                        <p:cTn dur="500"/>
                                        <p:tgtEl>
                                          <p:spTgt spid="17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3" st="3"/>
                                            </p:txEl>
                                          </p:spTgt>
                                        </p:tgtEl>
                                        <p:attrNameLst>
                                          <p:attrName>style.visibility</p:attrName>
                                        </p:attrNameLst>
                                      </p:cBhvr>
                                      <p:to>
                                        <p:strVal val="visible"/>
                                      </p:to>
                                    </p:set>
                                    <p:animEffect filter="fade" transition="in">
                                      <p:cBhvr>
                                        <p:cTn dur="500"/>
                                        <p:tgtEl>
                                          <p:spTgt spid="17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4" st="4"/>
                                            </p:txEl>
                                          </p:spTgt>
                                        </p:tgtEl>
                                        <p:attrNameLst>
                                          <p:attrName>style.visibility</p:attrName>
                                        </p:attrNameLst>
                                      </p:cBhvr>
                                      <p:to>
                                        <p:strVal val="visible"/>
                                      </p:to>
                                    </p:set>
                                    <p:animEffect filter="fade" transition="in">
                                      <p:cBhvr>
                                        <p:cTn dur="500"/>
                                        <p:tgtEl>
                                          <p:spTgt spid="17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5" st="5"/>
                                            </p:txEl>
                                          </p:spTgt>
                                        </p:tgtEl>
                                        <p:attrNameLst>
                                          <p:attrName>style.visibility</p:attrName>
                                        </p:attrNameLst>
                                      </p:cBhvr>
                                      <p:to>
                                        <p:strVal val="visible"/>
                                      </p:to>
                                    </p:set>
                                    <p:animEffect filter="fade" transition="in">
                                      <p:cBhvr>
                                        <p:cTn dur="500"/>
                                        <p:tgtEl>
                                          <p:spTgt spid="17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6" st="6"/>
                                            </p:txEl>
                                          </p:spTgt>
                                        </p:tgtEl>
                                        <p:attrNameLst>
                                          <p:attrName>style.visibility</p:attrName>
                                        </p:attrNameLst>
                                      </p:cBhvr>
                                      <p:to>
                                        <p:strVal val="visible"/>
                                      </p:to>
                                    </p:set>
                                    <p:animEffect filter="fade" transition="in">
                                      <p:cBhvr>
                                        <p:cTn dur="500"/>
                                        <p:tgtEl>
                                          <p:spTgt spid="17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7" st="7"/>
                                            </p:txEl>
                                          </p:spTgt>
                                        </p:tgtEl>
                                        <p:attrNameLst>
                                          <p:attrName>style.visibility</p:attrName>
                                        </p:attrNameLst>
                                      </p:cBhvr>
                                      <p:to>
                                        <p:strVal val="visible"/>
                                      </p:to>
                                    </p:set>
                                    <p:animEffect filter="fade" transition="in">
                                      <p:cBhvr>
                                        <p:cTn dur="500"/>
                                        <p:tgtEl>
                                          <p:spTgt spid="179">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8" st="8"/>
                                            </p:txEl>
                                          </p:spTgt>
                                        </p:tgtEl>
                                        <p:attrNameLst>
                                          <p:attrName>style.visibility</p:attrName>
                                        </p:attrNameLst>
                                      </p:cBhvr>
                                      <p:to>
                                        <p:strVal val="visible"/>
                                      </p:to>
                                    </p:set>
                                    <p:animEffect filter="fade" transition="in">
                                      <p:cBhvr>
                                        <p:cTn dur="500"/>
                                        <p:tgtEl>
                                          <p:spTgt spid="179">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1"/>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86" name="Google Shape;186;p11"/>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87" name="Google Shape;187;p11"/>
          <p:cNvSpPr txBox="1"/>
          <p:nvPr>
            <p:ph type="title"/>
          </p:nvPr>
        </p:nvSpPr>
        <p:spPr>
          <a:xfrm>
            <a:off x="1835150" y="93375"/>
            <a:ext cx="6096000" cy="12969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Factors Affecting BAC</a:t>
            </a:r>
            <a:endParaRPr/>
          </a:p>
        </p:txBody>
      </p:sp>
      <p:sp>
        <p:nvSpPr>
          <p:cNvPr id="188" name="Google Shape;188;p11"/>
          <p:cNvSpPr txBox="1"/>
          <p:nvPr>
            <p:ph idx="1" type="body"/>
          </p:nvPr>
        </p:nvSpPr>
        <p:spPr>
          <a:xfrm>
            <a:off x="425400" y="1307275"/>
            <a:ext cx="8490000" cy="51669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Amount of alcohol consumed.</a:t>
            </a:r>
            <a:endParaRPr b="0" i="0" sz="24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Amount of time over which a given amount of alcohol is consumed.</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Person’s body weight.</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Alcohol is absorbed into the body very quickly but is very slow to leave.  The type and amount of food in the stomach has very little effect on the absorption of alcohol.</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The absorption rate is faster when alcohol is mixed with carbonated beverages.</a:t>
            </a:r>
            <a:endParaRPr/>
          </a:p>
          <a:p>
            <a:pPr indent="-251459" lvl="0" marL="342900" rtl="0" algn="l">
              <a:spcBef>
                <a:spcPts val="480"/>
              </a:spcBef>
              <a:spcAft>
                <a:spcPts val="0"/>
              </a:spcAft>
              <a:buSzPts val="1440"/>
              <a:buNone/>
            </a:pPr>
            <a:r>
              <a:t/>
            </a:r>
            <a:endParaRPr b="0" i="0" sz="2400" u="non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0" st="0"/>
                                            </p:txEl>
                                          </p:spTgt>
                                        </p:tgtEl>
                                        <p:attrNameLst>
                                          <p:attrName>style.visibility</p:attrName>
                                        </p:attrNameLst>
                                      </p:cBhvr>
                                      <p:to>
                                        <p:strVal val="visible"/>
                                      </p:to>
                                    </p:set>
                                    <p:animEffect filter="fade" transition="in">
                                      <p:cBhvr>
                                        <p:cTn dur="2000"/>
                                        <p:tgtEl>
                                          <p:spTgt spid="18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1" st="1"/>
                                            </p:txEl>
                                          </p:spTgt>
                                        </p:tgtEl>
                                        <p:attrNameLst>
                                          <p:attrName>style.visibility</p:attrName>
                                        </p:attrNameLst>
                                      </p:cBhvr>
                                      <p:to>
                                        <p:strVal val="visible"/>
                                      </p:to>
                                    </p:set>
                                    <p:animEffect filter="fade" transition="in">
                                      <p:cBhvr>
                                        <p:cTn dur="2000"/>
                                        <p:tgtEl>
                                          <p:spTgt spid="18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2" st="2"/>
                                            </p:txEl>
                                          </p:spTgt>
                                        </p:tgtEl>
                                        <p:attrNameLst>
                                          <p:attrName>style.visibility</p:attrName>
                                        </p:attrNameLst>
                                      </p:cBhvr>
                                      <p:to>
                                        <p:strVal val="visible"/>
                                      </p:to>
                                    </p:set>
                                    <p:animEffect filter="fade" transition="in">
                                      <p:cBhvr>
                                        <p:cTn dur="2000"/>
                                        <p:tgtEl>
                                          <p:spTgt spid="18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3" st="3"/>
                                            </p:txEl>
                                          </p:spTgt>
                                        </p:tgtEl>
                                        <p:attrNameLst>
                                          <p:attrName>style.visibility</p:attrName>
                                        </p:attrNameLst>
                                      </p:cBhvr>
                                      <p:to>
                                        <p:strVal val="visible"/>
                                      </p:to>
                                    </p:set>
                                    <p:animEffect filter="fade" transition="in">
                                      <p:cBhvr>
                                        <p:cTn dur="2000"/>
                                        <p:tgtEl>
                                          <p:spTgt spid="18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4" st="4"/>
                                            </p:txEl>
                                          </p:spTgt>
                                        </p:tgtEl>
                                        <p:attrNameLst>
                                          <p:attrName>style.visibility</p:attrName>
                                        </p:attrNameLst>
                                      </p:cBhvr>
                                      <p:to>
                                        <p:strVal val="visible"/>
                                      </p:to>
                                    </p:set>
                                    <p:animEffect filter="fade" transition="in">
                                      <p:cBhvr>
                                        <p:cTn dur="2000"/>
                                        <p:tgtEl>
                                          <p:spTgt spid="18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5" st="5"/>
                                            </p:txEl>
                                          </p:spTgt>
                                        </p:tgtEl>
                                        <p:attrNameLst>
                                          <p:attrName>style.visibility</p:attrName>
                                        </p:attrNameLst>
                                      </p:cBhvr>
                                      <p:to>
                                        <p:strVal val="visible"/>
                                      </p:to>
                                    </p:set>
                                    <p:animEffect filter="fade" transition="in">
                                      <p:cBhvr>
                                        <p:cTn dur="2000"/>
                                        <p:tgtEl>
                                          <p:spTgt spid="18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6" st="6"/>
                                            </p:txEl>
                                          </p:spTgt>
                                        </p:tgtEl>
                                        <p:attrNameLst>
                                          <p:attrName>style.visibility</p:attrName>
                                        </p:attrNameLst>
                                      </p:cBhvr>
                                      <p:to>
                                        <p:strVal val="visible"/>
                                      </p:to>
                                    </p:set>
                                    <p:animEffect filter="fade" transition="in">
                                      <p:cBhvr>
                                        <p:cTn dur="2000"/>
                                        <p:tgtEl>
                                          <p:spTgt spid="18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7" st="7"/>
                                            </p:txEl>
                                          </p:spTgt>
                                        </p:tgtEl>
                                        <p:attrNameLst>
                                          <p:attrName>style.visibility</p:attrName>
                                        </p:attrNameLst>
                                      </p:cBhvr>
                                      <p:to>
                                        <p:strVal val="visible"/>
                                      </p:to>
                                    </p:set>
                                    <p:animEffect filter="fade" transition="in">
                                      <p:cBhvr>
                                        <p:cTn dur="2000"/>
                                        <p:tgtEl>
                                          <p:spTgt spid="188">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8" st="8"/>
                                            </p:txEl>
                                          </p:spTgt>
                                        </p:tgtEl>
                                        <p:attrNameLst>
                                          <p:attrName>style.visibility</p:attrName>
                                        </p:attrNameLst>
                                      </p:cBhvr>
                                      <p:to>
                                        <p:strVal val="visible"/>
                                      </p:to>
                                    </p:set>
                                    <p:animEffect filter="fade" transition="in">
                                      <p:cBhvr>
                                        <p:cTn dur="2000"/>
                                        <p:tgtEl>
                                          <p:spTgt spid="188">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9" st="9"/>
                                            </p:txEl>
                                          </p:spTgt>
                                        </p:tgtEl>
                                        <p:attrNameLst>
                                          <p:attrName>style.visibility</p:attrName>
                                        </p:attrNameLst>
                                      </p:cBhvr>
                                      <p:to>
                                        <p:strVal val="visible"/>
                                      </p:to>
                                    </p:set>
                                    <p:animEffect filter="fade" transition="in">
                                      <p:cBhvr>
                                        <p:cTn dur="2000"/>
                                        <p:tgtEl>
                                          <p:spTgt spid="188">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12"/>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95" name="Google Shape;195;p12"/>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96" name="Google Shape;196;p12"/>
          <p:cNvSpPr txBox="1"/>
          <p:nvPr>
            <p:ph type="title"/>
          </p:nvPr>
        </p:nvSpPr>
        <p:spPr>
          <a:xfrm>
            <a:off x="1295400" y="476250"/>
            <a:ext cx="6827837" cy="1347787"/>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Factors Affecting BAC</a:t>
            </a:r>
            <a:endParaRPr/>
          </a:p>
        </p:txBody>
      </p:sp>
      <p:sp>
        <p:nvSpPr>
          <p:cNvPr id="197" name="Google Shape;197;p12"/>
          <p:cNvSpPr txBox="1"/>
          <p:nvPr>
            <p:ph idx="1" type="body"/>
          </p:nvPr>
        </p:nvSpPr>
        <p:spPr>
          <a:xfrm>
            <a:off x="352750" y="1824025"/>
            <a:ext cx="8562600" cy="45669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The body rids itself of alcohol at a rate of about ¾ of a standard drink an hour.</a:t>
            </a:r>
            <a:endParaRPr b="0" i="0" sz="28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It takes the body about 1 ½ hours to rid itself of one drink.  (3 drinks in an hour would take about 4 ½ hours to be oxidized)</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1" lang="en-US" sz="2800" u="none">
                <a:solidFill>
                  <a:schemeClr val="lt1"/>
                </a:solidFill>
                <a:latin typeface="Arial"/>
                <a:ea typeface="Arial"/>
                <a:cs typeface="Arial"/>
                <a:sym typeface="Arial"/>
              </a:rPr>
              <a:t>Only time can reduce the body’s BAC and that person’s degree of impairment.</a:t>
            </a:r>
            <a:endParaRPr/>
          </a:p>
          <a:p>
            <a:pPr indent="-342900" lvl="0" marL="342900" rtl="0" algn="l">
              <a:lnSpc>
                <a:spcPct val="100000"/>
              </a:lnSpc>
              <a:spcBef>
                <a:spcPts val="560"/>
              </a:spcBef>
              <a:spcAft>
                <a:spcPts val="0"/>
              </a:spcAft>
              <a:buSzPts val="1680"/>
              <a:buNone/>
            </a:pPr>
            <a:r>
              <a:t/>
            </a:r>
            <a:endParaRPr b="0" i="0" sz="2800" u="none">
              <a:solidFill>
                <a:schemeClr val="lt1"/>
              </a:solidFill>
              <a:latin typeface="Arial"/>
              <a:ea typeface="Arial"/>
              <a:cs typeface="Arial"/>
              <a:sym typeface="Arial"/>
            </a:endParaRPr>
          </a:p>
          <a:p>
            <a:pPr indent="-236220" lvl="0" marL="342900" rtl="0" algn="l">
              <a:spcBef>
                <a:spcPts val="560"/>
              </a:spcBef>
              <a:spcAft>
                <a:spcPts val="0"/>
              </a:spcAft>
              <a:buSzPts val="1680"/>
              <a:buNone/>
            </a:pPr>
            <a:r>
              <a:t/>
            </a:r>
            <a:endParaRPr b="0" i="0" sz="2800" u="non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0" st="0"/>
                                            </p:txEl>
                                          </p:spTgt>
                                        </p:tgtEl>
                                        <p:attrNameLst>
                                          <p:attrName>style.visibility</p:attrName>
                                        </p:attrNameLst>
                                      </p:cBhvr>
                                      <p:to>
                                        <p:strVal val="visible"/>
                                      </p:to>
                                    </p:set>
                                    <p:animEffect filter="fade" transition="in">
                                      <p:cBhvr>
                                        <p:cTn dur="500"/>
                                        <p:tgtEl>
                                          <p:spTgt spid="19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1" st="1"/>
                                            </p:txEl>
                                          </p:spTgt>
                                        </p:tgtEl>
                                        <p:attrNameLst>
                                          <p:attrName>style.visibility</p:attrName>
                                        </p:attrNameLst>
                                      </p:cBhvr>
                                      <p:to>
                                        <p:strVal val="visible"/>
                                      </p:to>
                                    </p:set>
                                    <p:animEffect filter="fade" transition="in">
                                      <p:cBhvr>
                                        <p:cTn dur="500"/>
                                        <p:tgtEl>
                                          <p:spTgt spid="19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2" st="2"/>
                                            </p:txEl>
                                          </p:spTgt>
                                        </p:tgtEl>
                                        <p:attrNameLst>
                                          <p:attrName>style.visibility</p:attrName>
                                        </p:attrNameLst>
                                      </p:cBhvr>
                                      <p:to>
                                        <p:strVal val="visible"/>
                                      </p:to>
                                    </p:set>
                                    <p:animEffect filter="fade" transition="in">
                                      <p:cBhvr>
                                        <p:cTn dur="500"/>
                                        <p:tgtEl>
                                          <p:spTgt spid="19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3" st="3"/>
                                            </p:txEl>
                                          </p:spTgt>
                                        </p:tgtEl>
                                        <p:attrNameLst>
                                          <p:attrName>style.visibility</p:attrName>
                                        </p:attrNameLst>
                                      </p:cBhvr>
                                      <p:to>
                                        <p:strVal val="visible"/>
                                      </p:to>
                                    </p:set>
                                    <p:animEffect filter="fade" transition="in">
                                      <p:cBhvr>
                                        <p:cTn dur="500"/>
                                        <p:tgtEl>
                                          <p:spTgt spid="19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4" st="4"/>
                                            </p:txEl>
                                          </p:spTgt>
                                        </p:tgtEl>
                                        <p:attrNameLst>
                                          <p:attrName>style.visibility</p:attrName>
                                        </p:attrNameLst>
                                      </p:cBhvr>
                                      <p:to>
                                        <p:strVal val="visible"/>
                                      </p:to>
                                    </p:set>
                                    <p:animEffect filter="fade" transition="in">
                                      <p:cBhvr>
                                        <p:cTn dur="500"/>
                                        <p:tgtEl>
                                          <p:spTgt spid="19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5" st="5"/>
                                            </p:txEl>
                                          </p:spTgt>
                                        </p:tgtEl>
                                        <p:attrNameLst>
                                          <p:attrName>style.visibility</p:attrName>
                                        </p:attrNameLst>
                                      </p:cBhvr>
                                      <p:to>
                                        <p:strVal val="visible"/>
                                      </p:to>
                                    </p:set>
                                    <p:animEffect filter="fade" transition="in">
                                      <p:cBhvr>
                                        <p:cTn dur="500"/>
                                        <p:tgtEl>
                                          <p:spTgt spid="19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xEl>
                                              <p:pRg end="6" st="6"/>
                                            </p:txEl>
                                          </p:spTgt>
                                        </p:tgtEl>
                                        <p:attrNameLst>
                                          <p:attrName>style.visibility</p:attrName>
                                        </p:attrNameLst>
                                      </p:cBhvr>
                                      <p:to>
                                        <p:strVal val="visible"/>
                                      </p:to>
                                    </p:set>
                                    <p:animEffect filter="fade" transition="in">
                                      <p:cBhvr>
                                        <p:cTn dur="500"/>
                                        <p:tgtEl>
                                          <p:spTgt spid="197">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3"/>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04" name="Google Shape;204;p13"/>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05" name="Google Shape;205;p13"/>
          <p:cNvSpPr txBox="1"/>
          <p:nvPr>
            <p:ph type="title"/>
          </p:nvPr>
        </p:nvSpPr>
        <p:spPr>
          <a:xfrm>
            <a:off x="1584325" y="441325"/>
            <a:ext cx="6096000" cy="1347787"/>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Background</a:t>
            </a:r>
            <a:endParaRPr/>
          </a:p>
        </p:txBody>
      </p:sp>
      <p:sp>
        <p:nvSpPr>
          <p:cNvPr id="206" name="Google Shape;206;p13"/>
          <p:cNvSpPr txBox="1"/>
          <p:nvPr>
            <p:ph idx="1" type="body"/>
          </p:nvPr>
        </p:nvSpPr>
        <p:spPr>
          <a:xfrm>
            <a:off x="539500" y="1789100"/>
            <a:ext cx="8376000" cy="48096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According to the Insurance Institute for Highway Safety, the rate of alcohol involvement is low for 16-year-old drivers.  Only 15% of all 16-year old drivers killed in 1996 collisions had BAC higher than 0.10%.  This compares with 32% for older teenagers (17-19 years old) and 53% for drivers 25-49 years old.</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xEl>
                                              <p:pRg end="0" st="0"/>
                                            </p:txEl>
                                          </p:spTgt>
                                        </p:tgtEl>
                                        <p:attrNameLst>
                                          <p:attrName>style.visibility</p:attrName>
                                        </p:attrNameLst>
                                      </p:cBhvr>
                                      <p:to>
                                        <p:strVal val="visible"/>
                                      </p:to>
                                    </p:set>
                                    <p:animEffect filter="fade" transition="in">
                                      <p:cBhvr>
                                        <p:cTn dur="500"/>
                                        <p:tgtEl>
                                          <p:spTgt spid="206">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4"/>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t/>
            </a:r>
            <a:endParaRPr/>
          </a:p>
        </p:txBody>
      </p:sp>
      <p:sp>
        <p:nvSpPr>
          <p:cNvPr id="213" name="Google Shape;213;p14"/>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14" name="Google Shape;214;p14"/>
          <p:cNvSpPr txBox="1"/>
          <p:nvPr>
            <p:ph type="title"/>
          </p:nvPr>
        </p:nvSpPr>
        <p:spPr>
          <a:xfrm>
            <a:off x="1908175" y="114125"/>
            <a:ext cx="7007100" cy="1338300"/>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Myths/Truths About Alcohol</a:t>
            </a:r>
            <a:endParaRPr/>
          </a:p>
        </p:txBody>
      </p:sp>
      <p:sp>
        <p:nvSpPr>
          <p:cNvPr id="215" name="Google Shape;215;p14"/>
          <p:cNvSpPr txBox="1"/>
          <p:nvPr>
            <p:ph idx="1" type="body"/>
          </p:nvPr>
        </p:nvSpPr>
        <p:spPr>
          <a:xfrm>
            <a:off x="477250" y="1089400"/>
            <a:ext cx="8438100" cy="50067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 can sober up by drinking black coffee, taking a cold shower, or doing exercises.</a:t>
            </a:r>
            <a:endParaRPr b="0" i="0" sz="28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One little drink won’t hurt me.</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 will not be affected because I am only drinking beer.</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 can drive better after a few drinks.</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 young person cannot become a problem drinker.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0" st="0"/>
                                            </p:txEl>
                                          </p:spTgt>
                                        </p:tgtEl>
                                        <p:attrNameLst>
                                          <p:attrName>style.visibility</p:attrName>
                                        </p:attrNameLst>
                                      </p:cBhvr>
                                      <p:to>
                                        <p:strVal val="visible"/>
                                      </p:to>
                                    </p:set>
                                    <p:animEffect filter="fade" transition="in">
                                      <p:cBhvr>
                                        <p:cTn dur="500"/>
                                        <p:tgtEl>
                                          <p:spTgt spid="21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1" st="1"/>
                                            </p:txEl>
                                          </p:spTgt>
                                        </p:tgtEl>
                                        <p:attrNameLst>
                                          <p:attrName>style.visibility</p:attrName>
                                        </p:attrNameLst>
                                      </p:cBhvr>
                                      <p:to>
                                        <p:strVal val="visible"/>
                                      </p:to>
                                    </p:set>
                                    <p:animEffect filter="fade" transition="in">
                                      <p:cBhvr>
                                        <p:cTn dur="500"/>
                                        <p:tgtEl>
                                          <p:spTgt spid="21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2" st="2"/>
                                            </p:txEl>
                                          </p:spTgt>
                                        </p:tgtEl>
                                        <p:attrNameLst>
                                          <p:attrName>style.visibility</p:attrName>
                                        </p:attrNameLst>
                                      </p:cBhvr>
                                      <p:to>
                                        <p:strVal val="visible"/>
                                      </p:to>
                                    </p:set>
                                    <p:animEffect filter="fade" transition="in">
                                      <p:cBhvr>
                                        <p:cTn dur="500"/>
                                        <p:tgtEl>
                                          <p:spTgt spid="21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3" st="3"/>
                                            </p:txEl>
                                          </p:spTgt>
                                        </p:tgtEl>
                                        <p:attrNameLst>
                                          <p:attrName>style.visibility</p:attrName>
                                        </p:attrNameLst>
                                      </p:cBhvr>
                                      <p:to>
                                        <p:strVal val="visible"/>
                                      </p:to>
                                    </p:set>
                                    <p:animEffect filter="fade" transition="in">
                                      <p:cBhvr>
                                        <p:cTn dur="500"/>
                                        <p:tgtEl>
                                          <p:spTgt spid="21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4" st="4"/>
                                            </p:txEl>
                                          </p:spTgt>
                                        </p:tgtEl>
                                        <p:attrNameLst>
                                          <p:attrName>style.visibility</p:attrName>
                                        </p:attrNameLst>
                                      </p:cBhvr>
                                      <p:to>
                                        <p:strVal val="visible"/>
                                      </p:to>
                                    </p:set>
                                    <p:animEffect filter="fade" transition="in">
                                      <p:cBhvr>
                                        <p:cTn dur="500"/>
                                        <p:tgtEl>
                                          <p:spTgt spid="21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5" st="5"/>
                                            </p:txEl>
                                          </p:spTgt>
                                        </p:tgtEl>
                                        <p:attrNameLst>
                                          <p:attrName>style.visibility</p:attrName>
                                        </p:attrNameLst>
                                      </p:cBhvr>
                                      <p:to>
                                        <p:strVal val="visible"/>
                                      </p:to>
                                    </p:set>
                                    <p:animEffect filter="fade" transition="in">
                                      <p:cBhvr>
                                        <p:cTn dur="500"/>
                                        <p:tgtEl>
                                          <p:spTgt spid="21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6" st="6"/>
                                            </p:txEl>
                                          </p:spTgt>
                                        </p:tgtEl>
                                        <p:attrNameLst>
                                          <p:attrName>style.visibility</p:attrName>
                                        </p:attrNameLst>
                                      </p:cBhvr>
                                      <p:to>
                                        <p:strVal val="visible"/>
                                      </p:to>
                                    </p:set>
                                    <p:animEffect filter="fade" transition="in">
                                      <p:cBhvr>
                                        <p:cTn dur="500"/>
                                        <p:tgtEl>
                                          <p:spTgt spid="21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7" st="7"/>
                                            </p:txEl>
                                          </p:spTgt>
                                        </p:tgtEl>
                                        <p:attrNameLst>
                                          <p:attrName>style.visibility</p:attrName>
                                        </p:attrNameLst>
                                      </p:cBhvr>
                                      <p:to>
                                        <p:strVal val="visible"/>
                                      </p:to>
                                    </p:set>
                                    <p:animEffect filter="fade" transition="in">
                                      <p:cBhvr>
                                        <p:cTn dur="500"/>
                                        <p:tgtEl>
                                          <p:spTgt spid="21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8" st="8"/>
                                            </p:txEl>
                                          </p:spTgt>
                                        </p:tgtEl>
                                        <p:attrNameLst>
                                          <p:attrName>style.visibility</p:attrName>
                                        </p:attrNameLst>
                                      </p:cBhvr>
                                      <p:to>
                                        <p:strVal val="visible"/>
                                      </p:to>
                                    </p:set>
                                    <p:animEffect filter="fade" transition="in">
                                      <p:cBhvr>
                                        <p:cTn dur="500"/>
                                        <p:tgtEl>
                                          <p:spTgt spid="215">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5"/>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22" name="Google Shape;222;p15"/>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23" name="Google Shape;223;p15"/>
          <p:cNvSpPr txBox="1"/>
          <p:nvPr>
            <p:ph type="title"/>
          </p:nvPr>
        </p:nvSpPr>
        <p:spPr>
          <a:xfrm>
            <a:off x="2087562" y="404812"/>
            <a:ext cx="6827837" cy="1347787"/>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Reducing Driving Risk</a:t>
            </a:r>
            <a:endParaRPr/>
          </a:p>
        </p:txBody>
      </p:sp>
      <p:sp>
        <p:nvSpPr>
          <p:cNvPr id="224" name="Google Shape;224;p15"/>
          <p:cNvSpPr txBox="1"/>
          <p:nvPr>
            <p:ph idx="1" type="body"/>
          </p:nvPr>
        </p:nvSpPr>
        <p:spPr>
          <a:xfrm>
            <a:off x="304800" y="1608150"/>
            <a:ext cx="8610600" cy="50112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Have an agreement with parents that if you have been drinking and want a ride that you can call them without any questions asked at that time.</a:t>
            </a:r>
            <a:endParaRPr b="0" i="0" sz="24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Refuse to ride with drivers who have been drinking.</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Work to keep others from driving when they have been drinking.</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Appoint someone to be a designated driver.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0" st="0"/>
                                            </p:txEl>
                                          </p:spTgt>
                                        </p:tgtEl>
                                        <p:attrNameLst>
                                          <p:attrName>style.visibility</p:attrName>
                                        </p:attrNameLst>
                                      </p:cBhvr>
                                      <p:to>
                                        <p:strVal val="visible"/>
                                      </p:to>
                                    </p:set>
                                    <p:animEffect filter="fade" transition="in">
                                      <p:cBhvr>
                                        <p:cTn dur="2000"/>
                                        <p:tgtEl>
                                          <p:spTgt spid="22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1" st="1"/>
                                            </p:txEl>
                                          </p:spTgt>
                                        </p:tgtEl>
                                        <p:attrNameLst>
                                          <p:attrName>style.visibility</p:attrName>
                                        </p:attrNameLst>
                                      </p:cBhvr>
                                      <p:to>
                                        <p:strVal val="visible"/>
                                      </p:to>
                                    </p:set>
                                    <p:animEffect filter="fade" transition="in">
                                      <p:cBhvr>
                                        <p:cTn dur="2000"/>
                                        <p:tgtEl>
                                          <p:spTgt spid="22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2" st="2"/>
                                            </p:txEl>
                                          </p:spTgt>
                                        </p:tgtEl>
                                        <p:attrNameLst>
                                          <p:attrName>style.visibility</p:attrName>
                                        </p:attrNameLst>
                                      </p:cBhvr>
                                      <p:to>
                                        <p:strVal val="visible"/>
                                      </p:to>
                                    </p:set>
                                    <p:animEffect filter="fade" transition="in">
                                      <p:cBhvr>
                                        <p:cTn dur="2000"/>
                                        <p:tgtEl>
                                          <p:spTgt spid="22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3" st="3"/>
                                            </p:txEl>
                                          </p:spTgt>
                                        </p:tgtEl>
                                        <p:attrNameLst>
                                          <p:attrName>style.visibility</p:attrName>
                                        </p:attrNameLst>
                                      </p:cBhvr>
                                      <p:to>
                                        <p:strVal val="visible"/>
                                      </p:to>
                                    </p:set>
                                    <p:animEffect filter="fade" transition="in">
                                      <p:cBhvr>
                                        <p:cTn dur="2000"/>
                                        <p:tgtEl>
                                          <p:spTgt spid="22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4" st="4"/>
                                            </p:txEl>
                                          </p:spTgt>
                                        </p:tgtEl>
                                        <p:attrNameLst>
                                          <p:attrName>style.visibility</p:attrName>
                                        </p:attrNameLst>
                                      </p:cBhvr>
                                      <p:to>
                                        <p:strVal val="visible"/>
                                      </p:to>
                                    </p:set>
                                    <p:animEffect filter="fade" transition="in">
                                      <p:cBhvr>
                                        <p:cTn dur="2000"/>
                                        <p:tgtEl>
                                          <p:spTgt spid="22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5" st="5"/>
                                            </p:txEl>
                                          </p:spTgt>
                                        </p:tgtEl>
                                        <p:attrNameLst>
                                          <p:attrName>style.visibility</p:attrName>
                                        </p:attrNameLst>
                                      </p:cBhvr>
                                      <p:to>
                                        <p:strVal val="visible"/>
                                      </p:to>
                                    </p:set>
                                    <p:animEffect filter="fade" transition="in">
                                      <p:cBhvr>
                                        <p:cTn dur="2000"/>
                                        <p:tgtEl>
                                          <p:spTgt spid="22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6" st="6"/>
                                            </p:txEl>
                                          </p:spTgt>
                                        </p:tgtEl>
                                        <p:attrNameLst>
                                          <p:attrName>style.visibility</p:attrName>
                                        </p:attrNameLst>
                                      </p:cBhvr>
                                      <p:to>
                                        <p:strVal val="visible"/>
                                      </p:to>
                                    </p:set>
                                    <p:animEffect filter="fade" transition="in">
                                      <p:cBhvr>
                                        <p:cTn dur="2000"/>
                                        <p:tgtEl>
                                          <p:spTgt spid="224">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16"/>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31" name="Google Shape;231;p16"/>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32" name="Google Shape;232;p16"/>
          <p:cNvSpPr txBox="1"/>
          <p:nvPr>
            <p:ph type="title"/>
          </p:nvPr>
        </p:nvSpPr>
        <p:spPr>
          <a:xfrm>
            <a:off x="2819400" y="103750"/>
            <a:ext cx="6096000" cy="11829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Review</a:t>
            </a:r>
            <a:endParaRPr/>
          </a:p>
        </p:txBody>
      </p:sp>
      <p:sp>
        <p:nvSpPr>
          <p:cNvPr id="233" name="Google Shape;233;p16"/>
          <p:cNvSpPr txBox="1"/>
          <p:nvPr>
            <p:ph idx="1" type="body"/>
          </p:nvPr>
        </p:nvSpPr>
        <p:spPr>
          <a:xfrm>
            <a:off x="539500" y="1286650"/>
            <a:ext cx="8376000" cy="51357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  How does alcohol affect mental and physical abilities needed for driving?</a:t>
            </a:r>
            <a:endParaRPr b="0" i="0" sz="24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2.  What is meant by blood-alcohol concentration?</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3.  Describe factors that affect blood-alcohol concentration?</a:t>
            </a:r>
            <a:endParaRPr b="0" i="0" sz="2400" u="none">
              <a:solidFill>
                <a:schemeClr val="lt1"/>
              </a:solidFill>
              <a:latin typeface="Arial"/>
              <a:ea typeface="Arial"/>
              <a:cs typeface="Arial"/>
              <a:sym typeface="Arial"/>
            </a:endParaRPr>
          </a:p>
          <a:p>
            <a:pPr indent="0" lvl="0" marL="342900" rtl="0" algn="l">
              <a:lnSpc>
                <a:spcPct val="100000"/>
              </a:lnSpc>
              <a:spcBef>
                <a:spcPts val="480"/>
              </a:spcBef>
              <a:spcAft>
                <a:spcPts val="0"/>
              </a:spcAft>
              <a:buNone/>
            </a:pPr>
            <a:r>
              <a:t/>
            </a:r>
            <a:endParaRPr sz="2400"/>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4.  What are three myths about alcohol, and what is the truth about each myth?</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0" st="0"/>
                                            </p:txEl>
                                          </p:spTgt>
                                        </p:tgtEl>
                                        <p:attrNameLst>
                                          <p:attrName>style.visibility</p:attrName>
                                        </p:attrNameLst>
                                      </p:cBhvr>
                                      <p:to>
                                        <p:strVal val="visible"/>
                                      </p:to>
                                    </p:set>
                                    <p:animEffect filter="fade" transition="in">
                                      <p:cBhvr>
                                        <p:cTn dur="500"/>
                                        <p:tgtEl>
                                          <p:spTgt spid="2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1" st="1"/>
                                            </p:txEl>
                                          </p:spTgt>
                                        </p:tgtEl>
                                        <p:attrNameLst>
                                          <p:attrName>style.visibility</p:attrName>
                                        </p:attrNameLst>
                                      </p:cBhvr>
                                      <p:to>
                                        <p:strVal val="visible"/>
                                      </p:to>
                                    </p:set>
                                    <p:animEffect filter="fade" transition="in">
                                      <p:cBhvr>
                                        <p:cTn dur="500"/>
                                        <p:tgtEl>
                                          <p:spTgt spid="23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2" st="2"/>
                                            </p:txEl>
                                          </p:spTgt>
                                        </p:tgtEl>
                                        <p:attrNameLst>
                                          <p:attrName>style.visibility</p:attrName>
                                        </p:attrNameLst>
                                      </p:cBhvr>
                                      <p:to>
                                        <p:strVal val="visible"/>
                                      </p:to>
                                    </p:set>
                                    <p:animEffect filter="fade" transition="in">
                                      <p:cBhvr>
                                        <p:cTn dur="500"/>
                                        <p:tgtEl>
                                          <p:spTgt spid="23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3" st="3"/>
                                            </p:txEl>
                                          </p:spTgt>
                                        </p:tgtEl>
                                        <p:attrNameLst>
                                          <p:attrName>style.visibility</p:attrName>
                                        </p:attrNameLst>
                                      </p:cBhvr>
                                      <p:to>
                                        <p:strVal val="visible"/>
                                      </p:to>
                                    </p:set>
                                    <p:animEffect filter="fade" transition="in">
                                      <p:cBhvr>
                                        <p:cTn dur="500"/>
                                        <p:tgtEl>
                                          <p:spTgt spid="23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4" st="4"/>
                                            </p:txEl>
                                          </p:spTgt>
                                        </p:tgtEl>
                                        <p:attrNameLst>
                                          <p:attrName>style.visibility</p:attrName>
                                        </p:attrNameLst>
                                      </p:cBhvr>
                                      <p:to>
                                        <p:strVal val="visible"/>
                                      </p:to>
                                    </p:set>
                                    <p:animEffect filter="fade" transition="in">
                                      <p:cBhvr>
                                        <p:cTn dur="500"/>
                                        <p:tgtEl>
                                          <p:spTgt spid="23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5" st="5"/>
                                            </p:txEl>
                                          </p:spTgt>
                                        </p:tgtEl>
                                        <p:attrNameLst>
                                          <p:attrName>style.visibility</p:attrName>
                                        </p:attrNameLst>
                                      </p:cBhvr>
                                      <p:to>
                                        <p:strVal val="visible"/>
                                      </p:to>
                                    </p:set>
                                    <p:animEffect filter="fade" transition="in">
                                      <p:cBhvr>
                                        <p:cTn dur="500"/>
                                        <p:tgtEl>
                                          <p:spTgt spid="23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6" st="6"/>
                                            </p:txEl>
                                          </p:spTgt>
                                        </p:tgtEl>
                                        <p:attrNameLst>
                                          <p:attrName>style.visibility</p:attrName>
                                        </p:attrNameLst>
                                      </p:cBhvr>
                                      <p:to>
                                        <p:strVal val="visible"/>
                                      </p:to>
                                    </p:set>
                                    <p:animEffect filter="fade" transition="in">
                                      <p:cBhvr>
                                        <p:cTn dur="500"/>
                                        <p:tgtEl>
                                          <p:spTgt spid="233">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7"/>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40" name="Google Shape;240;p17"/>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41" name="Google Shape;241;p17"/>
          <p:cNvSpPr txBox="1"/>
          <p:nvPr>
            <p:ph type="title"/>
          </p:nvPr>
        </p:nvSpPr>
        <p:spPr>
          <a:xfrm>
            <a:off x="1511300" y="609600"/>
            <a:ext cx="7404100" cy="1143000"/>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Other Drugs and Driving</a:t>
            </a:r>
            <a:endParaRPr/>
          </a:p>
        </p:txBody>
      </p:sp>
      <p:sp>
        <p:nvSpPr>
          <p:cNvPr id="242" name="Google Shape;242;p17"/>
          <p:cNvSpPr txBox="1"/>
          <p:nvPr>
            <p:ph idx="1" type="body"/>
          </p:nvPr>
        </p:nvSpPr>
        <p:spPr>
          <a:xfrm>
            <a:off x="456500" y="1514775"/>
            <a:ext cx="8687700" cy="5291400"/>
          </a:xfrm>
          <a:prstGeom prst="rect">
            <a:avLst/>
          </a:prstGeom>
          <a:noFill/>
          <a:ln>
            <a:noFill/>
          </a:ln>
        </p:spPr>
        <p:txBody>
          <a:bodyPr anchorCtr="0" anchor="t" bIns="46025" lIns="92075" spcFirstLastPara="1" rIns="92075" wrap="square" tIns="46025">
            <a:noAutofit/>
          </a:bodyPr>
          <a:lstStyle/>
          <a:p>
            <a:pPr indent="-266700" lvl="0" marL="342900" rtl="0" algn="l">
              <a:lnSpc>
                <a:spcPct val="90000"/>
              </a:lnSpc>
              <a:spcBef>
                <a:spcPts val="0"/>
              </a:spcBef>
              <a:spcAft>
                <a:spcPts val="0"/>
              </a:spcAft>
              <a:buClr>
                <a:schemeClr val="hlink"/>
              </a:buClr>
              <a:buSzPts val="1200"/>
              <a:buFont typeface="Noto Sans Symbols"/>
              <a:buNone/>
            </a:pPr>
            <a:r>
              <a:t/>
            </a:r>
            <a:endParaRPr b="0" i="0" sz="2000" u="none">
              <a:solidFill>
                <a:schemeClr val="lt1"/>
              </a:solidFill>
              <a:latin typeface="Arial"/>
              <a:ea typeface="Arial"/>
              <a:cs typeface="Arial"/>
              <a:sym typeface="Arial"/>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This section focuses on how drugs, including over-the-counter medicines, prescriptions drugs, and hallucinogens, can affect driving.  The effects of combining drugs also are addressed.</a:t>
            </a:r>
            <a:endParaRPr/>
          </a:p>
          <a:p>
            <a:pPr indent="-342900" lvl="0" marL="342900" rtl="0" algn="l">
              <a:lnSpc>
                <a:spcPct val="90000"/>
              </a:lnSpc>
              <a:spcBef>
                <a:spcPts val="400"/>
              </a:spcBef>
              <a:spcAft>
                <a:spcPts val="0"/>
              </a:spcAft>
              <a:buSzPts val="1200"/>
              <a:buNone/>
            </a:pPr>
            <a:r>
              <a:t/>
            </a:r>
            <a:endParaRPr b="1" i="0" sz="2000" u="none">
              <a:solidFill>
                <a:schemeClr val="lt1"/>
              </a:solidFill>
              <a:latin typeface="Arial"/>
              <a:ea typeface="Arial"/>
              <a:cs typeface="Arial"/>
              <a:sym typeface="Arial"/>
            </a:endParaRPr>
          </a:p>
          <a:p>
            <a:pPr indent="-342900" lvl="0" marL="342900" rtl="0" algn="l">
              <a:lnSpc>
                <a:spcPct val="90000"/>
              </a:lnSpc>
              <a:spcBef>
                <a:spcPts val="400"/>
              </a:spcBef>
              <a:spcAft>
                <a:spcPts val="0"/>
              </a:spcAft>
              <a:buClr>
                <a:schemeClr val="hlink"/>
              </a:buClr>
              <a:buSzPts val="1200"/>
              <a:buFont typeface="Noto Sans Symbols"/>
              <a:buChar char="■"/>
            </a:pPr>
            <a:r>
              <a:rPr b="1" i="0" lang="en-US" sz="2000" u="none">
                <a:solidFill>
                  <a:schemeClr val="lt1"/>
                </a:solidFill>
                <a:latin typeface="Arial"/>
                <a:ea typeface="Arial"/>
                <a:cs typeface="Arial"/>
                <a:sym typeface="Arial"/>
              </a:rPr>
              <a:t>Section 2 Objectives:</a:t>
            </a:r>
            <a:r>
              <a:rPr b="0" i="0" lang="en-US" sz="2000" u="none">
                <a:solidFill>
                  <a:schemeClr val="lt1"/>
                </a:solidFill>
                <a:latin typeface="Arial"/>
                <a:ea typeface="Arial"/>
                <a:cs typeface="Arial"/>
                <a:sym typeface="Arial"/>
              </a:rPr>
              <a:t>  </a:t>
            </a:r>
            <a:r>
              <a:rPr b="0" i="1" lang="en-US" sz="2000" u="none">
                <a:solidFill>
                  <a:schemeClr val="lt1"/>
                </a:solidFill>
                <a:latin typeface="Arial"/>
                <a:ea typeface="Arial"/>
                <a:cs typeface="Arial"/>
                <a:sym typeface="Arial"/>
              </a:rPr>
              <a:t>Following this section, I will be able to:</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1.  Explain the difference between the purchase of over-the-counter medicine and the purchase of prescription medicine.</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2.  Explain how depressants, stimulants, and hallucinogenic drugs affect a driver.</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3.  Describe the effects of combining alcohol with other drugs.</a:t>
            </a:r>
            <a:endParaRPr/>
          </a:p>
          <a:p>
            <a:pPr indent="-266700" lvl="0" marL="342900" rtl="0" algn="l">
              <a:spcBef>
                <a:spcPts val="400"/>
              </a:spcBef>
              <a:spcAft>
                <a:spcPts val="0"/>
              </a:spcAft>
              <a:buSzPts val="1200"/>
              <a:buNone/>
            </a:pPr>
            <a:r>
              <a:t/>
            </a:r>
            <a:endParaRPr b="0" i="0" sz="2000" u="non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18"/>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49" name="Google Shape;249;p18"/>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50" name="Google Shape;250;p18"/>
          <p:cNvSpPr txBox="1"/>
          <p:nvPr>
            <p:ph type="title"/>
          </p:nvPr>
        </p:nvSpPr>
        <p:spPr>
          <a:xfrm>
            <a:off x="2819400" y="404812"/>
            <a:ext cx="6096000" cy="1347787"/>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Vocabulary</a:t>
            </a:r>
            <a:endParaRPr/>
          </a:p>
        </p:txBody>
      </p:sp>
      <p:sp>
        <p:nvSpPr>
          <p:cNvPr id="251" name="Google Shape;251;p18"/>
          <p:cNvSpPr txBox="1"/>
          <p:nvPr>
            <p:ph idx="1" type="body"/>
          </p:nvPr>
        </p:nvSpPr>
        <p:spPr>
          <a:xfrm>
            <a:off x="2232025" y="1981200"/>
            <a:ext cx="6683375" cy="4114800"/>
          </a:xfrm>
          <a:prstGeom prst="rect">
            <a:avLst/>
          </a:prstGeom>
          <a:noFill/>
          <a:ln>
            <a:noFill/>
          </a:ln>
        </p:spPr>
        <p:txBody>
          <a:bodyPr anchorCtr="0" anchor="t" bIns="46025" lIns="92075" spcFirstLastPara="1" rIns="92075" wrap="square" tIns="46025">
            <a:noAutofit/>
          </a:bodyPr>
          <a:lstStyle/>
          <a:p>
            <a:pPr indent="-533400" lvl="0" marL="5334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After the conclusion of this section, I will be able to define:</a:t>
            </a:r>
            <a:endParaRPr/>
          </a:p>
          <a:p>
            <a:pPr indent="-426719" lvl="0" marL="533400" rtl="0" algn="l">
              <a:lnSpc>
                <a:spcPct val="100000"/>
              </a:lnSpc>
              <a:spcBef>
                <a:spcPts val="560"/>
              </a:spcBef>
              <a:spcAft>
                <a:spcPts val="0"/>
              </a:spcAft>
              <a:buClr>
                <a:schemeClr val="hlink"/>
              </a:buClr>
              <a:buSzPts val="1680"/>
              <a:buFont typeface="Noto Sans Symbols"/>
              <a:buNone/>
            </a:pPr>
            <a:r>
              <a:t/>
            </a:r>
            <a:endParaRPr b="0" i="0" sz="2800" u="none">
              <a:solidFill>
                <a:schemeClr val="lt1"/>
              </a:solidFill>
              <a:latin typeface="Arial"/>
              <a:ea typeface="Arial"/>
              <a:cs typeface="Arial"/>
              <a:sym typeface="Arial"/>
            </a:endParaRPr>
          </a:p>
          <a:p>
            <a:pPr indent="-533400" lvl="0" marL="5334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5.  depressant</a:t>
            </a:r>
            <a:endParaRPr/>
          </a:p>
          <a:p>
            <a:pPr indent="-533400" lvl="0" marL="5334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6.  over-the-counter medicine</a:t>
            </a:r>
            <a:endParaRPr/>
          </a:p>
          <a:p>
            <a:pPr indent="-533400" lvl="0" marL="5334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7.  prescription medicine</a:t>
            </a:r>
            <a:endParaRPr/>
          </a:p>
          <a:p>
            <a:pPr indent="-533400" lvl="0" marL="5334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8.  stimulant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xEl>
                                              <p:pRg end="0" st="0"/>
                                            </p:txEl>
                                          </p:spTgt>
                                        </p:tgtEl>
                                        <p:attrNameLst>
                                          <p:attrName>style.visibility</p:attrName>
                                        </p:attrNameLst>
                                      </p:cBhvr>
                                      <p:to>
                                        <p:strVal val="visible"/>
                                      </p:to>
                                    </p:set>
                                    <p:animEffect filter="fade" transition="in">
                                      <p:cBhvr>
                                        <p:cTn dur="1000"/>
                                        <p:tgtEl>
                                          <p:spTgt spid="25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xEl>
                                              <p:pRg end="1" st="1"/>
                                            </p:txEl>
                                          </p:spTgt>
                                        </p:tgtEl>
                                        <p:attrNameLst>
                                          <p:attrName>style.visibility</p:attrName>
                                        </p:attrNameLst>
                                      </p:cBhvr>
                                      <p:to>
                                        <p:strVal val="visible"/>
                                      </p:to>
                                    </p:set>
                                    <p:animEffect filter="fade" transition="in">
                                      <p:cBhvr>
                                        <p:cTn dur="1000"/>
                                        <p:tgtEl>
                                          <p:spTgt spid="25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xEl>
                                              <p:pRg end="2" st="2"/>
                                            </p:txEl>
                                          </p:spTgt>
                                        </p:tgtEl>
                                        <p:attrNameLst>
                                          <p:attrName>style.visibility</p:attrName>
                                        </p:attrNameLst>
                                      </p:cBhvr>
                                      <p:to>
                                        <p:strVal val="visible"/>
                                      </p:to>
                                    </p:set>
                                    <p:animEffect filter="fade" transition="in">
                                      <p:cBhvr>
                                        <p:cTn dur="1000"/>
                                        <p:tgtEl>
                                          <p:spTgt spid="25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xEl>
                                              <p:pRg end="3" st="3"/>
                                            </p:txEl>
                                          </p:spTgt>
                                        </p:tgtEl>
                                        <p:attrNameLst>
                                          <p:attrName>style.visibility</p:attrName>
                                        </p:attrNameLst>
                                      </p:cBhvr>
                                      <p:to>
                                        <p:strVal val="visible"/>
                                      </p:to>
                                    </p:set>
                                    <p:animEffect filter="fade" transition="in">
                                      <p:cBhvr>
                                        <p:cTn dur="1000"/>
                                        <p:tgtEl>
                                          <p:spTgt spid="25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xEl>
                                              <p:pRg end="4" st="4"/>
                                            </p:txEl>
                                          </p:spTgt>
                                        </p:tgtEl>
                                        <p:attrNameLst>
                                          <p:attrName>style.visibility</p:attrName>
                                        </p:attrNameLst>
                                      </p:cBhvr>
                                      <p:to>
                                        <p:strVal val="visible"/>
                                      </p:to>
                                    </p:set>
                                    <p:animEffect filter="fade" transition="in">
                                      <p:cBhvr>
                                        <p:cTn dur="1000"/>
                                        <p:tgtEl>
                                          <p:spTgt spid="25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xEl>
                                              <p:pRg end="5" st="5"/>
                                            </p:txEl>
                                          </p:spTgt>
                                        </p:tgtEl>
                                        <p:attrNameLst>
                                          <p:attrName>style.visibility</p:attrName>
                                        </p:attrNameLst>
                                      </p:cBhvr>
                                      <p:to>
                                        <p:strVal val="visible"/>
                                      </p:to>
                                    </p:set>
                                    <p:animEffect filter="fade" transition="in">
                                      <p:cBhvr>
                                        <p:cTn dur="1000"/>
                                        <p:tgtEl>
                                          <p:spTgt spid="251">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9"/>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58" name="Google Shape;258;p19"/>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59" name="Google Shape;259;p19"/>
          <p:cNvSpPr txBox="1"/>
          <p:nvPr>
            <p:ph type="title"/>
          </p:nvPr>
        </p:nvSpPr>
        <p:spPr>
          <a:xfrm>
            <a:off x="1979612" y="476250"/>
            <a:ext cx="6096000" cy="1311275"/>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Types of Drugs</a:t>
            </a:r>
            <a:endParaRPr/>
          </a:p>
        </p:txBody>
      </p:sp>
      <p:sp>
        <p:nvSpPr>
          <p:cNvPr id="260" name="Google Shape;260;p19"/>
          <p:cNvSpPr txBox="1"/>
          <p:nvPr>
            <p:ph idx="1" type="body"/>
          </p:nvPr>
        </p:nvSpPr>
        <p:spPr>
          <a:xfrm>
            <a:off x="1439862" y="1736725"/>
            <a:ext cx="7475537" cy="4359275"/>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Any drug can become dangerous if it is taken in excess, combined with other drugs, or otherwise misused or abused.</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OTC’s- no prescription needed</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Prescription medicine- need a doctor’s orders</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Depressant- slows down or depresses the central nervous system</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Stimulant-  can speed up or stimulate the central nervous system</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Hallucinogens- unpredictable mind-altering drug that can impair judgment, memory, depth perception, and coordination.</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Synergistic effect- when other drugs are combined with alcohol, the effects of both drugs can be multiplied rather than just added together.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0" st="0"/>
                                            </p:txEl>
                                          </p:spTgt>
                                        </p:tgtEl>
                                        <p:attrNameLst>
                                          <p:attrName>style.visibility</p:attrName>
                                        </p:attrNameLst>
                                      </p:cBhvr>
                                      <p:to>
                                        <p:strVal val="visible"/>
                                      </p:to>
                                    </p:set>
                                    <p:animEffect filter="fade" transition="in">
                                      <p:cBhvr>
                                        <p:cTn dur="1"/>
                                        <p:tgtEl>
                                          <p:spTgt spid="26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1" st="1"/>
                                            </p:txEl>
                                          </p:spTgt>
                                        </p:tgtEl>
                                        <p:attrNameLst>
                                          <p:attrName>style.visibility</p:attrName>
                                        </p:attrNameLst>
                                      </p:cBhvr>
                                      <p:to>
                                        <p:strVal val="visible"/>
                                      </p:to>
                                    </p:set>
                                    <p:animEffect filter="fade" transition="in">
                                      <p:cBhvr>
                                        <p:cTn dur="1"/>
                                        <p:tgtEl>
                                          <p:spTgt spid="26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2" st="2"/>
                                            </p:txEl>
                                          </p:spTgt>
                                        </p:tgtEl>
                                        <p:attrNameLst>
                                          <p:attrName>style.visibility</p:attrName>
                                        </p:attrNameLst>
                                      </p:cBhvr>
                                      <p:to>
                                        <p:strVal val="visible"/>
                                      </p:to>
                                    </p:set>
                                    <p:animEffect filter="fade" transition="in">
                                      <p:cBhvr>
                                        <p:cTn dur="1"/>
                                        <p:tgtEl>
                                          <p:spTgt spid="26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3" st="3"/>
                                            </p:txEl>
                                          </p:spTgt>
                                        </p:tgtEl>
                                        <p:attrNameLst>
                                          <p:attrName>style.visibility</p:attrName>
                                        </p:attrNameLst>
                                      </p:cBhvr>
                                      <p:to>
                                        <p:strVal val="visible"/>
                                      </p:to>
                                    </p:set>
                                    <p:animEffect filter="fade" transition="in">
                                      <p:cBhvr>
                                        <p:cTn dur="1"/>
                                        <p:tgtEl>
                                          <p:spTgt spid="26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4" st="4"/>
                                            </p:txEl>
                                          </p:spTgt>
                                        </p:tgtEl>
                                        <p:attrNameLst>
                                          <p:attrName>style.visibility</p:attrName>
                                        </p:attrNameLst>
                                      </p:cBhvr>
                                      <p:to>
                                        <p:strVal val="visible"/>
                                      </p:to>
                                    </p:set>
                                    <p:animEffect filter="fade" transition="in">
                                      <p:cBhvr>
                                        <p:cTn dur="1"/>
                                        <p:tgtEl>
                                          <p:spTgt spid="26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5" st="5"/>
                                            </p:txEl>
                                          </p:spTgt>
                                        </p:tgtEl>
                                        <p:attrNameLst>
                                          <p:attrName>style.visibility</p:attrName>
                                        </p:attrNameLst>
                                      </p:cBhvr>
                                      <p:to>
                                        <p:strVal val="visible"/>
                                      </p:to>
                                    </p:set>
                                    <p:animEffect filter="fade" transition="in">
                                      <p:cBhvr>
                                        <p:cTn dur="1"/>
                                        <p:tgtEl>
                                          <p:spTgt spid="26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xEl>
                                              <p:pRg end="6" st="6"/>
                                            </p:txEl>
                                          </p:spTgt>
                                        </p:tgtEl>
                                        <p:attrNameLst>
                                          <p:attrName>style.visibility</p:attrName>
                                        </p:attrNameLst>
                                      </p:cBhvr>
                                      <p:to>
                                        <p:strVal val="visible"/>
                                      </p:to>
                                    </p:set>
                                    <p:animEffect filter="fade" transition="in">
                                      <p:cBhvr>
                                        <p:cTn dur="1"/>
                                        <p:tgtEl>
                                          <p:spTgt spid="260">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07" name="Google Shape;107;p2"/>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08" name="Google Shape;108;p2"/>
          <p:cNvSpPr txBox="1"/>
          <p:nvPr>
            <p:ph type="title"/>
          </p:nvPr>
        </p:nvSpPr>
        <p:spPr>
          <a:xfrm>
            <a:off x="2819400" y="290500"/>
            <a:ext cx="6096000" cy="10479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Overview</a:t>
            </a:r>
            <a:endParaRPr/>
          </a:p>
        </p:txBody>
      </p:sp>
      <p:sp>
        <p:nvSpPr>
          <p:cNvPr id="109" name="Google Shape;109;p2"/>
          <p:cNvSpPr txBox="1"/>
          <p:nvPr>
            <p:ph idx="1" type="body"/>
          </p:nvPr>
        </p:nvSpPr>
        <p:spPr>
          <a:xfrm>
            <a:off x="259375" y="1639275"/>
            <a:ext cx="8655900" cy="50664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Explains the effects of alcohol and other drugs on driver performance.  Laws governing the use of alcohol are described.  You will also learn about how peer pressure might affect their decisions about drinking and driving.</a:t>
            </a:r>
            <a:endParaRPr/>
          </a:p>
        </p:txBody>
      </p:sp>
    </p:spTree>
  </p:cSld>
  <p:clrMapOvr>
    <a:masterClrMapping/>
  </p:clrMapOvr>
  <p:transition advTm="1227576"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20"/>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67" name="Google Shape;267;p20"/>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68" name="Google Shape;268;p20"/>
          <p:cNvSpPr txBox="1"/>
          <p:nvPr>
            <p:ph type="title"/>
          </p:nvPr>
        </p:nvSpPr>
        <p:spPr>
          <a:xfrm>
            <a:off x="2303462" y="657225"/>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Review</a:t>
            </a:r>
            <a:endParaRPr/>
          </a:p>
        </p:txBody>
      </p:sp>
      <p:sp>
        <p:nvSpPr>
          <p:cNvPr id="269" name="Google Shape;269;p20"/>
          <p:cNvSpPr txBox="1"/>
          <p:nvPr>
            <p:ph idx="1" type="body"/>
          </p:nvPr>
        </p:nvSpPr>
        <p:spPr>
          <a:xfrm>
            <a:off x="2087562" y="1981200"/>
            <a:ext cx="6827837"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1.  How does the purchase of over-the-counter medicine differ from the purchase of prescription medicine?</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2.  How do depressants, stimulants, and hallucinogenic drugs affect the driver?</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3.  What is the effect of combining alcohol with other drugs?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xEl>
                                              <p:pRg end="0" st="0"/>
                                            </p:txEl>
                                          </p:spTgt>
                                        </p:tgtEl>
                                        <p:attrNameLst>
                                          <p:attrName>style.visibility</p:attrName>
                                        </p:attrNameLst>
                                      </p:cBhvr>
                                      <p:to>
                                        <p:strVal val="visible"/>
                                      </p:to>
                                    </p:set>
                                    <p:animEffect filter="fade" transition="in">
                                      <p:cBhvr>
                                        <p:cTn dur="500"/>
                                        <p:tgtEl>
                                          <p:spTgt spid="26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xEl>
                                              <p:pRg end="1" st="1"/>
                                            </p:txEl>
                                          </p:spTgt>
                                        </p:tgtEl>
                                        <p:attrNameLst>
                                          <p:attrName>style.visibility</p:attrName>
                                        </p:attrNameLst>
                                      </p:cBhvr>
                                      <p:to>
                                        <p:strVal val="visible"/>
                                      </p:to>
                                    </p:set>
                                    <p:animEffect filter="fade" transition="in">
                                      <p:cBhvr>
                                        <p:cTn dur="500"/>
                                        <p:tgtEl>
                                          <p:spTgt spid="26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xEl>
                                              <p:pRg end="2" st="2"/>
                                            </p:txEl>
                                          </p:spTgt>
                                        </p:tgtEl>
                                        <p:attrNameLst>
                                          <p:attrName>style.visibility</p:attrName>
                                        </p:attrNameLst>
                                      </p:cBhvr>
                                      <p:to>
                                        <p:strVal val="visible"/>
                                      </p:to>
                                    </p:set>
                                    <p:animEffect filter="fade" transition="in">
                                      <p:cBhvr>
                                        <p:cTn dur="500"/>
                                        <p:tgtEl>
                                          <p:spTgt spid="269">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1"/>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76" name="Google Shape;276;p21"/>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77" name="Google Shape;277;p21"/>
          <p:cNvSpPr txBox="1"/>
          <p:nvPr>
            <p:ph type="title"/>
          </p:nvPr>
        </p:nvSpPr>
        <p:spPr>
          <a:xfrm>
            <a:off x="863600" y="441325"/>
            <a:ext cx="8051800" cy="1311275"/>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Traffic Laws Governing the Use of Alcohol</a:t>
            </a:r>
            <a:endParaRPr/>
          </a:p>
        </p:txBody>
      </p:sp>
      <p:sp>
        <p:nvSpPr>
          <p:cNvPr id="278" name="Google Shape;278;p21"/>
          <p:cNvSpPr txBox="1"/>
          <p:nvPr>
            <p:ph idx="1" type="body"/>
          </p:nvPr>
        </p:nvSpPr>
        <p:spPr>
          <a:xfrm>
            <a:off x="1042987" y="2060575"/>
            <a:ext cx="7753350"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This section introduces you to the traffic laws governing the use of alcohol.  Topics include implied-consent law, levels of intoxication, and penalties for conviction.  Zero-tolerance laws are discussed.  Tests for intoxication, including chemical and field sobriety tests, are presented.</a:t>
            </a:r>
            <a:endParaRPr/>
          </a:p>
          <a:p>
            <a:pPr indent="-342900" lvl="0" marL="342900" rtl="0" algn="l">
              <a:lnSpc>
                <a:spcPct val="90000"/>
              </a:lnSpc>
              <a:spcBef>
                <a:spcPts val="400"/>
              </a:spcBef>
              <a:spcAft>
                <a:spcPts val="0"/>
              </a:spcAft>
              <a:buSzPts val="1200"/>
              <a:buNone/>
            </a:pPr>
            <a:r>
              <a:t/>
            </a:r>
            <a:endParaRPr b="1" i="0" sz="2000" u="none">
              <a:solidFill>
                <a:schemeClr val="lt1"/>
              </a:solidFill>
              <a:latin typeface="Arial"/>
              <a:ea typeface="Arial"/>
              <a:cs typeface="Arial"/>
              <a:sym typeface="Arial"/>
            </a:endParaRPr>
          </a:p>
          <a:p>
            <a:pPr indent="-342900" lvl="0" marL="342900" rtl="0" algn="l">
              <a:lnSpc>
                <a:spcPct val="90000"/>
              </a:lnSpc>
              <a:spcBef>
                <a:spcPts val="400"/>
              </a:spcBef>
              <a:spcAft>
                <a:spcPts val="0"/>
              </a:spcAft>
              <a:buClr>
                <a:schemeClr val="hlink"/>
              </a:buClr>
              <a:buSzPts val="1200"/>
              <a:buFont typeface="Noto Sans Symbols"/>
              <a:buChar char="■"/>
            </a:pPr>
            <a:r>
              <a:rPr b="1" i="0" lang="en-US" sz="2000" u="none">
                <a:solidFill>
                  <a:schemeClr val="lt1"/>
                </a:solidFill>
                <a:latin typeface="Arial"/>
                <a:ea typeface="Arial"/>
                <a:cs typeface="Arial"/>
                <a:sym typeface="Arial"/>
              </a:rPr>
              <a:t>Section 3 Objectives:</a:t>
            </a:r>
            <a:r>
              <a:rPr b="0" i="0" lang="en-US" sz="2000" u="none">
                <a:solidFill>
                  <a:schemeClr val="lt1"/>
                </a:solidFill>
                <a:latin typeface="Arial"/>
                <a:ea typeface="Arial"/>
                <a:cs typeface="Arial"/>
                <a:sym typeface="Arial"/>
              </a:rPr>
              <a:t>  </a:t>
            </a:r>
            <a:r>
              <a:rPr b="0" i="1" lang="en-US" sz="2000" u="none">
                <a:solidFill>
                  <a:schemeClr val="lt1"/>
                </a:solidFill>
                <a:latin typeface="Arial"/>
                <a:ea typeface="Arial"/>
                <a:cs typeface="Arial"/>
                <a:sym typeface="Arial"/>
              </a:rPr>
              <a:t>Following this section, I will be able to:</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1.  Explain what is meant by the implied-consent law.</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2.  Describe zero-tolerance levels of intoxication, and tell how these levels can be measured.</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3.  Explain what a driver should do when stopped by a police officer.</a:t>
            </a:r>
            <a:endParaRPr/>
          </a:p>
          <a:p>
            <a:pPr indent="-266700" lvl="0" marL="342900" rtl="0" algn="l">
              <a:spcBef>
                <a:spcPts val="400"/>
              </a:spcBef>
              <a:spcAft>
                <a:spcPts val="0"/>
              </a:spcAft>
              <a:buSzPts val="1200"/>
              <a:buNone/>
            </a:pPr>
            <a:r>
              <a:t/>
            </a:r>
            <a:endParaRPr b="0" i="0" sz="2000" u="non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0" st="0"/>
                                            </p:txEl>
                                          </p:spTgt>
                                        </p:tgtEl>
                                        <p:attrNameLst>
                                          <p:attrName>style.visibility</p:attrName>
                                        </p:attrNameLst>
                                      </p:cBhvr>
                                      <p:to>
                                        <p:strVal val="visible"/>
                                      </p:to>
                                    </p:set>
                                    <p:animEffect filter="fade" transition="in">
                                      <p:cBhvr>
                                        <p:cTn dur="500"/>
                                        <p:tgtEl>
                                          <p:spTgt spid="27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1" st="1"/>
                                            </p:txEl>
                                          </p:spTgt>
                                        </p:tgtEl>
                                        <p:attrNameLst>
                                          <p:attrName>style.visibility</p:attrName>
                                        </p:attrNameLst>
                                      </p:cBhvr>
                                      <p:to>
                                        <p:strVal val="visible"/>
                                      </p:to>
                                    </p:set>
                                    <p:animEffect filter="fade" transition="in">
                                      <p:cBhvr>
                                        <p:cTn dur="500"/>
                                        <p:tgtEl>
                                          <p:spTgt spid="27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2" st="2"/>
                                            </p:txEl>
                                          </p:spTgt>
                                        </p:tgtEl>
                                        <p:attrNameLst>
                                          <p:attrName>style.visibility</p:attrName>
                                        </p:attrNameLst>
                                      </p:cBhvr>
                                      <p:to>
                                        <p:strVal val="visible"/>
                                      </p:to>
                                    </p:set>
                                    <p:animEffect filter="fade" transition="in">
                                      <p:cBhvr>
                                        <p:cTn dur="500"/>
                                        <p:tgtEl>
                                          <p:spTgt spid="27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3" st="3"/>
                                            </p:txEl>
                                          </p:spTgt>
                                        </p:tgtEl>
                                        <p:attrNameLst>
                                          <p:attrName>style.visibility</p:attrName>
                                        </p:attrNameLst>
                                      </p:cBhvr>
                                      <p:to>
                                        <p:strVal val="visible"/>
                                      </p:to>
                                    </p:set>
                                    <p:animEffect filter="fade" transition="in">
                                      <p:cBhvr>
                                        <p:cTn dur="500"/>
                                        <p:tgtEl>
                                          <p:spTgt spid="27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4" st="4"/>
                                            </p:txEl>
                                          </p:spTgt>
                                        </p:tgtEl>
                                        <p:attrNameLst>
                                          <p:attrName>style.visibility</p:attrName>
                                        </p:attrNameLst>
                                      </p:cBhvr>
                                      <p:to>
                                        <p:strVal val="visible"/>
                                      </p:to>
                                    </p:set>
                                    <p:animEffect filter="fade" transition="in">
                                      <p:cBhvr>
                                        <p:cTn dur="500"/>
                                        <p:tgtEl>
                                          <p:spTgt spid="27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5" st="5"/>
                                            </p:txEl>
                                          </p:spTgt>
                                        </p:tgtEl>
                                        <p:attrNameLst>
                                          <p:attrName>style.visibility</p:attrName>
                                        </p:attrNameLst>
                                      </p:cBhvr>
                                      <p:to>
                                        <p:strVal val="visible"/>
                                      </p:to>
                                    </p:set>
                                    <p:animEffect filter="fade" transition="in">
                                      <p:cBhvr>
                                        <p:cTn dur="500"/>
                                        <p:tgtEl>
                                          <p:spTgt spid="27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xEl>
                                              <p:pRg end="6" st="6"/>
                                            </p:txEl>
                                          </p:spTgt>
                                        </p:tgtEl>
                                        <p:attrNameLst>
                                          <p:attrName>style.visibility</p:attrName>
                                        </p:attrNameLst>
                                      </p:cBhvr>
                                      <p:to>
                                        <p:strVal val="visible"/>
                                      </p:to>
                                    </p:set>
                                    <p:animEffect filter="fade" transition="in">
                                      <p:cBhvr>
                                        <p:cTn dur="500"/>
                                        <p:tgtEl>
                                          <p:spTgt spid="278">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22"/>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85" name="Google Shape;285;p22"/>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86" name="Google Shape;286;p22"/>
          <p:cNvSpPr txBox="1"/>
          <p:nvPr>
            <p:ph type="title"/>
          </p:nvPr>
        </p:nvSpPr>
        <p:spPr>
          <a:xfrm>
            <a:off x="2819400" y="476250"/>
            <a:ext cx="6096000" cy="127635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Vocabulary</a:t>
            </a:r>
            <a:endParaRPr/>
          </a:p>
        </p:txBody>
      </p:sp>
      <p:sp>
        <p:nvSpPr>
          <p:cNvPr id="287" name="Google Shape;287;p22"/>
          <p:cNvSpPr txBox="1"/>
          <p:nvPr>
            <p:ph idx="1" type="body"/>
          </p:nvPr>
        </p:nvSpPr>
        <p:spPr>
          <a:xfrm>
            <a:off x="2819400" y="1981200"/>
            <a:ext cx="6096000"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After the conclusion of this section, I will be able to define:</a:t>
            </a:r>
            <a:endParaRPr/>
          </a:p>
          <a:p>
            <a:pPr indent="-342900" lvl="0" marL="342900" rtl="0" algn="l">
              <a:lnSpc>
                <a:spcPct val="90000"/>
              </a:lnSpc>
              <a:spcBef>
                <a:spcPts val="480"/>
              </a:spcBef>
              <a:spcAft>
                <a:spcPts val="0"/>
              </a:spcAft>
              <a:buSzPts val="1440"/>
              <a:buNone/>
            </a:pPr>
            <a:r>
              <a:t/>
            </a:r>
            <a:endParaRPr b="0" i="0" sz="2400" u="none">
              <a:solidFill>
                <a:schemeClr val="lt1"/>
              </a:solidFill>
              <a:latin typeface="Arial"/>
              <a:ea typeface="Arial"/>
              <a:cs typeface="Arial"/>
              <a:sym typeface="Arial"/>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9.   driving under the influence (DUI)</a:t>
            </a:r>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10.  driving while intoxicated</a:t>
            </a:r>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11.  field sobriety test</a:t>
            </a:r>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12.  implied consent law</a:t>
            </a:r>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13.  intoxilyzer</a:t>
            </a:r>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14.  nystagmus</a:t>
            </a:r>
            <a:endParaRPr/>
          </a:p>
          <a:p>
            <a:pPr indent="-342900" lvl="0" marL="342900" rtl="0" algn="l">
              <a:lnSpc>
                <a:spcPct val="9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15.  zero-tolerance law</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0" st="0"/>
                                            </p:txEl>
                                          </p:spTgt>
                                        </p:tgtEl>
                                        <p:attrNameLst>
                                          <p:attrName>style.visibility</p:attrName>
                                        </p:attrNameLst>
                                      </p:cBhvr>
                                      <p:to>
                                        <p:strVal val="visible"/>
                                      </p:to>
                                    </p:set>
                                    <p:anim calcmode="lin" valueType="num">
                                      <p:cBhvr additive="base">
                                        <p:cTn dur="500"/>
                                        <p:tgtEl>
                                          <p:spTgt spid="287">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1" st="1"/>
                                            </p:txEl>
                                          </p:spTgt>
                                        </p:tgtEl>
                                        <p:attrNameLst>
                                          <p:attrName>style.visibility</p:attrName>
                                        </p:attrNameLst>
                                      </p:cBhvr>
                                      <p:to>
                                        <p:strVal val="visible"/>
                                      </p:to>
                                    </p:set>
                                    <p:anim calcmode="lin" valueType="num">
                                      <p:cBhvr additive="base">
                                        <p:cTn dur="500"/>
                                        <p:tgtEl>
                                          <p:spTgt spid="287">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2" st="2"/>
                                            </p:txEl>
                                          </p:spTgt>
                                        </p:tgtEl>
                                        <p:attrNameLst>
                                          <p:attrName>style.visibility</p:attrName>
                                        </p:attrNameLst>
                                      </p:cBhvr>
                                      <p:to>
                                        <p:strVal val="visible"/>
                                      </p:to>
                                    </p:set>
                                    <p:anim calcmode="lin" valueType="num">
                                      <p:cBhvr additive="base">
                                        <p:cTn dur="500"/>
                                        <p:tgtEl>
                                          <p:spTgt spid="287">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3" st="3"/>
                                            </p:txEl>
                                          </p:spTgt>
                                        </p:tgtEl>
                                        <p:attrNameLst>
                                          <p:attrName>style.visibility</p:attrName>
                                        </p:attrNameLst>
                                      </p:cBhvr>
                                      <p:to>
                                        <p:strVal val="visible"/>
                                      </p:to>
                                    </p:set>
                                    <p:anim calcmode="lin" valueType="num">
                                      <p:cBhvr additive="base">
                                        <p:cTn dur="500"/>
                                        <p:tgtEl>
                                          <p:spTgt spid="287">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4" st="4"/>
                                            </p:txEl>
                                          </p:spTgt>
                                        </p:tgtEl>
                                        <p:attrNameLst>
                                          <p:attrName>style.visibility</p:attrName>
                                        </p:attrNameLst>
                                      </p:cBhvr>
                                      <p:to>
                                        <p:strVal val="visible"/>
                                      </p:to>
                                    </p:set>
                                    <p:anim calcmode="lin" valueType="num">
                                      <p:cBhvr additive="base">
                                        <p:cTn dur="500"/>
                                        <p:tgtEl>
                                          <p:spTgt spid="287">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5" st="5"/>
                                            </p:txEl>
                                          </p:spTgt>
                                        </p:tgtEl>
                                        <p:attrNameLst>
                                          <p:attrName>style.visibility</p:attrName>
                                        </p:attrNameLst>
                                      </p:cBhvr>
                                      <p:to>
                                        <p:strVal val="visible"/>
                                      </p:to>
                                    </p:set>
                                    <p:anim calcmode="lin" valueType="num">
                                      <p:cBhvr additive="base">
                                        <p:cTn dur="500"/>
                                        <p:tgtEl>
                                          <p:spTgt spid="287">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6" st="6"/>
                                            </p:txEl>
                                          </p:spTgt>
                                        </p:tgtEl>
                                        <p:attrNameLst>
                                          <p:attrName>style.visibility</p:attrName>
                                        </p:attrNameLst>
                                      </p:cBhvr>
                                      <p:to>
                                        <p:strVal val="visible"/>
                                      </p:to>
                                    </p:set>
                                    <p:anim calcmode="lin" valueType="num">
                                      <p:cBhvr additive="base">
                                        <p:cTn dur="500"/>
                                        <p:tgtEl>
                                          <p:spTgt spid="287">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7" st="7"/>
                                            </p:txEl>
                                          </p:spTgt>
                                        </p:tgtEl>
                                        <p:attrNameLst>
                                          <p:attrName>style.visibility</p:attrName>
                                        </p:attrNameLst>
                                      </p:cBhvr>
                                      <p:to>
                                        <p:strVal val="visible"/>
                                      </p:to>
                                    </p:set>
                                    <p:anim calcmode="lin" valueType="num">
                                      <p:cBhvr additive="base">
                                        <p:cTn dur="500"/>
                                        <p:tgtEl>
                                          <p:spTgt spid="287">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87">
                                            <p:txEl>
                                              <p:pRg end="8" st="8"/>
                                            </p:txEl>
                                          </p:spTgt>
                                        </p:tgtEl>
                                        <p:attrNameLst>
                                          <p:attrName>style.visibility</p:attrName>
                                        </p:attrNameLst>
                                      </p:cBhvr>
                                      <p:to>
                                        <p:strVal val="visible"/>
                                      </p:to>
                                    </p:set>
                                    <p:anim calcmode="lin" valueType="num">
                                      <p:cBhvr additive="base">
                                        <p:cTn dur="500"/>
                                        <p:tgtEl>
                                          <p:spTgt spid="287">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23"/>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294" name="Google Shape;294;p23"/>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295" name="Google Shape;295;p23"/>
          <p:cNvSpPr txBox="1"/>
          <p:nvPr>
            <p:ph type="title"/>
          </p:nvPr>
        </p:nvSpPr>
        <p:spPr>
          <a:xfrm>
            <a:off x="2016125" y="333375"/>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Implied Consent Law</a:t>
            </a:r>
            <a:endParaRPr/>
          </a:p>
        </p:txBody>
      </p:sp>
      <p:sp>
        <p:nvSpPr>
          <p:cNvPr id="296" name="Google Shape;296;p23"/>
          <p:cNvSpPr txBox="1"/>
          <p:nvPr>
            <p:ph idx="1" type="body"/>
          </p:nvPr>
        </p:nvSpPr>
        <p:spPr>
          <a:xfrm>
            <a:off x="792162" y="1449387"/>
            <a:ext cx="8123237" cy="4646612"/>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All 50 states have become uniform in requiring a person to be 21 years of age to purchase or consume alcoholic beverages.</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Every state has an implied-consent law.</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Implied-consent means anyone who receives a driver’s license automatically consents to be tested for BAC and other drugs if stopped for suspicion of drug use while driving.</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If driver fails to cooperate with the officer and refuses to be tested for BAC, the driver’s license may be suspended.</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0" st="0"/>
                                            </p:txEl>
                                          </p:spTgt>
                                        </p:tgtEl>
                                        <p:attrNameLst>
                                          <p:attrName>style.visibility</p:attrName>
                                        </p:attrNameLst>
                                      </p:cBhvr>
                                      <p:to>
                                        <p:strVal val="visible"/>
                                      </p:to>
                                    </p:set>
                                    <p:animEffect filter="fade" transition="in">
                                      <p:cBhvr>
                                        <p:cTn dur="1"/>
                                        <p:tgtEl>
                                          <p:spTgt spid="29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1" st="1"/>
                                            </p:txEl>
                                          </p:spTgt>
                                        </p:tgtEl>
                                        <p:attrNameLst>
                                          <p:attrName>style.visibility</p:attrName>
                                        </p:attrNameLst>
                                      </p:cBhvr>
                                      <p:to>
                                        <p:strVal val="visible"/>
                                      </p:to>
                                    </p:set>
                                    <p:animEffect filter="fade" transition="in">
                                      <p:cBhvr>
                                        <p:cTn dur="1"/>
                                        <p:tgtEl>
                                          <p:spTgt spid="29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2" st="2"/>
                                            </p:txEl>
                                          </p:spTgt>
                                        </p:tgtEl>
                                        <p:attrNameLst>
                                          <p:attrName>style.visibility</p:attrName>
                                        </p:attrNameLst>
                                      </p:cBhvr>
                                      <p:to>
                                        <p:strVal val="visible"/>
                                      </p:to>
                                    </p:set>
                                    <p:animEffect filter="fade" transition="in">
                                      <p:cBhvr>
                                        <p:cTn dur="1"/>
                                        <p:tgtEl>
                                          <p:spTgt spid="29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xEl>
                                              <p:pRg end="3" st="3"/>
                                            </p:txEl>
                                          </p:spTgt>
                                        </p:tgtEl>
                                        <p:attrNameLst>
                                          <p:attrName>style.visibility</p:attrName>
                                        </p:attrNameLst>
                                      </p:cBhvr>
                                      <p:to>
                                        <p:strVal val="visible"/>
                                      </p:to>
                                    </p:set>
                                    <p:animEffect filter="fade" transition="in">
                                      <p:cBhvr>
                                        <p:cTn dur="1"/>
                                        <p:tgtEl>
                                          <p:spTgt spid="296">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4"/>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03" name="Google Shape;303;p24"/>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04" name="Google Shape;304;p24"/>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Levels of Intoxication</a:t>
            </a:r>
            <a:endParaRPr/>
          </a:p>
        </p:txBody>
      </p:sp>
      <p:sp>
        <p:nvSpPr>
          <p:cNvPr id="305" name="Google Shape;305;p24"/>
          <p:cNvSpPr txBox="1"/>
          <p:nvPr>
            <p:ph idx="1" type="body"/>
          </p:nvPr>
        </p:nvSpPr>
        <p:spPr>
          <a:xfrm>
            <a:off x="2819400" y="1981200"/>
            <a:ext cx="6096000"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Driving While Intoxicated (DWI)- 0.08% or higher</a:t>
            </a:r>
            <a:endParaRPr/>
          </a:p>
          <a:p>
            <a:pPr indent="-342900" lvl="0" marL="342900" rtl="0" algn="l">
              <a:lnSpc>
                <a:spcPct val="100000"/>
              </a:lnSpc>
              <a:spcBef>
                <a:spcPts val="560"/>
              </a:spcBef>
              <a:spcAft>
                <a:spcPts val="0"/>
              </a:spcAft>
              <a:buSzPts val="1680"/>
              <a:buNone/>
            </a:pPr>
            <a:r>
              <a:t/>
            </a:r>
            <a:endParaRPr b="0" i="0" sz="2800" u="none">
              <a:solidFill>
                <a:schemeClr val="lt1"/>
              </a:solidFill>
              <a:latin typeface="Arial"/>
              <a:ea typeface="Arial"/>
              <a:cs typeface="Arial"/>
              <a:sym typeface="Arial"/>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Driving Under the Influence (DUI)- less than 0.08%</a:t>
            </a:r>
            <a:endParaRPr/>
          </a:p>
          <a:p>
            <a:pPr indent="-236220" lvl="0" marL="342900" rtl="0" algn="l">
              <a:spcBef>
                <a:spcPts val="560"/>
              </a:spcBef>
              <a:spcAft>
                <a:spcPts val="0"/>
              </a:spcAft>
              <a:buSzPts val="1680"/>
              <a:buNone/>
            </a:pPr>
            <a:r>
              <a:t/>
            </a:r>
            <a:endParaRPr b="0" i="0" sz="2800" u="non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05">
                                            <p:txEl>
                                              <p:pRg end="0" st="0"/>
                                            </p:txEl>
                                          </p:spTgt>
                                        </p:tgtEl>
                                        <p:attrNameLst>
                                          <p:attrName>style.visibility</p:attrName>
                                        </p:attrNameLst>
                                      </p:cBhvr>
                                      <p:to>
                                        <p:strVal val="visible"/>
                                      </p:to>
                                    </p:set>
                                    <p:anim calcmode="lin" valueType="num">
                                      <p:cBhvr additive="base">
                                        <p:cTn dur="500"/>
                                        <p:tgtEl>
                                          <p:spTgt spid="305">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05">
                                            <p:txEl>
                                              <p:pRg end="1" st="1"/>
                                            </p:txEl>
                                          </p:spTgt>
                                        </p:tgtEl>
                                        <p:attrNameLst>
                                          <p:attrName>style.visibility</p:attrName>
                                        </p:attrNameLst>
                                      </p:cBhvr>
                                      <p:to>
                                        <p:strVal val="visible"/>
                                      </p:to>
                                    </p:set>
                                    <p:anim calcmode="lin" valueType="num">
                                      <p:cBhvr additive="base">
                                        <p:cTn dur="500"/>
                                        <p:tgtEl>
                                          <p:spTgt spid="305">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05">
                                            <p:txEl>
                                              <p:pRg end="2" st="2"/>
                                            </p:txEl>
                                          </p:spTgt>
                                        </p:tgtEl>
                                        <p:attrNameLst>
                                          <p:attrName>style.visibility</p:attrName>
                                        </p:attrNameLst>
                                      </p:cBhvr>
                                      <p:to>
                                        <p:strVal val="visible"/>
                                      </p:to>
                                    </p:set>
                                    <p:anim calcmode="lin" valueType="num">
                                      <p:cBhvr additive="base">
                                        <p:cTn dur="500"/>
                                        <p:tgtEl>
                                          <p:spTgt spid="305">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05">
                                            <p:txEl>
                                              <p:pRg end="3" st="3"/>
                                            </p:txEl>
                                          </p:spTgt>
                                        </p:tgtEl>
                                        <p:attrNameLst>
                                          <p:attrName>style.visibility</p:attrName>
                                        </p:attrNameLst>
                                      </p:cBhvr>
                                      <p:to>
                                        <p:strVal val="visible"/>
                                      </p:to>
                                    </p:set>
                                    <p:anim calcmode="lin" valueType="num">
                                      <p:cBhvr additive="base">
                                        <p:cTn dur="500"/>
                                        <p:tgtEl>
                                          <p:spTgt spid="305">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25"/>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12" name="Google Shape;312;p25"/>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13" name="Google Shape;313;p25"/>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Penalties for Conviction</a:t>
            </a:r>
            <a:endParaRPr/>
          </a:p>
        </p:txBody>
      </p:sp>
      <p:sp>
        <p:nvSpPr>
          <p:cNvPr id="314" name="Google Shape;314;p25"/>
          <p:cNvSpPr txBox="1"/>
          <p:nvPr>
            <p:ph idx="1" type="body"/>
          </p:nvPr>
        </p:nvSpPr>
        <p:spPr>
          <a:xfrm>
            <a:off x="2016125" y="1981200"/>
            <a:ext cx="6899275" cy="4114800"/>
          </a:xfrm>
          <a:prstGeom prst="rect">
            <a:avLst/>
          </a:prstGeom>
          <a:noFill/>
          <a:ln>
            <a:noFill/>
          </a:ln>
        </p:spPr>
        <p:txBody>
          <a:bodyPr anchorCtr="0" anchor="t" bIns="46025" lIns="92075" spcFirstLastPara="1" rIns="92075" wrap="square" tIns="46025">
            <a:noAutofit/>
          </a:bodyPr>
          <a:lstStyle/>
          <a:p>
            <a:pPr indent="-533400" lvl="0" marL="533400" rtl="0" algn="l">
              <a:lnSpc>
                <a:spcPct val="10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May be one or more of the following:</a:t>
            </a:r>
            <a:endParaRPr/>
          </a:p>
          <a:p>
            <a:pPr indent="-495300" lvl="1" marL="952500" rtl="0" algn="l">
              <a:lnSpc>
                <a:spcPct val="100000"/>
              </a:lnSpc>
              <a:spcBef>
                <a:spcPts val="440"/>
              </a:spcBef>
              <a:spcAft>
                <a:spcPts val="0"/>
              </a:spcAft>
              <a:buClr>
                <a:schemeClr val="lt2"/>
              </a:buClr>
              <a:buSzPts val="1430"/>
              <a:buFont typeface="Noto Sans Symbols"/>
              <a:buChar char="◆"/>
            </a:pPr>
            <a:r>
              <a:rPr b="0" i="0" lang="en-US" sz="2200" u="none">
                <a:solidFill>
                  <a:schemeClr val="lt1"/>
                </a:solidFill>
                <a:latin typeface="Arial"/>
                <a:ea typeface="Arial"/>
                <a:cs typeface="Arial"/>
                <a:sym typeface="Arial"/>
              </a:rPr>
              <a:t>Suspension or revocation of license</a:t>
            </a:r>
            <a:endParaRPr/>
          </a:p>
          <a:p>
            <a:pPr indent="-495300" lvl="1" marL="952500" rtl="0" algn="l">
              <a:lnSpc>
                <a:spcPct val="100000"/>
              </a:lnSpc>
              <a:spcBef>
                <a:spcPts val="440"/>
              </a:spcBef>
              <a:spcAft>
                <a:spcPts val="0"/>
              </a:spcAft>
              <a:buClr>
                <a:schemeClr val="lt2"/>
              </a:buClr>
              <a:buSzPts val="1430"/>
              <a:buFont typeface="Noto Sans Symbols"/>
              <a:buChar char="◆"/>
            </a:pPr>
            <a:r>
              <a:rPr b="0" i="0" lang="en-US" sz="2200" u="none">
                <a:solidFill>
                  <a:schemeClr val="lt1"/>
                </a:solidFill>
                <a:latin typeface="Arial"/>
                <a:ea typeface="Arial"/>
                <a:cs typeface="Arial"/>
                <a:sym typeface="Arial"/>
              </a:rPr>
              <a:t>Payment of a fine</a:t>
            </a:r>
            <a:endParaRPr/>
          </a:p>
          <a:p>
            <a:pPr indent="-495300" lvl="1" marL="952500" rtl="0" algn="l">
              <a:lnSpc>
                <a:spcPct val="100000"/>
              </a:lnSpc>
              <a:spcBef>
                <a:spcPts val="440"/>
              </a:spcBef>
              <a:spcAft>
                <a:spcPts val="0"/>
              </a:spcAft>
              <a:buClr>
                <a:schemeClr val="lt2"/>
              </a:buClr>
              <a:buSzPts val="1430"/>
              <a:buFont typeface="Noto Sans Symbols"/>
              <a:buChar char="◆"/>
            </a:pPr>
            <a:r>
              <a:rPr b="0" i="0" lang="en-US" sz="2200" u="none">
                <a:solidFill>
                  <a:schemeClr val="lt1"/>
                </a:solidFill>
                <a:latin typeface="Arial"/>
                <a:ea typeface="Arial"/>
                <a:cs typeface="Arial"/>
                <a:sym typeface="Arial"/>
              </a:rPr>
              <a:t>Serving a prison term</a:t>
            </a:r>
            <a:endParaRPr/>
          </a:p>
          <a:p>
            <a:pPr indent="-495300" lvl="1" marL="952500" rtl="0" algn="l">
              <a:lnSpc>
                <a:spcPct val="100000"/>
              </a:lnSpc>
              <a:spcBef>
                <a:spcPts val="440"/>
              </a:spcBef>
              <a:spcAft>
                <a:spcPts val="0"/>
              </a:spcAft>
              <a:buSzPts val="1430"/>
              <a:buNone/>
            </a:pPr>
            <a:r>
              <a:t/>
            </a:r>
            <a:endParaRPr b="0" i="0" sz="2200" u="none">
              <a:solidFill>
                <a:schemeClr val="lt1"/>
              </a:solidFill>
              <a:latin typeface="Arial"/>
              <a:ea typeface="Arial"/>
              <a:cs typeface="Arial"/>
              <a:sym typeface="Arial"/>
            </a:endParaRPr>
          </a:p>
          <a:p>
            <a:pPr indent="-495300" lvl="1" marL="952500" rtl="0" algn="l">
              <a:lnSpc>
                <a:spcPct val="100000"/>
              </a:lnSpc>
              <a:spcBef>
                <a:spcPts val="440"/>
              </a:spcBef>
              <a:spcAft>
                <a:spcPts val="0"/>
              </a:spcAft>
              <a:buClr>
                <a:schemeClr val="lt2"/>
              </a:buClr>
              <a:buSzPts val="1430"/>
              <a:buFont typeface="Noto Sans Symbols"/>
              <a:buChar char="◆"/>
            </a:pPr>
            <a:r>
              <a:rPr b="0" i="0" lang="en-US" sz="2200" u="none">
                <a:solidFill>
                  <a:schemeClr val="lt1"/>
                </a:solidFill>
                <a:latin typeface="Arial"/>
                <a:ea typeface="Arial"/>
                <a:cs typeface="Arial"/>
                <a:sym typeface="Arial"/>
              </a:rPr>
              <a:t> The most common penalty is the</a:t>
            </a:r>
            <a:endParaRPr/>
          </a:p>
          <a:p>
            <a:pPr indent="-495300" lvl="1" marL="952500" rtl="0" algn="l">
              <a:lnSpc>
                <a:spcPct val="100000"/>
              </a:lnSpc>
              <a:spcBef>
                <a:spcPts val="440"/>
              </a:spcBef>
              <a:spcAft>
                <a:spcPts val="0"/>
              </a:spcAft>
              <a:buSzPts val="1430"/>
              <a:buNone/>
            </a:pPr>
            <a:r>
              <a:rPr b="0" i="0" lang="en-US" sz="2200" u="none">
                <a:solidFill>
                  <a:schemeClr val="lt1"/>
                </a:solidFill>
                <a:latin typeface="Arial"/>
                <a:ea typeface="Arial"/>
                <a:cs typeface="Arial"/>
                <a:sym typeface="Arial"/>
              </a:rPr>
              <a:t>        suspension of the license for a period</a:t>
            </a:r>
            <a:endParaRPr/>
          </a:p>
          <a:p>
            <a:pPr indent="-495300" lvl="1" marL="952500" rtl="0" algn="l">
              <a:lnSpc>
                <a:spcPct val="100000"/>
              </a:lnSpc>
              <a:spcBef>
                <a:spcPts val="440"/>
              </a:spcBef>
              <a:spcAft>
                <a:spcPts val="0"/>
              </a:spcAft>
              <a:buSzPts val="1430"/>
              <a:buNone/>
            </a:pPr>
            <a:r>
              <a:rPr b="0" i="0" lang="en-US" sz="2200" u="none">
                <a:solidFill>
                  <a:schemeClr val="lt1"/>
                </a:solidFill>
                <a:latin typeface="Arial"/>
                <a:ea typeface="Arial"/>
                <a:cs typeface="Arial"/>
                <a:sym typeface="Arial"/>
              </a:rPr>
              <a:t>        of time.</a:t>
            </a:r>
            <a:endParaRPr/>
          </a:p>
          <a:p>
            <a:pPr indent="-495300" lvl="1" marL="952500" rtl="0" algn="l">
              <a:lnSpc>
                <a:spcPct val="100000"/>
              </a:lnSpc>
              <a:spcBef>
                <a:spcPts val="440"/>
              </a:spcBef>
              <a:spcAft>
                <a:spcPts val="0"/>
              </a:spcAft>
              <a:buClr>
                <a:schemeClr val="lt2"/>
              </a:buClr>
              <a:buSzPts val="1430"/>
              <a:buFont typeface="Noto Sans Symbols"/>
              <a:buChar char="◆"/>
            </a:pPr>
            <a:r>
              <a:rPr b="0" i="0" lang="en-US" sz="2200" u="none">
                <a:solidFill>
                  <a:schemeClr val="lt1"/>
                </a:solidFill>
                <a:latin typeface="Arial"/>
                <a:ea typeface="Arial"/>
                <a:cs typeface="Arial"/>
                <a:sym typeface="Arial"/>
              </a:rPr>
              <a:t>  The penalty is greater if someone is injured </a:t>
            </a:r>
            <a:endParaRPr/>
          </a:p>
          <a:p>
            <a:pPr indent="-495300" lvl="1" marL="952500" rtl="0" algn="l">
              <a:lnSpc>
                <a:spcPct val="100000"/>
              </a:lnSpc>
              <a:spcBef>
                <a:spcPts val="440"/>
              </a:spcBef>
              <a:spcAft>
                <a:spcPts val="0"/>
              </a:spcAft>
              <a:buSzPts val="1430"/>
              <a:buNone/>
            </a:pPr>
            <a:r>
              <a:rPr b="0" i="0" lang="en-US" sz="2200" u="none">
                <a:solidFill>
                  <a:schemeClr val="lt1"/>
                </a:solidFill>
                <a:latin typeface="Arial"/>
                <a:ea typeface="Arial"/>
                <a:cs typeface="Arial"/>
                <a:sym typeface="Arial"/>
              </a:rPr>
              <a:t>	   or killed or if you are a repeat offender.</a:t>
            </a:r>
            <a:endParaRPr/>
          </a:p>
          <a:p>
            <a:pPr indent="-259080" lvl="0" marL="342900" rtl="0" algn="l">
              <a:spcBef>
                <a:spcPts val="440"/>
              </a:spcBef>
              <a:spcAft>
                <a:spcPts val="0"/>
              </a:spcAft>
              <a:buSzPts val="1320"/>
              <a:buNone/>
            </a:pPr>
            <a:r>
              <a:t/>
            </a:r>
            <a:endParaRPr b="0" i="0" sz="2200" u="non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0" st="0"/>
                                            </p:txEl>
                                          </p:spTgt>
                                        </p:tgtEl>
                                        <p:attrNameLst>
                                          <p:attrName>style.visibility</p:attrName>
                                        </p:attrNameLst>
                                      </p:cBhvr>
                                      <p:to>
                                        <p:strVal val="visible"/>
                                      </p:to>
                                    </p:set>
                                    <p:animEffect filter="fade" transition="in">
                                      <p:cBhvr>
                                        <p:cTn dur="500"/>
                                        <p:tgtEl>
                                          <p:spTgt spid="31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1" st="1"/>
                                            </p:txEl>
                                          </p:spTgt>
                                        </p:tgtEl>
                                        <p:attrNameLst>
                                          <p:attrName>style.visibility</p:attrName>
                                        </p:attrNameLst>
                                      </p:cBhvr>
                                      <p:to>
                                        <p:strVal val="visible"/>
                                      </p:to>
                                    </p:set>
                                    <p:animEffect filter="fade" transition="in">
                                      <p:cBhvr>
                                        <p:cTn dur="500"/>
                                        <p:tgtEl>
                                          <p:spTgt spid="31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2" st="2"/>
                                            </p:txEl>
                                          </p:spTgt>
                                        </p:tgtEl>
                                        <p:attrNameLst>
                                          <p:attrName>style.visibility</p:attrName>
                                        </p:attrNameLst>
                                      </p:cBhvr>
                                      <p:to>
                                        <p:strVal val="visible"/>
                                      </p:to>
                                    </p:set>
                                    <p:animEffect filter="fade" transition="in">
                                      <p:cBhvr>
                                        <p:cTn dur="500"/>
                                        <p:tgtEl>
                                          <p:spTgt spid="31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3" st="3"/>
                                            </p:txEl>
                                          </p:spTgt>
                                        </p:tgtEl>
                                        <p:attrNameLst>
                                          <p:attrName>style.visibility</p:attrName>
                                        </p:attrNameLst>
                                      </p:cBhvr>
                                      <p:to>
                                        <p:strVal val="visible"/>
                                      </p:to>
                                    </p:set>
                                    <p:animEffect filter="fade" transition="in">
                                      <p:cBhvr>
                                        <p:cTn dur="500"/>
                                        <p:tgtEl>
                                          <p:spTgt spid="31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4" st="4"/>
                                            </p:txEl>
                                          </p:spTgt>
                                        </p:tgtEl>
                                        <p:attrNameLst>
                                          <p:attrName>style.visibility</p:attrName>
                                        </p:attrNameLst>
                                      </p:cBhvr>
                                      <p:to>
                                        <p:strVal val="visible"/>
                                      </p:to>
                                    </p:set>
                                    <p:animEffect filter="fade" transition="in">
                                      <p:cBhvr>
                                        <p:cTn dur="500"/>
                                        <p:tgtEl>
                                          <p:spTgt spid="31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5" st="5"/>
                                            </p:txEl>
                                          </p:spTgt>
                                        </p:tgtEl>
                                        <p:attrNameLst>
                                          <p:attrName>style.visibility</p:attrName>
                                        </p:attrNameLst>
                                      </p:cBhvr>
                                      <p:to>
                                        <p:strVal val="visible"/>
                                      </p:to>
                                    </p:set>
                                    <p:animEffect filter="fade" transition="in">
                                      <p:cBhvr>
                                        <p:cTn dur="500"/>
                                        <p:tgtEl>
                                          <p:spTgt spid="31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6" st="6"/>
                                            </p:txEl>
                                          </p:spTgt>
                                        </p:tgtEl>
                                        <p:attrNameLst>
                                          <p:attrName>style.visibility</p:attrName>
                                        </p:attrNameLst>
                                      </p:cBhvr>
                                      <p:to>
                                        <p:strVal val="visible"/>
                                      </p:to>
                                    </p:set>
                                    <p:animEffect filter="fade" transition="in">
                                      <p:cBhvr>
                                        <p:cTn dur="500"/>
                                        <p:tgtEl>
                                          <p:spTgt spid="31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7" st="7"/>
                                            </p:txEl>
                                          </p:spTgt>
                                        </p:tgtEl>
                                        <p:attrNameLst>
                                          <p:attrName>style.visibility</p:attrName>
                                        </p:attrNameLst>
                                      </p:cBhvr>
                                      <p:to>
                                        <p:strVal val="visible"/>
                                      </p:to>
                                    </p:set>
                                    <p:animEffect filter="fade" transition="in">
                                      <p:cBhvr>
                                        <p:cTn dur="500"/>
                                        <p:tgtEl>
                                          <p:spTgt spid="31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8" st="8"/>
                                            </p:txEl>
                                          </p:spTgt>
                                        </p:tgtEl>
                                        <p:attrNameLst>
                                          <p:attrName>style.visibility</p:attrName>
                                        </p:attrNameLst>
                                      </p:cBhvr>
                                      <p:to>
                                        <p:strVal val="visible"/>
                                      </p:to>
                                    </p:set>
                                    <p:animEffect filter="fade" transition="in">
                                      <p:cBhvr>
                                        <p:cTn dur="500"/>
                                        <p:tgtEl>
                                          <p:spTgt spid="314">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9" st="9"/>
                                            </p:txEl>
                                          </p:spTgt>
                                        </p:tgtEl>
                                        <p:attrNameLst>
                                          <p:attrName>style.visibility</p:attrName>
                                        </p:attrNameLst>
                                      </p:cBhvr>
                                      <p:to>
                                        <p:strVal val="visible"/>
                                      </p:to>
                                    </p:set>
                                    <p:animEffect filter="fade" transition="in">
                                      <p:cBhvr>
                                        <p:cTn dur="500"/>
                                        <p:tgtEl>
                                          <p:spTgt spid="314">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xEl>
                                              <p:pRg end="10" st="10"/>
                                            </p:txEl>
                                          </p:spTgt>
                                        </p:tgtEl>
                                        <p:attrNameLst>
                                          <p:attrName>style.visibility</p:attrName>
                                        </p:attrNameLst>
                                      </p:cBhvr>
                                      <p:to>
                                        <p:strVal val="visible"/>
                                      </p:to>
                                    </p:set>
                                    <p:animEffect filter="fade" transition="in">
                                      <p:cBhvr>
                                        <p:cTn dur="500"/>
                                        <p:tgtEl>
                                          <p:spTgt spid="314">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26"/>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21" name="Google Shape;321;p26"/>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22" name="Google Shape;322;p26"/>
          <p:cNvSpPr txBox="1"/>
          <p:nvPr>
            <p:ph type="title"/>
          </p:nvPr>
        </p:nvSpPr>
        <p:spPr>
          <a:xfrm>
            <a:off x="2159000" y="620712"/>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Zero-Tolerance Law</a:t>
            </a:r>
            <a:endParaRPr/>
          </a:p>
        </p:txBody>
      </p:sp>
      <p:sp>
        <p:nvSpPr>
          <p:cNvPr id="323" name="Google Shape;323;p26"/>
          <p:cNvSpPr txBox="1"/>
          <p:nvPr>
            <p:ph idx="1" type="body"/>
          </p:nvPr>
        </p:nvSpPr>
        <p:spPr>
          <a:xfrm>
            <a:off x="1692275" y="1981200"/>
            <a:ext cx="7223125"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It is illegal for anyone under the age of 21 to drive with any measurable amount of alcohol in the blood.</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States have 0.02% BAC or less for drivers under the age of 21.</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If states do not comply with this federal law they are subject to losing federal highway funds.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
                                            <p:txEl>
                                              <p:pRg end="0" st="0"/>
                                            </p:txEl>
                                          </p:spTgt>
                                        </p:tgtEl>
                                        <p:attrNameLst>
                                          <p:attrName>style.visibility</p:attrName>
                                        </p:attrNameLst>
                                      </p:cBhvr>
                                      <p:to>
                                        <p:strVal val="visible"/>
                                      </p:to>
                                    </p:set>
                                    <p:animEffect filter="fade" transition="in">
                                      <p:cBhvr>
                                        <p:cTn dur="500"/>
                                        <p:tgtEl>
                                          <p:spTgt spid="32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
                                            <p:txEl>
                                              <p:pRg end="1" st="1"/>
                                            </p:txEl>
                                          </p:spTgt>
                                        </p:tgtEl>
                                        <p:attrNameLst>
                                          <p:attrName>style.visibility</p:attrName>
                                        </p:attrNameLst>
                                      </p:cBhvr>
                                      <p:to>
                                        <p:strVal val="visible"/>
                                      </p:to>
                                    </p:set>
                                    <p:animEffect filter="fade" transition="in">
                                      <p:cBhvr>
                                        <p:cTn dur="500"/>
                                        <p:tgtEl>
                                          <p:spTgt spid="32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
                                            <p:txEl>
                                              <p:pRg end="2" st="2"/>
                                            </p:txEl>
                                          </p:spTgt>
                                        </p:tgtEl>
                                        <p:attrNameLst>
                                          <p:attrName>style.visibility</p:attrName>
                                        </p:attrNameLst>
                                      </p:cBhvr>
                                      <p:to>
                                        <p:strVal val="visible"/>
                                      </p:to>
                                    </p:set>
                                    <p:animEffect filter="fade" transition="in">
                                      <p:cBhvr>
                                        <p:cTn dur="500"/>
                                        <p:tgtEl>
                                          <p:spTgt spid="323">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7"/>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30" name="Google Shape;330;p27"/>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31" name="Google Shape;331;p27"/>
          <p:cNvSpPr txBox="1"/>
          <p:nvPr>
            <p:ph type="title"/>
          </p:nvPr>
        </p:nvSpPr>
        <p:spPr>
          <a:xfrm>
            <a:off x="1403350" y="620712"/>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Tests for Intoxication</a:t>
            </a:r>
            <a:endParaRPr/>
          </a:p>
        </p:txBody>
      </p:sp>
      <p:sp>
        <p:nvSpPr>
          <p:cNvPr id="332" name="Google Shape;332;p27"/>
          <p:cNvSpPr txBox="1"/>
          <p:nvPr>
            <p:ph idx="1" type="body"/>
          </p:nvPr>
        </p:nvSpPr>
        <p:spPr>
          <a:xfrm>
            <a:off x="971550" y="1981200"/>
            <a:ext cx="7943850"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Breath test is a widely used and simple analysis.</a:t>
            </a:r>
            <a:endParaRPr/>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Intoxilyzer- machine to measure BAC.  </a:t>
            </a:r>
            <a:endParaRPr/>
          </a:p>
          <a:p>
            <a:pPr indent="-342900" lvl="0" marL="342900" rtl="0" algn="l">
              <a:lnSpc>
                <a:spcPct val="10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Field Sobriety Testing- a series of on-the-spot, roadside tests that include a variety of coordination tests and eye checks.  (i.e., horizontal-gaze nystagmus test that checks for the involuntary jerking of the eyes as a person gazes to the side; the divided-attention test that checks heel to toe walking and counting the number of steps at the same time.)</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28"/>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38" name="Google Shape;338;p28"/>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39" name="Google Shape;339;p28"/>
          <p:cNvSpPr txBox="1"/>
          <p:nvPr>
            <p:ph idx="1" type="body"/>
          </p:nvPr>
        </p:nvSpPr>
        <p:spPr>
          <a:xfrm>
            <a:off x="1763712" y="1233487"/>
            <a:ext cx="7151687" cy="4211637"/>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The divided attention test is an especially important test that officers use to assess the person’s balance along with the ability to count and follow directions.  There is a direct correlation between being able to balance, count, and follow directions—and the person’s ability to control a vehicle.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xEl>
                                              <p:pRg end="0" st="0"/>
                                            </p:txEl>
                                          </p:spTgt>
                                        </p:tgtEl>
                                        <p:attrNameLst>
                                          <p:attrName>style.visibility</p:attrName>
                                        </p:attrNameLst>
                                      </p:cBhvr>
                                      <p:to>
                                        <p:strVal val="visible"/>
                                      </p:to>
                                    </p:set>
                                    <p:animEffect filter="fade" transition="in">
                                      <p:cBhvr>
                                        <p:cTn dur="2000"/>
                                        <p:tgtEl>
                                          <p:spTgt spid="339">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29"/>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46" name="Google Shape;346;p29"/>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47" name="Google Shape;347;p29"/>
          <p:cNvSpPr txBox="1"/>
          <p:nvPr>
            <p:ph type="title"/>
          </p:nvPr>
        </p:nvSpPr>
        <p:spPr>
          <a:xfrm>
            <a:off x="1584325" y="368300"/>
            <a:ext cx="7331075" cy="13843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If You Are Stopped by a Police Officer</a:t>
            </a:r>
            <a:endParaRPr/>
          </a:p>
        </p:txBody>
      </p:sp>
      <p:sp>
        <p:nvSpPr>
          <p:cNvPr id="348" name="Google Shape;348;p29"/>
          <p:cNvSpPr txBox="1"/>
          <p:nvPr>
            <p:ph idx="1" type="body"/>
          </p:nvPr>
        </p:nvSpPr>
        <p:spPr>
          <a:xfrm>
            <a:off x="1368425" y="1981200"/>
            <a:ext cx="7546975"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When you see flashing lights pull over to a place where it is safe to stop.</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Keep your hands visible as the officer approaches.</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Stay in your vehicle and follow the officer’s instructions.</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You will be required to show your driver’s license and in some cases proof of insurance.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xEl>
                                              <p:pRg end="0" st="0"/>
                                            </p:txEl>
                                          </p:spTgt>
                                        </p:tgtEl>
                                        <p:attrNameLst>
                                          <p:attrName>style.visibility</p:attrName>
                                        </p:attrNameLst>
                                      </p:cBhvr>
                                      <p:to>
                                        <p:strVal val="visible"/>
                                      </p:to>
                                    </p:set>
                                    <p:animEffect filter="fade" transition="in">
                                      <p:cBhvr>
                                        <p:cTn dur="2000"/>
                                        <p:tgtEl>
                                          <p:spTgt spid="34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xEl>
                                              <p:pRg end="1" st="1"/>
                                            </p:txEl>
                                          </p:spTgt>
                                        </p:tgtEl>
                                        <p:attrNameLst>
                                          <p:attrName>style.visibility</p:attrName>
                                        </p:attrNameLst>
                                      </p:cBhvr>
                                      <p:to>
                                        <p:strVal val="visible"/>
                                      </p:to>
                                    </p:set>
                                    <p:animEffect filter="fade" transition="in">
                                      <p:cBhvr>
                                        <p:cTn dur="2000"/>
                                        <p:tgtEl>
                                          <p:spTgt spid="34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xEl>
                                              <p:pRg end="2" st="2"/>
                                            </p:txEl>
                                          </p:spTgt>
                                        </p:tgtEl>
                                        <p:attrNameLst>
                                          <p:attrName>style.visibility</p:attrName>
                                        </p:attrNameLst>
                                      </p:cBhvr>
                                      <p:to>
                                        <p:strVal val="visible"/>
                                      </p:to>
                                    </p:set>
                                    <p:animEffect filter="fade" transition="in">
                                      <p:cBhvr>
                                        <p:cTn dur="2000"/>
                                        <p:tgtEl>
                                          <p:spTgt spid="34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xEl>
                                              <p:pRg end="3" st="3"/>
                                            </p:txEl>
                                          </p:spTgt>
                                        </p:tgtEl>
                                        <p:attrNameLst>
                                          <p:attrName>style.visibility</p:attrName>
                                        </p:attrNameLst>
                                      </p:cBhvr>
                                      <p:to>
                                        <p:strVal val="visible"/>
                                      </p:to>
                                    </p:set>
                                    <p:animEffect filter="fade" transition="in">
                                      <p:cBhvr>
                                        <p:cTn dur="2000"/>
                                        <p:tgtEl>
                                          <p:spTgt spid="348">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3"/>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16" name="Google Shape;116;p3"/>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17" name="Google Shape;117;p3"/>
          <p:cNvSpPr txBox="1"/>
          <p:nvPr>
            <p:ph type="title"/>
          </p:nvPr>
        </p:nvSpPr>
        <p:spPr>
          <a:xfrm>
            <a:off x="1511300" y="609600"/>
            <a:ext cx="74041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Effects of </a:t>
            </a:r>
            <a:br>
              <a:rPr b="1" i="0" lang="en-US" sz="4800" u="none">
                <a:solidFill>
                  <a:schemeClr val="lt2"/>
                </a:solidFill>
                <a:latin typeface="Arial Narrow"/>
                <a:ea typeface="Arial Narrow"/>
                <a:cs typeface="Arial Narrow"/>
                <a:sym typeface="Arial Narrow"/>
              </a:rPr>
            </a:br>
            <a:r>
              <a:rPr b="1" i="0" lang="en-US" sz="4800" u="none">
                <a:solidFill>
                  <a:schemeClr val="lt2"/>
                </a:solidFill>
                <a:latin typeface="Arial Narrow"/>
                <a:ea typeface="Arial Narrow"/>
                <a:cs typeface="Arial Narrow"/>
                <a:sym typeface="Arial Narrow"/>
              </a:rPr>
              <a:t>Alcohol on Driving Safely</a:t>
            </a:r>
            <a:endParaRPr/>
          </a:p>
        </p:txBody>
      </p:sp>
      <p:sp>
        <p:nvSpPr>
          <p:cNvPr id="118" name="Google Shape;118;p3"/>
          <p:cNvSpPr txBox="1"/>
          <p:nvPr>
            <p:ph idx="1" type="body"/>
          </p:nvPr>
        </p:nvSpPr>
        <p:spPr>
          <a:xfrm>
            <a:off x="560250" y="1981200"/>
            <a:ext cx="8355300" cy="4617300"/>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This section focuses on the effects of alcohol on driving safely.  Facts about alcohol are presented along with information about how alcohol affects behavior.  Myths and truths about alcohol are included.</a:t>
            </a:r>
            <a:endParaRPr b="0" i="0" sz="2000" u="none">
              <a:solidFill>
                <a:schemeClr val="lt1"/>
              </a:solidFill>
              <a:latin typeface="Arial"/>
              <a:ea typeface="Arial"/>
              <a:cs typeface="Arial"/>
              <a:sym typeface="Arial"/>
            </a:endParaRPr>
          </a:p>
          <a:p>
            <a:pPr indent="0" lvl="0" marL="342900" rtl="0" algn="l">
              <a:lnSpc>
                <a:spcPct val="90000"/>
              </a:lnSpc>
              <a:spcBef>
                <a:spcPts val="0"/>
              </a:spcBef>
              <a:spcAft>
                <a:spcPts val="0"/>
              </a:spcAft>
              <a:buNone/>
            </a:pPr>
            <a:r>
              <a:t/>
            </a:r>
            <a:endParaRPr sz="2000"/>
          </a:p>
          <a:p>
            <a:pPr indent="-342900" lvl="0" marL="342900" rtl="0" algn="l">
              <a:lnSpc>
                <a:spcPct val="90000"/>
              </a:lnSpc>
              <a:spcBef>
                <a:spcPts val="400"/>
              </a:spcBef>
              <a:spcAft>
                <a:spcPts val="0"/>
              </a:spcAft>
              <a:buClr>
                <a:schemeClr val="hlink"/>
              </a:buClr>
              <a:buSzPts val="1200"/>
              <a:buFont typeface="Noto Sans Symbols"/>
              <a:buChar char="■"/>
            </a:pPr>
            <a:r>
              <a:rPr b="1" i="0" lang="en-US" sz="2000" u="none">
                <a:solidFill>
                  <a:schemeClr val="lt1"/>
                </a:solidFill>
                <a:latin typeface="Arial"/>
                <a:ea typeface="Arial"/>
                <a:cs typeface="Arial"/>
                <a:sym typeface="Arial"/>
              </a:rPr>
              <a:t>Section 1 Objectives:</a:t>
            </a:r>
            <a:r>
              <a:rPr b="0" i="0" lang="en-US" sz="2000" u="none">
                <a:solidFill>
                  <a:schemeClr val="lt1"/>
                </a:solidFill>
                <a:latin typeface="Arial"/>
                <a:ea typeface="Arial"/>
                <a:cs typeface="Arial"/>
                <a:sym typeface="Arial"/>
              </a:rPr>
              <a:t>  </a:t>
            </a:r>
            <a:r>
              <a:rPr b="0" i="1" lang="en-US" sz="2000" u="none">
                <a:solidFill>
                  <a:schemeClr val="lt1"/>
                </a:solidFill>
                <a:latin typeface="Arial"/>
                <a:ea typeface="Arial"/>
                <a:cs typeface="Arial"/>
                <a:sym typeface="Arial"/>
              </a:rPr>
              <a:t>Following this section, I will be able to:</a:t>
            </a:r>
            <a:endParaRPr b="0" i="1" sz="2000" u="none">
              <a:solidFill>
                <a:schemeClr val="lt1"/>
              </a:solidFill>
              <a:latin typeface="Arial"/>
              <a:ea typeface="Arial"/>
              <a:cs typeface="Arial"/>
              <a:sym typeface="Arial"/>
            </a:endParaRPr>
          </a:p>
          <a:p>
            <a:pPr indent="0" lvl="0" marL="342900" rtl="0" algn="l">
              <a:lnSpc>
                <a:spcPct val="90000"/>
              </a:lnSpc>
              <a:spcBef>
                <a:spcPts val="400"/>
              </a:spcBef>
              <a:spcAft>
                <a:spcPts val="0"/>
              </a:spcAft>
              <a:buNone/>
            </a:pPr>
            <a:r>
              <a:t/>
            </a:r>
            <a:endParaRPr i="1" sz="2000"/>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1.  Explain how alcohol affects mental and physical abilities needed for driving.</a:t>
            </a:r>
            <a:endParaRPr b="0" i="0" sz="2000" u="none">
              <a:solidFill>
                <a:schemeClr val="lt1"/>
              </a:solidFill>
              <a:latin typeface="Arial"/>
              <a:ea typeface="Arial"/>
              <a:cs typeface="Arial"/>
              <a:sym typeface="Arial"/>
            </a:endParaRPr>
          </a:p>
          <a:p>
            <a:pPr indent="0" lvl="0" marL="342900" rtl="0" algn="l">
              <a:lnSpc>
                <a:spcPct val="90000"/>
              </a:lnSpc>
              <a:spcBef>
                <a:spcPts val="400"/>
              </a:spcBef>
              <a:spcAft>
                <a:spcPts val="0"/>
              </a:spcAft>
              <a:buNone/>
            </a:pPr>
            <a:r>
              <a:t/>
            </a:r>
            <a:endParaRPr sz="2000"/>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2.  Define blood-alcohol concentration.</a:t>
            </a:r>
            <a:endParaRPr b="0" i="0" sz="2000" u="none">
              <a:solidFill>
                <a:schemeClr val="lt1"/>
              </a:solidFill>
              <a:latin typeface="Arial"/>
              <a:ea typeface="Arial"/>
              <a:cs typeface="Arial"/>
              <a:sym typeface="Arial"/>
            </a:endParaRPr>
          </a:p>
          <a:p>
            <a:pPr indent="0" lvl="0" marL="342900" rtl="0" algn="l">
              <a:lnSpc>
                <a:spcPct val="90000"/>
              </a:lnSpc>
              <a:spcBef>
                <a:spcPts val="400"/>
              </a:spcBef>
              <a:spcAft>
                <a:spcPts val="0"/>
              </a:spcAft>
              <a:buNone/>
            </a:pPr>
            <a:r>
              <a:t/>
            </a:r>
            <a:endParaRPr sz="2000"/>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3.  Explain factors that affect blood-alcohol concentration.</a:t>
            </a:r>
            <a:endParaRPr b="0" i="0" sz="2000" u="none">
              <a:solidFill>
                <a:schemeClr val="lt1"/>
              </a:solidFill>
              <a:latin typeface="Arial"/>
              <a:ea typeface="Arial"/>
              <a:cs typeface="Arial"/>
              <a:sym typeface="Arial"/>
            </a:endParaRPr>
          </a:p>
          <a:p>
            <a:pPr indent="0" lvl="0" marL="342900" rtl="0" algn="l">
              <a:lnSpc>
                <a:spcPct val="90000"/>
              </a:lnSpc>
              <a:spcBef>
                <a:spcPts val="400"/>
              </a:spcBef>
              <a:spcAft>
                <a:spcPts val="0"/>
              </a:spcAft>
              <a:buNone/>
            </a:pPr>
            <a:r>
              <a:t/>
            </a:r>
            <a:endParaRPr sz="2000"/>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4.  List five myths and truths about the use of alcohol.</a:t>
            </a:r>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0" st="0"/>
                                            </p:txEl>
                                          </p:spTgt>
                                        </p:tgtEl>
                                        <p:attrNameLst>
                                          <p:attrName>style.visibility</p:attrName>
                                        </p:attrNameLst>
                                      </p:cBhvr>
                                      <p:to>
                                        <p:strVal val="visible"/>
                                      </p:to>
                                    </p:set>
                                    <p:anim calcmode="lin" valueType="num">
                                      <p:cBhvr additive="base">
                                        <p:cTn dur="500"/>
                                        <p:tgtEl>
                                          <p:spTgt spid="118">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1" st="1"/>
                                            </p:txEl>
                                          </p:spTgt>
                                        </p:tgtEl>
                                        <p:attrNameLst>
                                          <p:attrName>style.visibility</p:attrName>
                                        </p:attrNameLst>
                                      </p:cBhvr>
                                      <p:to>
                                        <p:strVal val="visible"/>
                                      </p:to>
                                    </p:set>
                                    <p:anim calcmode="lin" valueType="num">
                                      <p:cBhvr additive="base">
                                        <p:cTn dur="500"/>
                                        <p:tgtEl>
                                          <p:spTgt spid="118">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2" st="2"/>
                                            </p:txEl>
                                          </p:spTgt>
                                        </p:tgtEl>
                                        <p:attrNameLst>
                                          <p:attrName>style.visibility</p:attrName>
                                        </p:attrNameLst>
                                      </p:cBhvr>
                                      <p:to>
                                        <p:strVal val="visible"/>
                                      </p:to>
                                    </p:set>
                                    <p:anim calcmode="lin" valueType="num">
                                      <p:cBhvr additive="base">
                                        <p:cTn dur="500"/>
                                        <p:tgtEl>
                                          <p:spTgt spid="118">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3" st="3"/>
                                            </p:txEl>
                                          </p:spTgt>
                                        </p:tgtEl>
                                        <p:attrNameLst>
                                          <p:attrName>style.visibility</p:attrName>
                                        </p:attrNameLst>
                                      </p:cBhvr>
                                      <p:to>
                                        <p:strVal val="visible"/>
                                      </p:to>
                                    </p:set>
                                    <p:anim calcmode="lin" valueType="num">
                                      <p:cBhvr additive="base">
                                        <p:cTn dur="500"/>
                                        <p:tgtEl>
                                          <p:spTgt spid="118">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4" st="4"/>
                                            </p:txEl>
                                          </p:spTgt>
                                        </p:tgtEl>
                                        <p:attrNameLst>
                                          <p:attrName>style.visibility</p:attrName>
                                        </p:attrNameLst>
                                      </p:cBhvr>
                                      <p:to>
                                        <p:strVal val="visible"/>
                                      </p:to>
                                    </p:set>
                                    <p:anim calcmode="lin" valueType="num">
                                      <p:cBhvr additive="base">
                                        <p:cTn dur="500"/>
                                        <p:tgtEl>
                                          <p:spTgt spid="118">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5" st="5"/>
                                            </p:txEl>
                                          </p:spTgt>
                                        </p:tgtEl>
                                        <p:attrNameLst>
                                          <p:attrName>style.visibility</p:attrName>
                                        </p:attrNameLst>
                                      </p:cBhvr>
                                      <p:to>
                                        <p:strVal val="visible"/>
                                      </p:to>
                                    </p:set>
                                    <p:anim calcmode="lin" valueType="num">
                                      <p:cBhvr additive="base">
                                        <p:cTn dur="500"/>
                                        <p:tgtEl>
                                          <p:spTgt spid="118">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6" st="6"/>
                                            </p:txEl>
                                          </p:spTgt>
                                        </p:tgtEl>
                                        <p:attrNameLst>
                                          <p:attrName>style.visibility</p:attrName>
                                        </p:attrNameLst>
                                      </p:cBhvr>
                                      <p:to>
                                        <p:strVal val="visible"/>
                                      </p:to>
                                    </p:set>
                                    <p:anim calcmode="lin" valueType="num">
                                      <p:cBhvr additive="base">
                                        <p:cTn dur="500"/>
                                        <p:tgtEl>
                                          <p:spTgt spid="118">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7" st="7"/>
                                            </p:txEl>
                                          </p:spTgt>
                                        </p:tgtEl>
                                        <p:attrNameLst>
                                          <p:attrName>style.visibility</p:attrName>
                                        </p:attrNameLst>
                                      </p:cBhvr>
                                      <p:to>
                                        <p:strVal val="visible"/>
                                      </p:to>
                                    </p:set>
                                    <p:anim calcmode="lin" valueType="num">
                                      <p:cBhvr additive="base">
                                        <p:cTn dur="500"/>
                                        <p:tgtEl>
                                          <p:spTgt spid="118">
                                            <p:txEl>
                                              <p:pRg end="7" st="7"/>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8" st="8"/>
                                            </p:txEl>
                                          </p:spTgt>
                                        </p:tgtEl>
                                        <p:attrNameLst>
                                          <p:attrName>style.visibility</p:attrName>
                                        </p:attrNameLst>
                                      </p:cBhvr>
                                      <p:to>
                                        <p:strVal val="visible"/>
                                      </p:to>
                                    </p:set>
                                    <p:anim calcmode="lin" valueType="num">
                                      <p:cBhvr additive="base">
                                        <p:cTn dur="500"/>
                                        <p:tgtEl>
                                          <p:spTgt spid="118">
                                            <p:txEl>
                                              <p:pRg end="8" st="8"/>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9" st="9"/>
                                            </p:txEl>
                                          </p:spTgt>
                                        </p:tgtEl>
                                        <p:attrNameLst>
                                          <p:attrName>style.visibility</p:attrName>
                                        </p:attrNameLst>
                                      </p:cBhvr>
                                      <p:to>
                                        <p:strVal val="visible"/>
                                      </p:to>
                                    </p:set>
                                    <p:anim calcmode="lin" valueType="num">
                                      <p:cBhvr additive="base">
                                        <p:cTn dur="500"/>
                                        <p:tgtEl>
                                          <p:spTgt spid="118">
                                            <p:txEl>
                                              <p:pRg end="9" st="9"/>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8">
                                            <p:txEl>
                                              <p:pRg end="10" st="10"/>
                                            </p:txEl>
                                          </p:spTgt>
                                        </p:tgtEl>
                                        <p:attrNameLst>
                                          <p:attrName>style.visibility</p:attrName>
                                        </p:attrNameLst>
                                      </p:cBhvr>
                                      <p:to>
                                        <p:strVal val="visible"/>
                                      </p:to>
                                    </p:set>
                                    <p:anim calcmode="lin" valueType="num">
                                      <p:cBhvr additive="base">
                                        <p:cTn dur="500"/>
                                        <p:tgtEl>
                                          <p:spTgt spid="118">
                                            <p:txEl>
                                              <p:pRg end="10" st="10"/>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30"/>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55" name="Google Shape;355;p30"/>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56" name="Google Shape;356;p30"/>
          <p:cNvSpPr txBox="1"/>
          <p:nvPr>
            <p:ph type="title"/>
          </p:nvPr>
        </p:nvSpPr>
        <p:spPr>
          <a:xfrm>
            <a:off x="1943100" y="620712"/>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Review</a:t>
            </a:r>
            <a:endParaRPr/>
          </a:p>
        </p:txBody>
      </p:sp>
      <p:sp>
        <p:nvSpPr>
          <p:cNvPr id="357" name="Google Shape;357;p30"/>
          <p:cNvSpPr txBox="1"/>
          <p:nvPr>
            <p:ph idx="1" type="body"/>
          </p:nvPr>
        </p:nvSpPr>
        <p:spPr>
          <a:xfrm>
            <a:off x="2124075" y="1981200"/>
            <a:ext cx="6791325"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1.  What is the implied-consent law for drivers?</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2.  What are zero-tolerance levels for intoxication, and how can they be measured?</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3.  What must a driver do when stopped by a police officer?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57">
                                            <p:txEl>
                                              <p:pRg end="0" st="0"/>
                                            </p:txEl>
                                          </p:spTgt>
                                        </p:tgtEl>
                                        <p:attrNameLst>
                                          <p:attrName>style.visibility</p:attrName>
                                        </p:attrNameLst>
                                      </p:cBhvr>
                                      <p:to>
                                        <p:strVal val="visible"/>
                                      </p:to>
                                    </p:set>
                                    <p:anim calcmode="lin" valueType="num">
                                      <p:cBhvr additive="base">
                                        <p:cTn dur="500"/>
                                        <p:tgtEl>
                                          <p:spTgt spid="357">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57">
                                            <p:txEl>
                                              <p:pRg end="1" st="1"/>
                                            </p:txEl>
                                          </p:spTgt>
                                        </p:tgtEl>
                                        <p:attrNameLst>
                                          <p:attrName>style.visibility</p:attrName>
                                        </p:attrNameLst>
                                      </p:cBhvr>
                                      <p:to>
                                        <p:strVal val="visible"/>
                                      </p:to>
                                    </p:set>
                                    <p:anim calcmode="lin" valueType="num">
                                      <p:cBhvr additive="base">
                                        <p:cTn dur="500"/>
                                        <p:tgtEl>
                                          <p:spTgt spid="357">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57">
                                            <p:txEl>
                                              <p:pRg end="2" st="2"/>
                                            </p:txEl>
                                          </p:spTgt>
                                        </p:tgtEl>
                                        <p:attrNameLst>
                                          <p:attrName>style.visibility</p:attrName>
                                        </p:attrNameLst>
                                      </p:cBhvr>
                                      <p:to>
                                        <p:strVal val="visible"/>
                                      </p:to>
                                    </p:set>
                                    <p:anim calcmode="lin" valueType="num">
                                      <p:cBhvr additive="base">
                                        <p:cTn dur="500"/>
                                        <p:tgtEl>
                                          <p:spTgt spid="357">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31"/>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64" name="Google Shape;364;p31"/>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65" name="Google Shape;365;p31"/>
          <p:cNvSpPr txBox="1"/>
          <p:nvPr>
            <p:ph type="title"/>
          </p:nvPr>
        </p:nvSpPr>
        <p:spPr>
          <a:xfrm>
            <a:off x="755650" y="609600"/>
            <a:ext cx="815975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Coping with Peer Pressure</a:t>
            </a:r>
            <a:endParaRPr/>
          </a:p>
        </p:txBody>
      </p:sp>
      <p:sp>
        <p:nvSpPr>
          <p:cNvPr id="366" name="Google Shape;366;p31"/>
          <p:cNvSpPr txBox="1"/>
          <p:nvPr>
            <p:ph idx="1" type="body"/>
          </p:nvPr>
        </p:nvSpPr>
        <p:spPr>
          <a:xfrm>
            <a:off x="900112" y="2097087"/>
            <a:ext cx="7691437" cy="3852862"/>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This section addresses peer pressure, both positive and negative.  The emphasis is on understanding peer pressure and learning to make responsible decisions.</a:t>
            </a:r>
            <a:endParaRPr/>
          </a:p>
          <a:p>
            <a:pPr indent="-342900" lvl="0" marL="342900" rtl="0" algn="l">
              <a:lnSpc>
                <a:spcPct val="90000"/>
              </a:lnSpc>
              <a:spcBef>
                <a:spcPts val="400"/>
              </a:spcBef>
              <a:spcAft>
                <a:spcPts val="0"/>
              </a:spcAft>
              <a:buSzPts val="1200"/>
              <a:buNone/>
            </a:pPr>
            <a:r>
              <a:t/>
            </a:r>
            <a:endParaRPr b="1" i="0" sz="2000" u="none">
              <a:solidFill>
                <a:schemeClr val="lt1"/>
              </a:solidFill>
              <a:latin typeface="Arial"/>
              <a:ea typeface="Arial"/>
              <a:cs typeface="Arial"/>
              <a:sym typeface="Arial"/>
            </a:endParaRPr>
          </a:p>
          <a:p>
            <a:pPr indent="-342900" lvl="0" marL="342900" rtl="0" algn="l">
              <a:lnSpc>
                <a:spcPct val="90000"/>
              </a:lnSpc>
              <a:spcBef>
                <a:spcPts val="400"/>
              </a:spcBef>
              <a:spcAft>
                <a:spcPts val="0"/>
              </a:spcAft>
              <a:buClr>
                <a:schemeClr val="hlink"/>
              </a:buClr>
              <a:buSzPts val="1200"/>
              <a:buFont typeface="Noto Sans Symbols"/>
              <a:buChar char="■"/>
            </a:pPr>
            <a:r>
              <a:rPr b="1" i="0" lang="en-US" sz="2000" u="none">
                <a:solidFill>
                  <a:schemeClr val="lt1"/>
                </a:solidFill>
                <a:latin typeface="Arial"/>
                <a:ea typeface="Arial"/>
                <a:cs typeface="Arial"/>
                <a:sym typeface="Arial"/>
              </a:rPr>
              <a:t>Section 4 Objectives:</a:t>
            </a:r>
            <a:r>
              <a:rPr b="0" i="0" lang="en-US" sz="2000" u="none">
                <a:solidFill>
                  <a:schemeClr val="lt1"/>
                </a:solidFill>
                <a:latin typeface="Arial"/>
                <a:ea typeface="Arial"/>
                <a:cs typeface="Arial"/>
                <a:sym typeface="Arial"/>
              </a:rPr>
              <a:t>  </a:t>
            </a:r>
            <a:r>
              <a:rPr b="0" i="1" lang="en-US" sz="2000" u="none">
                <a:solidFill>
                  <a:schemeClr val="lt1"/>
                </a:solidFill>
                <a:latin typeface="Arial"/>
                <a:ea typeface="Arial"/>
                <a:cs typeface="Arial"/>
                <a:sym typeface="Arial"/>
              </a:rPr>
              <a:t>Following this section, I will be able to:</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1.  Tell how peer pressure might affect one’s decision about drinking and driving.</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2.  List five steps involved in making a responsible decision.</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3. Explain what is meant by peer education.</a:t>
            </a:r>
            <a:endParaRPr/>
          </a:p>
          <a:p>
            <a:pPr indent="-342900" lvl="0" marL="342900" rtl="0" algn="l">
              <a:lnSpc>
                <a:spcPct val="9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4.  Explain why everyone should share the responsibility of preventing friends from drinking and driving.</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0" st="0"/>
                                            </p:txEl>
                                          </p:spTgt>
                                        </p:tgtEl>
                                        <p:attrNameLst>
                                          <p:attrName>style.visibility</p:attrName>
                                        </p:attrNameLst>
                                      </p:cBhvr>
                                      <p:to>
                                        <p:strVal val="visible"/>
                                      </p:to>
                                    </p:set>
                                    <p:animEffect filter="fade" transition="in">
                                      <p:cBhvr>
                                        <p:cTn dur="1"/>
                                        <p:tgtEl>
                                          <p:spTgt spid="36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1" st="1"/>
                                            </p:txEl>
                                          </p:spTgt>
                                        </p:tgtEl>
                                        <p:attrNameLst>
                                          <p:attrName>style.visibility</p:attrName>
                                        </p:attrNameLst>
                                      </p:cBhvr>
                                      <p:to>
                                        <p:strVal val="visible"/>
                                      </p:to>
                                    </p:set>
                                    <p:animEffect filter="fade" transition="in">
                                      <p:cBhvr>
                                        <p:cTn dur="1"/>
                                        <p:tgtEl>
                                          <p:spTgt spid="36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2" st="2"/>
                                            </p:txEl>
                                          </p:spTgt>
                                        </p:tgtEl>
                                        <p:attrNameLst>
                                          <p:attrName>style.visibility</p:attrName>
                                        </p:attrNameLst>
                                      </p:cBhvr>
                                      <p:to>
                                        <p:strVal val="visible"/>
                                      </p:to>
                                    </p:set>
                                    <p:animEffect filter="fade" transition="in">
                                      <p:cBhvr>
                                        <p:cTn dur="1"/>
                                        <p:tgtEl>
                                          <p:spTgt spid="36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3" st="3"/>
                                            </p:txEl>
                                          </p:spTgt>
                                        </p:tgtEl>
                                        <p:attrNameLst>
                                          <p:attrName>style.visibility</p:attrName>
                                        </p:attrNameLst>
                                      </p:cBhvr>
                                      <p:to>
                                        <p:strVal val="visible"/>
                                      </p:to>
                                    </p:set>
                                    <p:animEffect filter="fade" transition="in">
                                      <p:cBhvr>
                                        <p:cTn dur="1"/>
                                        <p:tgtEl>
                                          <p:spTgt spid="36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4" st="4"/>
                                            </p:txEl>
                                          </p:spTgt>
                                        </p:tgtEl>
                                        <p:attrNameLst>
                                          <p:attrName>style.visibility</p:attrName>
                                        </p:attrNameLst>
                                      </p:cBhvr>
                                      <p:to>
                                        <p:strVal val="visible"/>
                                      </p:to>
                                    </p:set>
                                    <p:animEffect filter="fade" transition="in">
                                      <p:cBhvr>
                                        <p:cTn dur="1"/>
                                        <p:tgtEl>
                                          <p:spTgt spid="36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5" st="5"/>
                                            </p:txEl>
                                          </p:spTgt>
                                        </p:tgtEl>
                                        <p:attrNameLst>
                                          <p:attrName>style.visibility</p:attrName>
                                        </p:attrNameLst>
                                      </p:cBhvr>
                                      <p:to>
                                        <p:strVal val="visible"/>
                                      </p:to>
                                    </p:set>
                                    <p:animEffect filter="fade" transition="in">
                                      <p:cBhvr>
                                        <p:cTn dur="1"/>
                                        <p:tgtEl>
                                          <p:spTgt spid="36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xEl>
                                              <p:pRg end="6" st="6"/>
                                            </p:txEl>
                                          </p:spTgt>
                                        </p:tgtEl>
                                        <p:attrNameLst>
                                          <p:attrName>style.visibility</p:attrName>
                                        </p:attrNameLst>
                                      </p:cBhvr>
                                      <p:to>
                                        <p:strVal val="visible"/>
                                      </p:to>
                                    </p:set>
                                    <p:animEffect filter="fade" transition="in">
                                      <p:cBhvr>
                                        <p:cTn dur="1"/>
                                        <p:tgtEl>
                                          <p:spTgt spid="366">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2"/>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72" name="Google Shape;372;p32"/>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73" name="Google Shape;373;p32"/>
          <p:cNvSpPr txBox="1"/>
          <p:nvPr>
            <p:ph type="title"/>
          </p:nvPr>
        </p:nvSpPr>
        <p:spPr>
          <a:xfrm>
            <a:off x="1476375" y="657225"/>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Vocabulary</a:t>
            </a:r>
            <a:endParaRPr/>
          </a:p>
        </p:txBody>
      </p:sp>
      <p:sp>
        <p:nvSpPr>
          <p:cNvPr id="374" name="Google Shape;374;p32"/>
          <p:cNvSpPr txBox="1"/>
          <p:nvPr>
            <p:ph idx="1" type="body"/>
          </p:nvPr>
        </p:nvSpPr>
        <p:spPr>
          <a:xfrm>
            <a:off x="1871662" y="1981200"/>
            <a:ext cx="7043737" cy="4114800"/>
          </a:xfrm>
          <a:prstGeom prst="rect">
            <a:avLst/>
          </a:prstGeom>
          <a:noFill/>
          <a:ln>
            <a:noFill/>
          </a:ln>
        </p:spPr>
        <p:txBody>
          <a:bodyPr anchorCtr="0" anchor="t" bIns="46025" lIns="92075" spcFirstLastPara="1" rIns="92075" wrap="square" tIns="46025">
            <a:noAutofit/>
          </a:bodyPr>
          <a:lstStyle/>
          <a:p>
            <a:pPr indent="-533400" lvl="0" marL="5334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At the conclusion of this section, I will be able to define:</a:t>
            </a:r>
            <a:endParaRPr/>
          </a:p>
          <a:p>
            <a:pPr indent="-533400" lvl="0" marL="533400" rtl="0" algn="l">
              <a:lnSpc>
                <a:spcPct val="100000"/>
              </a:lnSpc>
              <a:spcBef>
                <a:spcPts val="560"/>
              </a:spcBef>
              <a:spcAft>
                <a:spcPts val="0"/>
              </a:spcAft>
              <a:buSzPts val="1680"/>
              <a:buNone/>
            </a:pPr>
            <a:r>
              <a:t/>
            </a:r>
            <a:endParaRPr b="0" i="0" sz="2800" u="none">
              <a:solidFill>
                <a:schemeClr val="lt1"/>
              </a:solidFill>
              <a:latin typeface="Arial"/>
              <a:ea typeface="Arial"/>
              <a:cs typeface="Arial"/>
              <a:sym typeface="Arial"/>
            </a:endParaRPr>
          </a:p>
          <a:p>
            <a:pPr indent="-533400" lvl="0" marL="5334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17.  peer education</a:t>
            </a:r>
            <a:endParaRPr/>
          </a:p>
          <a:p>
            <a:pPr indent="-533400" lvl="0" marL="5334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18.  peer pressure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74">
                                            <p:txEl>
                                              <p:pRg end="0" st="0"/>
                                            </p:txEl>
                                          </p:spTgt>
                                        </p:tgtEl>
                                        <p:attrNameLst>
                                          <p:attrName>style.visibility</p:attrName>
                                        </p:attrNameLst>
                                      </p:cBhvr>
                                      <p:to>
                                        <p:strVal val="visible"/>
                                      </p:to>
                                    </p:set>
                                    <p:anim calcmode="lin" valueType="num">
                                      <p:cBhvr additive="base">
                                        <p:cTn dur="500"/>
                                        <p:tgtEl>
                                          <p:spTgt spid="374">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74">
                                            <p:txEl>
                                              <p:pRg end="1" st="1"/>
                                            </p:txEl>
                                          </p:spTgt>
                                        </p:tgtEl>
                                        <p:attrNameLst>
                                          <p:attrName>style.visibility</p:attrName>
                                        </p:attrNameLst>
                                      </p:cBhvr>
                                      <p:to>
                                        <p:strVal val="visible"/>
                                      </p:to>
                                    </p:set>
                                    <p:anim calcmode="lin" valueType="num">
                                      <p:cBhvr additive="base">
                                        <p:cTn dur="500"/>
                                        <p:tgtEl>
                                          <p:spTgt spid="374">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74">
                                            <p:txEl>
                                              <p:pRg end="2" st="2"/>
                                            </p:txEl>
                                          </p:spTgt>
                                        </p:tgtEl>
                                        <p:attrNameLst>
                                          <p:attrName>style.visibility</p:attrName>
                                        </p:attrNameLst>
                                      </p:cBhvr>
                                      <p:to>
                                        <p:strVal val="visible"/>
                                      </p:to>
                                    </p:set>
                                    <p:anim calcmode="lin" valueType="num">
                                      <p:cBhvr additive="base">
                                        <p:cTn dur="500"/>
                                        <p:tgtEl>
                                          <p:spTgt spid="374">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74">
                                            <p:txEl>
                                              <p:pRg end="3" st="3"/>
                                            </p:txEl>
                                          </p:spTgt>
                                        </p:tgtEl>
                                        <p:attrNameLst>
                                          <p:attrName>style.visibility</p:attrName>
                                        </p:attrNameLst>
                                      </p:cBhvr>
                                      <p:to>
                                        <p:strVal val="visible"/>
                                      </p:to>
                                    </p:set>
                                    <p:anim calcmode="lin" valueType="num">
                                      <p:cBhvr additive="base">
                                        <p:cTn dur="500"/>
                                        <p:tgtEl>
                                          <p:spTgt spid="374">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33"/>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81" name="Google Shape;381;p33"/>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82" name="Google Shape;382;p33"/>
          <p:cNvSpPr txBox="1"/>
          <p:nvPr>
            <p:ph type="title"/>
          </p:nvPr>
        </p:nvSpPr>
        <p:spPr>
          <a:xfrm>
            <a:off x="1258887" y="609600"/>
            <a:ext cx="7656512" cy="1143000"/>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Understanding Peer Pressure</a:t>
            </a:r>
            <a:endParaRPr/>
          </a:p>
        </p:txBody>
      </p:sp>
      <p:sp>
        <p:nvSpPr>
          <p:cNvPr id="383" name="Google Shape;383;p33"/>
          <p:cNvSpPr txBox="1"/>
          <p:nvPr>
            <p:ph idx="1" type="body"/>
          </p:nvPr>
        </p:nvSpPr>
        <p:spPr>
          <a:xfrm>
            <a:off x="1800225" y="1844675"/>
            <a:ext cx="6756400"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Peer pressure- influence of others of a similar age group</a:t>
            </a:r>
            <a:endParaRPr/>
          </a:p>
          <a:p>
            <a:pPr indent="-236220" lvl="0" marL="342900" rtl="0" algn="l">
              <a:lnSpc>
                <a:spcPct val="100000"/>
              </a:lnSpc>
              <a:spcBef>
                <a:spcPts val="560"/>
              </a:spcBef>
              <a:spcAft>
                <a:spcPts val="0"/>
              </a:spcAft>
              <a:buClr>
                <a:schemeClr val="hlink"/>
              </a:buClr>
              <a:buSzPts val="1680"/>
              <a:buFont typeface="Noto Sans Symbols"/>
              <a:buNone/>
            </a:pPr>
            <a:r>
              <a:t/>
            </a:r>
            <a:endParaRPr b="0" i="0" sz="2800" u="none">
              <a:solidFill>
                <a:schemeClr val="lt1"/>
              </a:solidFill>
              <a:latin typeface="Arial"/>
              <a:ea typeface="Arial"/>
              <a:cs typeface="Arial"/>
              <a:sym typeface="Arial"/>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Positive peer pressure-</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Negative peer pressure-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xEl>
                                              <p:pRg end="0" st="0"/>
                                            </p:txEl>
                                          </p:spTgt>
                                        </p:tgtEl>
                                        <p:attrNameLst>
                                          <p:attrName>style.visibility</p:attrName>
                                        </p:attrNameLst>
                                      </p:cBhvr>
                                      <p:to>
                                        <p:strVal val="visible"/>
                                      </p:to>
                                    </p:set>
                                    <p:animEffect filter="fade" transition="in">
                                      <p:cBhvr>
                                        <p:cTn dur="2000"/>
                                        <p:tgtEl>
                                          <p:spTgt spid="38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xEl>
                                              <p:pRg end="1" st="1"/>
                                            </p:txEl>
                                          </p:spTgt>
                                        </p:tgtEl>
                                        <p:attrNameLst>
                                          <p:attrName>style.visibility</p:attrName>
                                        </p:attrNameLst>
                                      </p:cBhvr>
                                      <p:to>
                                        <p:strVal val="visible"/>
                                      </p:to>
                                    </p:set>
                                    <p:animEffect filter="fade" transition="in">
                                      <p:cBhvr>
                                        <p:cTn dur="2000"/>
                                        <p:tgtEl>
                                          <p:spTgt spid="38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xEl>
                                              <p:pRg end="2" st="2"/>
                                            </p:txEl>
                                          </p:spTgt>
                                        </p:tgtEl>
                                        <p:attrNameLst>
                                          <p:attrName>style.visibility</p:attrName>
                                        </p:attrNameLst>
                                      </p:cBhvr>
                                      <p:to>
                                        <p:strVal val="visible"/>
                                      </p:to>
                                    </p:set>
                                    <p:animEffect filter="fade" transition="in">
                                      <p:cBhvr>
                                        <p:cTn dur="2000"/>
                                        <p:tgtEl>
                                          <p:spTgt spid="38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xEl>
                                              <p:pRg end="3" st="3"/>
                                            </p:txEl>
                                          </p:spTgt>
                                        </p:tgtEl>
                                        <p:attrNameLst>
                                          <p:attrName>style.visibility</p:attrName>
                                        </p:attrNameLst>
                                      </p:cBhvr>
                                      <p:to>
                                        <p:strVal val="visible"/>
                                      </p:to>
                                    </p:set>
                                    <p:animEffect filter="fade" transition="in">
                                      <p:cBhvr>
                                        <p:cTn dur="2000"/>
                                        <p:tgtEl>
                                          <p:spTgt spid="383">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4"/>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89" name="Google Shape;389;p34"/>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90" name="Google Shape;390;p34"/>
          <p:cNvSpPr txBox="1"/>
          <p:nvPr>
            <p:ph type="title"/>
          </p:nvPr>
        </p:nvSpPr>
        <p:spPr>
          <a:xfrm>
            <a:off x="684212" y="609600"/>
            <a:ext cx="8231187"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Making Responsible Decisions</a:t>
            </a:r>
            <a:endParaRPr/>
          </a:p>
        </p:txBody>
      </p:sp>
      <p:sp>
        <p:nvSpPr>
          <p:cNvPr id="391" name="Google Shape;391;p34"/>
          <p:cNvSpPr txBox="1"/>
          <p:nvPr>
            <p:ph idx="1" type="body"/>
          </p:nvPr>
        </p:nvSpPr>
        <p:spPr>
          <a:xfrm>
            <a:off x="1008062" y="1981200"/>
            <a:ext cx="7907337" cy="4114800"/>
          </a:xfrm>
          <a:prstGeom prst="rect">
            <a:avLst/>
          </a:prstGeom>
          <a:noFill/>
          <a:ln>
            <a:noFill/>
          </a:ln>
        </p:spPr>
        <p:txBody>
          <a:bodyPr anchorCtr="0" anchor="t" bIns="46025" lIns="92075" spcFirstLastPara="1" rIns="92075" wrap="square" tIns="46025">
            <a:noAutofit/>
          </a:bodyPr>
          <a:lstStyle/>
          <a:p>
            <a:pPr indent="-457200" lvl="0" marL="457200" rtl="0" algn="l">
              <a:lnSpc>
                <a:spcPct val="80000"/>
              </a:lnSpc>
              <a:spcBef>
                <a:spcPts val="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1.  Know when a decision is needed.</a:t>
            </a:r>
            <a:endParaRPr/>
          </a:p>
          <a:p>
            <a:pPr indent="-457200" lvl="0" marL="457200" rtl="0" algn="l">
              <a:lnSpc>
                <a:spcPct val="8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2.  Consider the choices.</a:t>
            </a:r>
            <a:endParaRPr/>
          </a:p>
          <a:p>
            <a:pPr indent="-457200" lvl="0" marL="457200" rtl="0" algn="l">
              <a:lnSpc>
                <a:spcPct val="8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3.  Consider the consequences and ask yourself these questions:</a:t>
            </a:r>
            <a:endParaRPr/>
          </a:p>
          <a:p>
            <a:pPr indent="-381000" lvl="0" marL="457200" rtl="0" algn="l">
              <a:lnSpc>
                <a:spcPct val="80000"/>
              </a:lnSpc>
              <a:spcBef>
                <a:spcPts val="400"/>
              </a:spcBef>
              <a:spcAft>
                <a:spcPts val="0"/>
              </a:spcAft>
              <a:buClr>
                <a:schemeClr val="hlink"/>
              </a:buClr>
              <a:buSzPts val="1200"/>
              <a:buFont typeface="Noto Sans Symbols"/>
              <a:buNone/>
            </a:pPr>
            <a:r>
              <a:t/>
            </a:r>
            <a:endParaRPr b="0" i="0" sz="2000" u="none">
              <a:solidFill>
                <a:schemeClr val="lt1"/>
              </a:solidFill>
              <a:latin typeface="Arial"/>
              <a:ea typeface="Arial"/>
              <a:cs typeface="Arial"/>
              <a:sym typeface="Arial"/>
            </a:endParaRPr>
          </a:p>
          <a:p>
            <a:pPr indent="-419100" lvl="1" marL="876300" rtl="0" algn="l">
              <a:lnSpc>
                <a:spcPct val="80000"/>
              </a:lnSpc>
              <a:spcBef>
                <a:spcPts val="400"/>
              </a:spcBef>
              <a:spcAft>
                <a:spcPts val="0"/>
              </a:spcAft>
              <a:buClr>
                <a:schemeClr val="lt2"/>
              </a:buClr>
              <a:buSzPts val="1300"/>
              <a:buFont typeface="Noto Sans Symbols"/>
              <a:buChar char="◆"/>
            </a:pPr>
            <a:r>
              <a:rPr b="0" i="0" lang="en-US" sz="2000" u="none">
                <a:solidFill>
                  <a:schemeClr val="lt1"/>
                </a:solidFill>
                <a:latin typeface="Arial"/>
                <a:ea typeface="Arial"/>
                <a:cs typeface="Arial"/>
                <a:sym typeface="Arial"/>
              </a:rPr>
              <a:t>Is it legal?</a:t>
            </a:r>
            <a:endParaRPr/>
          </a:p>
          <a:p>
            <a:pPr indent="-419100" lvl="1" marL="876300" rtl="0" algn="l">
              <a:lnSpc>
                <a:spcPct val="80000"/>
              </a:lnSpc>
              <a:spcBef>
                <a:spcPts val="400"/>
              </a:spcBef>
              <a:spcAft>
                <a:spcPts val="0"/>
              </a:spcAft>
              <a:buClr>
                <a:schemeClr val="lt2"/>
              </a:buClr>
              <a:buSzPts val="1300"/>
              <a:buFont typeface="Noto Sans Symbols"/>
              <a:buChar char="◆"/>
            </a:pPr>
            <a:r>
              <a:rPr b="0" i="0" lang="en-US" sz="2000" u="none">
                <a:solidFill>
                  <a:schemeClr val="lt1"/>
                </a:solidFill>
                <a:latin typeface="Arial"/>
                <a:ea typeface="Arial"/>
                <a:cs typeface="Arial"/>
                <a:sym typeface="Arial"/>
              </a:rPr>
              <a:t>Is it safe?</a:t>
            </a:r>
            <a:endParaRPr/>
          </a:p>
          <a:p>
            <a:pPr indent="-419100" lvl="1" marL="876300" rtl="0" algn="l">
              <a:lnSpc>
                <a:spcPct val="80000"/>
              </a:lnSpc>
              <a:spcBef>
                <a:spcPts val="400"/>
              </a:spcBef>
              <a:spcAft>
                <a:spcPts val="0"/>
              </a:spcAft>
              <a:buClr>
                <a:schemeClr val="lt2"/>
              </a:buClr>
              <a:buSzPts val="1300"/>
              <a:buFont typeface="Noto Sans Symbols"/>
              <a:buChar char="◆"/>
            </a:pPr>
            <a:r>
              <a:rPr b="0" i="0" lang="en-US" sz="2000" u="none">
                <a:solidFill>
                  <a:schemeClr val="lt1"/>
                </a:solidFill>
                <a:latin typeface="Arial"/>
                <a:ea typeface="Arial"/>
                <a:cs typeface="Arial"/>
                <a:sym typeface="Arial"/>
              </a:rPr>
              <a:t>What would my parents and other family members think?</a:t>
            </a:r>
            <a:endParaRPr/>
          </a:p>
          <a:p>
            <a:pPr indent="-419100" lvl="1" marL="876300" rtl="0" algn="l">
              <a:lnSpc>
                <a:spcPct val="80000"/>
              </a:lnSpc>
              <a:spcBef>
                <a:spcPts val="400"/>
              </a:spcBef>
              <a:spcAft>
                <a:spcPts val="0"/>
              </a:spcAft>
              <a:buClr>
                <a:schemeClr val="lt2"/>
              </a:buClr>
              <a:buSzPts val="1300"/>
              <a:buFont typeface="Noto Sans Symbols"/>
              <a:buChar char="◆"/>
            </a:pPr>
            <a:r>
              <a:rPr b="0" i="0" lang="en-US" sz="2000" u="none">
                <a:solidFill>
                  <a:schemeClr val="lt1"/>
                </a:solidFill>
                <a:latin typeface="Arial"/>
                <a:ea typeface="Arial"/>
                <a:cs typeface="Arial"/>
                <a:sym typeface="Arial"/>
              </a:rPr>
              <a:t>Does it show respect for myself and others?</a:t>
            </a:r>
            <a:endParaRPr/>
          </a:p>
          <a:p>
            <a:pPr indent="-336550" lvl="1" marL="876300" rtl="0" algn="l">
              <a:lnSpc>
                <a:spcPct val="80000"/>
              </a:lnSpc>
              <a:spcBef>
                <a:spcPts val="400"/>
              </a:spcBef>
              <a:spcAft>
                <a:spcPts val="0"/>
              </a:spcAft>
              <a:buClr>
                <a:schemeClr val="lt2"/>
              </a:buClr>
              <a:buSzPts val="1300"/>
              <a:buFont typeface="Noto Sans Symbols"/>
              <a:buNone/>
            </a:pPr>
            <a:r>
              <a:t/>
            </a:r>
            <a:endParaRPr b="0" i="0" sz="2000" u="none">
              <a:solidFill>
                <a:schemeClr val="lt1"/>
              </a:solidFill>
              <a:latin typeface="Arial"/>
              <a:ea typeface="Arial"/>
              <a:cs typeface="Arial"/>
              <a:sym typeface="Arial"/>
            </a:endParaRPr>
          </a:p>
          <a:p>
            <a:pPr indent="-457200" lvl="0" marL="457200" rtl="0" algn="l">
              <a:lnSpc>
                <a:spcPct val="8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4.  Decide which choice is best.</a:t>
            </a:r>
            <a:endParaRPr/>
          </a:p>
          <a:p>
            <a:pPr indent="-457200" lvl="0" marL="457200" rtl="0" algn="l">
              <a:lnSpc>
                <a:spcPct val="80000"/>
              </a:lnSpc>
              <a:spcBef>
                <a:spcPts val="400"/>
              </a:spcBef>
              <a:spcAft>
                <a:spcPts val="0"/>
              </a:spcAft>
              <a:buClr>
                <a:schemeClr val="hlink"/>
              </a:buClr>
              <a:buSzPts val="1200"/>
              <a:buFont typeface="Noto Sans Symbols"/>
              <a:buChar char="■"/>
            </a:pPr>
            <a:r>
              <a:rPr b="0" i="0" lang="en-US" sz="2000" u="none">
                <a:solidFill>
                  <a:schemeClr val="lt1"/>
                </a:solidFill>
                <a:latin typeface="Arial"/>
                <a:ea typeface="Arial"/>
                <a:cs typeface="Arial"/>
                <a:sym typeface="Arial"/>
              </a:rPr>
              <a:t>5.  Evaluate your decision to know if it was a responsible decision.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0" st="0"/>
                                            </p:txEl>
                                          </p:spTgt>
                                        </p:tgtEl>
                                        <p:attrNameLst>
                                          <p:attrName>style.visibility</p:attrName>
                                        </p:attrNameLst>
                                      </p:cBhvr>
                                      <p:to>
                                        <p:strVal val="visible"/>
                                      </p:to>
                                    </p:set>
                                    <p:animEffect filter="fade" transition="in">
                                      <p:cBhvr>
                                        <p:cTn dur="500"/>
                                        <p:tgtEl>
                                          <p:spTgt spid="39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1" st="1"/>
                                            </p:txEl>
                                          </p:spTgt>
                                        </p:tgtEl>
                                        <p:attrNameLst>
                                          <p:attrName>style.visibility</p:attrName>
                                        </p:attrNameLst>
                                      </p:cBhvr>
                                      <p:to>
                                        <p:strVal val="visible"/>
                                      </p:to>
                                    </p:set>
                                    <p:animEffect filter="fade" transition="in">
                                      <p:cBhvr>
                                        <p:cTn dur="500"/>
                                        <p:tgtEl>
                                          <p:spTgt spid="39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2" st="2"/>
                                            </p:txEl>
                                          </p:spTgt>
                                        </p:tgtEl>
                                        <p:attrNameLst>
                                          <p:attrName>style.visibility</p:attrName>
                                        </p:attrNameLst>
                                      </p:cBhvr>
                                      <p:to>
                                        <p:strVal val="visible"/>
                                      </p:to>
                                    </p:set>
                                    <p:animEffect filter="fade" transition="in">
                                      <p:cBhvr>
                                        <p:cTn dur="500"/>
                                        <p:tgtEl>
                                          <p:spTgt spid="39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3" st="3"/>
                                            </p:txEl>
                                          </p:spTgt>
                                        </p:tgtEl>
                                        <p:attrNameLst>
                                          <p:attrName>style.visibility</p:attrName>
                                        </p:attrNameLst>
                                      </p:cBhvr>
                                      <p:to>
                                        <p:strVal val="visible"/>
                                      </p:to>
                                    </p:set>
                                    <p:animEffect filter="fade" transition="in">
                                      <p:cBhvr>
                                        <p:cTn dur="500"/>
                                        <p:tgtEl>
                                          <p:spTgt spid="39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4" st="4"/>
                                            </p:txEl>
                                          </p:spTgt>
                                        </p:tgtEl>
                                        <p:attrNameLst>
                                          <p:attrName>style.visibility</p:attrName>
                                        </p:attrNameLst>
                                      </p:cBhvr>
                                      <p:to>
                                        <p:strVal val="visible"/>
                                      </p:to>
                                    </p:set>
                                    <p:animEffect filter="fade" transition="in">
                                      <p:cBhvr>
                                        <p:cTn dur="500"/>
                                        <p:tgtEl>
                                          <p:spTgt spid="39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5" st="5"/>
                                            </p:txEl>
                                          </p:spTgt>
                                        </p:tgtEl>
                                        <p:attrNameLst>
                                          <p:attrName>style.visibility</p:attrName>
                                        </p:attrNameLst>
                                      </p:cBhvr>
                                      <p:to>
                                        <p:strVal val="visible"/>
                                      </p:to>
                                    </p:set>
                                    <p:animEffect filter="fade" transition="in">
                                      <p:cBhvr>
                                        <p:cTn dur="500"/>
                                        <p:tgtEl>
                                          <p:spTgt spid="39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6" st="6"/>
                                            </p:txEl>
                                          </p:spTgt>
                                        </p:tgtEl>
                                        <p:attrNameLst>
                                          <p:attrName>style.visibility</p:attrName>
                                        </p:attrNameLst>
                                      </p:cBhvr>
                                      <p:to>
                                        <p:strVal val="visible"/>
                                      </p:to>
                                    </p:set>
                                    <p:animEffect filter="fade" transition="in">
                                      <p:cBhvr>
                                        <p:cTn dur="500"/>
                                        <p:tgtEl>
                                          <p:spTgt spid="39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7" st="7"/>
                                            </p:txEl>
                                          </p:spTgt>
                                        </p:tgtEl>
                                        <p:attrNameLst>
                                          <p:attrName>style.visibility</p:attrName>
                                        </p:attrNameLst>
                                      </p:cBhvr>
                                      <p:to>
                                        <p:strVal val="visible"/>
                                      </p:to>
                                    </p:set>
                                    <p:animEffect filter="fade" transition="in">
                                      <p:cBhvr>
                                        <p:cTn dur="500"/>
                                        <p:tgtEl>
                                          <p:spTgt spid="39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8" st="8"/>
                                            </p:txEl>
                                          </p:spTgt>
                                        </p:tgtEl>
                                        <p:attrNameLst>
                                          <p:attrName>style.visibility</p:attrName>
                                        </p:attrNameLst>
                                      </p:cBhvr>
                                      <p:to>
                                        <p:strVal val="visible"/>
                                      </p:to>
                                    </p:set>
                                    <p:animEffect filter="fade" transition="in">
                                      <p:cBhvr>
                                        <p:cTn dur="500"/>
                                        <p:tgtEl>
                                          <p:spTgt spid="39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9" st="9"/>
                                            </p:txEl>
                                          </p:spTgt>
                                        </p:tgtEl>
                                        <p:attrNameLst>
                                          <p:attrName>style.visibility</p:attrName>
                                        </p:attrNameLst>
                                      </p:cBhvr>
                                      <p:to>
                                        <p:strVal val="visible"/>
                                      </p:to>
                                    </p:set>
                                    <p:animEffect filter="fade" transition="in">
                                      <p:cBhvr>
                                        <p:cTn dur="500"/>
                                        <p:tgtEl>
                                          <p:spTgt spid="39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xEl>
                                              <p:pRg end="10" st="10"/>
                                            </p:txEl>
                                          </p:spTgt>
                                        </p:tgtEl>
                                        <p:attrNameLst>
                                          <p:attrName>style.visibility</p:attrName>
                                        </p:attrNameLst>
                                      </p:cBhvr>
                                      <p:to>
                                        <p:strVal val="visible"/>
                                      </p:to>
                                    </p:set>
                                    <p:animEffect filter="fade" transition="in">
                                      <p:cBhvr>
                                        <p:cTn dur="500"/>
                                        <p:tgtEl>
                                          <p:spTgt spid="391">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35"/>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397" name="Google Shape;397;p35"/>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398" name="Google Shape;398;p35"/>
          <p:cNvSpPr txBox="1"/>
          <p:nvPr>
            <p:ph idx="1" type="body"/>
          </p:nvPr>
        </p:nvSpPr>
        <p:spPr>
          <a:xfrm>
            <a:off x="2819400" y="765175"/>
            <a:ext cx="6096000" cy="5330825"/>
          </a:xfrm>
          <a:prstGeom prst="rect">
            <a:avLst/>
          </a:prstGeom>
          <a:noFill/>
          <a:ln>
            <a:noFill/>
          </a:ln>
        </p:spPr>
        <p:txBody>
          <a:bodyPr anchorCtr="0" anchor="t" bIns="46025" lIns="92075" spcFirstLastPara="1" rIns="92075" wrap="square" tIns="46025">
            <a:noAutofit/>
          </a:bodyPr>
          <a:lstStyle/>
          <a:p>
            <a:pPr indent="-342900" lvl="0" marL="342900" rtl="0" algn="ctr">
              <a:lnSpc>
                <a:spcPct val="100000"/>
              </a:lnSpc>
              <a:spcBef>
                <a:spcPts val="0"/>
              </a:spcBef>
              <a:spcAft>
                <a:spcPts val="0"/>
              </a:spcAft>
              <a:buSzPts val="2880"/>
              <a:buNone/>
            </a:pPr>
            <a:r>
              <a:t/>
            </a:r>
            <a:endParaRPr b="0" i="0" sz="4800" u="none">
              <a:solidFill>
                <a:schemeClr val="lt1"/>
              </a:solidFill>
              <a:latin typeface="Arial"/>
              <a:ea typeface="Arial"/>
              <a:cs typeface="Arial"/>
              <a:sym typeface="Arial"/>
            </a:endParaRPr>
          </a:p>
          <a:p>
            <a:pPr indent="-342900" lvl="0" marL="342900" rtl="0" algn="ctr">
              <a:lnSpc>
                <a:spcPct val="100000"/>
              </a:lnSpc>
              <a:spcBef>
                <a:spcPts val="960"/>
              </a:spcBef>
              <a:spcAft>
                <a:spcPts val="0"/>
              </a:spcAft>
              <a:buSzPts val="2880"/>
              <a:buNone/>
            </a:pPr>
            <a:r>
              <a:rPr b="0" i="0" lang="en-US" sz="4800" u="none">
                <a:solidFill>
                  <a:schemeClr val="lt1"/>
                </a:solidFill>
                <a:latin typeface="Arial"/>
                <a:ea typeface="Arial"/>
                <a:cs typeface="Arial"/>
                <a:sym typeface="Arial"/>
              </a:rPr>
              <a:t>Friends</a:t>
            </a:r>
            <a:endParaRPr/>
          </a:p>
          <a:p>
            <a:pPr indent="-342900" lvl="0" marL="342900" rtl="0" algn="ctr">
              <a:lnSpc>
                <a:spcPct val="100000"/>
              </a:lnSpc>
              <a:spcBef>
                <a:spcPts val="960"/>
              </a:spcBef>
              <a:spcAft>
                <a:spcPts val="0"/>
              </a:spcAft>
              <a:buSzPts val="2880"/>
              <a:buNone/>
            </a:pPr>
            <a:r>
              <a:rPr b="0" i="0" lang="en-US" sz="4800" u="none">
                <a:solidFill>
                  <a:schemeClr val="lt1"/>
                </a:solidFill>
                <a:latin typeface="Arial"/>
                <a:ea typeface="Arial"/>
                <a:cs typeface="Arial"/>
                <a:sym typeface="Arial"/>
              </a:rPr>
              <a:t>Don’t Let</a:t>
            </a:r>
            <a:endParaRPr/>
          </a:p>
          <a:p>
            <a:pPr indent="-342900" lvl="0" marL="342900" rtl="0" algn="ctr">
              <a:lnSpc>
                <a:spcPct val="100000"/>
              </a:lnSpc>
              <a:spcBef>
                <a:spcPts val="960"/>
              </a:spcBef>
              <a:spcAft>
                <a:spcPts val="0"/>
              </a:spcAft>
              <a:buSzPts val="2880"/>
              <a:buNone/>
            </a:pPr>
            <a:r>
              <a:rPr b="0" i="0" lang="en-US" sz="4800" u="none">
                <a:solidFill>
                  <a:schemeClr val="lt1"/>
                </a:solidFill>
                <a:latin typeface="Arial"/>
                <a:ea typeface="Arial"/>
                <a:cs typeface="Arial"/>
                <a:sym typeface="Arial"/>
              </a:rPr>
              <a:t>Friends</a:t>
            </a:r>
            <a:endParaRPr/>
          </a:p>
          <a:p>
            <a:pPr indent="-342900" lvl="0" marL="342900" rtl="0" algn="ctr">
              <a:lnSpc>
                <a:spcPct val="100000"/>
              </a:lnSpc>
              <a:spcBef>
                <a:spcPts val="960"/>
              </a:spcBef>
              <a:spcAft>
                <a:spcPts val="0"/>
              </a:spcAft>
              <a:buSzPts val="2880"/>
              <a:buNone/>
            </a:pPr>
            <a:r>
              <a:rPr b="0" i="0" lang="en-US" sz="4800" u="none">
                <a:solidFill>
                  <a:schemeClr val="lt1"/>
                </a:solidFill>
                <a:latin typeface="Arial"/>
                <a:ea typeface="Arial"/>
                <a:cs typeface="Arial"/>
                <a:sym typeface="Arial"/>
              </a:rPr>
              <a:t>Drive Drunk</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36"/>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404" name="Google Shape;404;p36"/>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405" name="Google Shape;405;p36"/>
          <p:cNvSpPr txBox="1"/>
          <p:nvPr>
            <p:ph type="title"/>
          </p:nvPr>
        </p:nvSpPr>
        <p:spPr>
          <a:xfrm>
            <a:off x="2159000" y="692150"/>
            <a:ext cx="6096000" cy="114300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Review</a:t>
            </a:r>
            <a:endParaRPr/>
          </a:p>
        </p:txBody>
      </p:sp>
      <p:sp>
        <p:nvSpPr>
          <p:cNvPr id="406" name="Google Shape;406;p36"/>
          <p:cNvSpPr txBox="1"/>
          <p:nvPr>
            <p:ph idx="1" type="body"/>
          </p:nvPr>
        </p:nvSpPr>
        <p:spPr>
          <a:xfrm>
            <a:off x="2195512" y="1981200"/>
            <a:ext cx="6719887"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1.  How might peer pressure affect one’s decision about drinking and driving?</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2.  What five steps are involved in making a responsible decision?</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3.  What is meant by peer education?</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4.  Why should everyone share the responsibility of preventing friends from drinking and driving?</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06">
                                            <p:txEl>
                                              <p:pRg end="0" st="0"/>
                                            </p:txEl>
                                          </p:spTgt>
                                        </p:tgtEl>
                                        <p:attrNameLst>
                                          <p:attrName>style.visibility</p:attrName>
                                        </p:attrNameLst>
                                      </p:cBhvr>
                                      <p:to>
                                        <p:strVal val="visible"/>
                                      </p:to>
                                    </p:set>
                                    <p:anim calcmode="lin" valueType="num">
                                      <p:cBhvr additive="base">
                                        <p:cTn dur="500"/>
                                        <p:tgtEl>
                                          <p:spTgt spid="406">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06">
                                            <p:txEl>
                                              <p:pRg end="1" st="1"/>
                                            </p:txEl>
                                          </p:spTgt>
                                        </p:tgtEl>
                                        <p:attrNameLst>
                                          <p:attrName>style.visibility</p:attrName>
                                        </p:attrNameLst>
                                      </p:cBhvr>
                                      <p:to>
                                        <p:strVal val="visible"/>
                                      </p:to>
                                    </p:set>
                                    <p:anim calcmode="lin" valueType="num">
                                      <p:cBhvr additive="base">
                                        <p:cTn dur="500"/>
                                        <p:tgtEl>
                                          <p:spTgt spid="406">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06">
                                            <p:txEl>
                                              <p:pRg end="2" st="2"/>
                                            </p:txEl>
                                          </p:spTgt>
                                        </p:tgtEl>
                                        <p:attrNameLst>
                                          <p:attrName>style.visibility</p:attrName>
                                        </p:attrNameLst>
                                      </p:cBhvr>
                                      <p:to>
                                        <p:strVal val="visible"/>
                                      </p:to>
                                    </p:set>
                                    <p:anim calcmode="lin" valueType="num">
                                      <p:cBhvr additive="base">
                                        <p:cTn dur="500"/>
                                        <p:tgtEl>
                                          <p:spTgt spid="406">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06">
                                            <p:txEl>
                                              <p:pRg end="3" st="3"/>
                                            </p:txEl>
                                          </p:spTgt>
                                        </p:tgtEl>
                                        <p:attrNameLst>
                                          <p:attrName>style.visibility</p:attrName>
                                        </p:attrNameLst>
                                      </p:cBhvr>
                                      <p:to>
                                        <p:strVal val="visible"/>
                                      </p:to>
                                    </p:set>
                                    <p:anim calcmode="lin" valueType="num">
                                      <p:cBhvr additive="base">
                                        <p:cTn dur="500"/>
                                        <p:tgtEl>
                                          <p:spTgt spid="406">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4"/>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25" name="Google Shape;125;p4"/>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26" name="Google Shape;126;p4"/>
          <p:cNvSpPr txBox="1"/>
          <p:nvPr>
            <p:ph type="title"/>
          </p:nvPr>
        </p:nvSpPr>
        <p:spPr>
          <a:xfrm>
            <a:off x="2819400" y="609600"/>
            <a:ext cx="6096000" cy="1143000"/>
          </a:xfrm>
          <a:prstGeom prst="rect">
            <a:avLst/>
          </a:prstGeom>
          <a:noFill/>
          <a:ln>
            <a:noFill/>
          </a:ln>
        </p:spPr>
        <p:txBody>
          <a:bodyPr anchorCtr="0" anchor="ctr" bIns="46025" lIns="92075" spcFirstLastPara="1" rIns="92075" wrap="square" tIns="46025">
            <a:noAutofit/>
          </a:bodyPr>
          <a:lstStyle/>
          <a:p>
            <a:pPr indent="0" lvl="0" marL="0" rtl="0" algn="l">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Vocabulary</a:t>
            </a:r>
            <a:endParaRPr/>
          </a:p>
        </p:txBody>
      </p:sp>
      <p:sp>
        <p:nvSpPr>
          <p:cNvPr id="127" name="Google Shape;127;p4"/>
          <p:cNvSpPr txBox="1"/>
          <p:nvPr>
            <p:ph idx="1" type="body"/>
          </p:nvPr>
        </p:nvSpPr>
        <p:spPr>
          <a:xfrm>
            <a:off x="1800225" y="1981200"/>
            <a:ext cx="7115175"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1" lang="en-US" sz="2800" u="none">
                <a:solidFill>
                  <a:schemeClr val="lt1"/>
                </a:solidFill>
                <a:latin typeface="Arial"/>
                <a:ea typeface="Arial"/>
                <a:cs typeface="Arial"/>
                <a:sym typeface="Arial"/>
              </a:rPr>
              <a:t>After the conclusion of this section, I will be able to define:</a:t>
            </a:r>
            <a:endParaRPr/>
          </a:p>
          <a:p>
            <a:pPr indent="-342900" lvl="0" marL="342900" rtl="0" algn="l">
              <a:lnSpc>
                <a:spcPct val="100000"/>
              </a:lnSpc>
              <a:spcBef>
                <a:spcPts val="560"/>
              </a:spcBef>
              <a:spcAft>
                <a:spcPts val="0"/>
              </a:spcAft>
              <a:buSzPts val="1680"/>
              <a:buNone/>
            </a:pPr>
            <a:r>
              <a:t/>
            </a:r>
            <a:endParaRPr b="0" i="1" sz="2800" u="none">
              <a:solidFill>
                <a:schemeClr val="lt1"/>
              </a:solidFill>
              <a:latin typeface="Arial"/>
              <a:ea typeface="Arial"/>
              <a:cs typeface="Arial"/>
              <a:sym typeface="Arial"/>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1.  blood-alcohol concentration (BAC)</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2.  designated driver</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3.  euphoria</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4.  inhibitions</a:t>
            </a:r>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0" st="0"/>
                                            </p:txEl>
                                          </p:spTgt>
                                        </p:tgtEl>
                                        <p:attrNameLst>
                                          <p:attrName>style.visibility</p:attrName>
                                        </p:attrNameLst>
                                      </p:cBhvr>
                                      <p:to>
                                        <p:strVal val="visible"/>
                                      </p:to>
                                    </p:set>
                                    <p:animEffect filter="fade" transition="in">
                                      <p:cBhvr>
                                        <p:cTn dur="500"/>
                                        <p:tgtEl>
                                          <p:spTgt spid="12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1" st="1"/>
                                            </p:txEl>
                                          </p:spTgt>
                                        </p:tgtEl>
                                        <p:attrNameLst>
                                          <p:attrName>style.visibility</p:attrName>
                                        </p:attrNameLst>
                                      </p:cBhvr>
                                      <p:to>
                                        <p:strVal val="visible"/>
                                      </p:to>
                                    </p:set>
                                    <p:animEffect filter="fade" transition="in">
                                      <p:cBhvr>
                                        <p:cTn dur="500"/>
                                        <p:tgtEl>
                                          <p:spTgt spid="12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2" st="2"/>
                                            </p:txEl>
                                          </p:spTgt>
                                        </p:tgtEl>
                                        <p:attrNameLst>
                                          <p:attrName>style.visibility</p:attrName>
                                        </p:attrNameLst>
                                      </p:cBhvr>
                                      <p:to>
                                        <p:strVal val="visible"/>
                                      </p:to>
                                    </p:set>
                                    <p:animEffect filter="fade" transition="in">
                                      <p:cBhvr>
                                        <p:cTn dur="500"/>
                                        <p:tgtEl>
                                          <p:spTgt spid="12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3" st="3"/>
                                            </p:txEl>
                                          </p:spTgt>
                                        </p:tgtEl>
                                        <p:attrNameLst>
                                          <p:attrName>style.visibility</p:attrName>
                                        </p:attrNameLst>
                                      </p:cBhvr>
                                      <p:to>
                                        <p:strVal val="visible"/>
                                      </p:to>
                                    </p:set>
                                    <p:animEffect filter="fade" transition="in">
                                      <p:cBhvr>
                                        <p:cTn dur="500"/>
                                        <p:tgtEl>
                                          <p:spTgt spid="12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4" st="4"/>
                                            </p:txEl>
                                          </p:spTgt>
                                        </p:tgtEl>
                                        <p:attrNameLst>
                                          <p:attrName>style.visibility</p:attrName>
                                        </p:attrNameLst>
                                      </p:cBhvr>
                                      <p:to>
                                        <p:strVal val="visible"/>
                                      </p:to>
                                    </p:set>
                                    <p:animEffect filter="fade" transition="in">
                                      <p:cBhvr>
                                        <p:cTn dur="500"/>
                                        <p:tgtEl>
                                          <p:spTgt spid="12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5" st="5"/>
                                            </p:txEl>
                                          </p:spTgt>
                                        </p:tgtEl>
                                        <p:attrNameLst>
                                          <p:attrName>style.visibility</p:attrName>
                                        </p:attrNameLst>
                                      </p:cBhvr>
                                      <p:to>
                                        <p:strVal val="visible"/>
                                      </p:to>
                                    </p:set>
                                    <p:animEffect filter="fade" transition="in">
                                      <p:cBhvr>
                                        <p:cTn dur="500"/>
                                        <p:tgtEl>
                                          <p:spTgt spid="127">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34" name="Google Shape;134;p5"/>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35" name="Google Shape;135;p5"/>
          <p:cNvSpPr txBox="1"/>
          <p:nvPr>
            <p:ph idx="1" type="body"/>
          </p:nvPr>
        </p:nvSpPr>
        <p:spPr>
          <a:xfrm>
            <a:off x="798900" y="487625"/>
            <a:ext cx="8116500" cy="59865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Alcohol is the most commonly used drug in our society today.</a:t>
            </a:r>
            <a:endParaRPr b="0" i="0" sz="28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Alcohol is the most frequently found drug in fatally injured drivers.</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All states now enforce a minimum drinking age of 21.</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The effects of alcohol vary from person to person.  However, everyone who uses alcohol is affected by it to some degree.  </a:t>
            </a:r>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0" st="0"/>
                                            </p:txEl>
                                          </p:spTgt>
                                        </p:tgtEl>
                                        <p:attrNameLst>
                                          <p:attrName>style.visibility</p:attrName>
                                        </p:attrNameLst>
                                      </p:cBhvr>
                                      <p:to>
                                        <p:strVal val="visible"/>
                                      </p:to>
                                    </p:set>
                                    <p:animEffect filter="fade" transition="in">
                                      <p:cBhvr>
                                        <p:cTn dur="1"/>
                                        <p:tgtEl>
                                          <p:spTgt spid="13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1" st="1"/>
                                            </p:txEl>
                                          </p:spTgt>
                                        </p:tgtEl>
                                        <p:attrNameLst>
                                          <p:attrName>style.visibility</p:attrName>
                                        </p:attrNameLst>
                                      </p:cBhvr>
                                      <p:to>
                                        <p:strVal val="visible"/>
                                      </p:to>
                                    </p:set>
                                    <p:animEffect filter="fade" transition="in">
                                      <p:cBhvr>
                                        <p:cTn dur="1"/>
                                        <p:tgtEl>
                                          <p:spTgt spid="13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2" st="2"/>
                                            </p:txEl>
                                          </p:spTgt>
                                        </p:tgtEl>
                                        <p:attrNameLst>
                                          <p:attrName>style.visibility</p:attrName>
                                        </p:attrNameLst>
                                      </p:cBhvr>
                                      <p:to>
                                        <p:strVal val="visible"/>
                                      </p:to>
                                    </p:set>
                                    <p:animEffect filter="fade" transition="in">
                                      <p:cBhvr>
                                        <p:cTn dur="1"/>
                                        <p:tgtEl>
                                          <p:spTgt spid="13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3" st="3"/>
                                            </p:txEl>
                                          </p:spTgt>
                                        </p:tgtEl>
                                        <p:attrNameLst>
                                          <p:attrName>style.visibility</p:attrName>
                                        </p:attrNameLst>
                                      </p:cBhvr>
                                      <p:to>
                                        <p:strVal val="visible"/>
                                      </p:to>
                                    </p:set>
                                    <p:animEffect filter="fade" transition="in">
                                      <p:cBhvr>
                                        <p:cTn dur="1"/>
                                        <p:tgtEl>
                                          <p:spTgt spid="13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4" st="4"/>
                                            </p:txEl>
                                          </p:spTgt>
                                        </p:tgtEl>
                                        <p:attrNameLst>
                                          <p:attrName>style.visibility</p:attrName>
                                        </p:attrNameLst>
                                      </p:cBhvr>
                                      <p:to>
                                        <p:strVal val="visible"/>
                                      </p:to>
                                    </p:set>
                                    <p:animEffect filter="fade" transition="in">
                                      <p:cBhvr>
                                        <p:cTn dur="1"/>
                                        <p:tgtEl>
                                          <p:spTgt spid="13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5" st="5"/>
                                            </p:txEl>
                                          </p:spTgt>
                                        </p:tgtEl>
                                        <p:attrNameLst>
                                          <p:attrName>style.visibility</p:attrName>
                                        </p:attrNameLst>
                                      </p:cBhvr>
                                      <p:to>
                                        <p:strVal val="visible"/>
                                      </p:to>
                                    </p:set>
                                    <p:animEffect filter="fade" transition="in">
                                      <p:cBhvr>
                                        <p:cTn dur="1"/>
                                        <p:tgtEl>
                                          <p:spTgt spid="13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6" st="6"/>
                                            </p:txEl>
                                          </p:spTgt>
                                        </p:tgtEl>
                                        <p:attrNameLst>
                                          <p:attrName>style.visibility</p:attrName>
                                        </p:attrNameLst>
                                      </p:cBhvr>
                                      <p:to>
                                        <p:strVal val="visible"/>
                                      </p:to>
                                    </p:set>
                                    <p:animEffect filter="fade" transition="in">
                                      <p:cBhvr>
                                        <p:cTn dur="1"/>
                                        <p:tgtEl>
                                          <p:spTgt spid="135">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6"/>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42" name="Google Shape;142;p6"/>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43" name="Google Shape;143;p6"/>
          <p:cNvSpPr txBox="1"/>
          <p:nvPr>
            <p:ph idx="1" type="body"/>
          </p:nvPr>
        </p:nvSpPr>
        <p:spPr>
          <a:xfrm>
            <a:off x="581000" y="612125"/>
            <a:ext cx="8061600" cy="6183600"/>
          </a:xfrm>
          <a:prstGeom prst="rect">
            <a:avLst/>
          </a:prstGeom>
          <a:noFill/>
          <a:ln>
            <a:noFill/>
          </a:ln>
        </p:spPr>
        <p:txBody>
          <a:bodyPr anchorCtr="0" anchor="t" bIns="46025" lIns="92075" spcFirstLastPara="1" rIns="92075" wrap="square" tIns="46025">
            <a:noAutofit/>
          </a:bodyPr>
          <a:lstStyle/>
          <a:p>
            <a:pPr indent="-342900" lvl="0" marL="342900" rtl="0" algn="l">
              <a:lnSpc>
                <a:spcPct val="8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Drivers cannot afford to increase the risks of driving by having their abilities diminished by alcohol.</a:t>
            </a:r>
            <a:endParaRPr b="0" i="0" sz="2400" u="none">
              <a:solidFill>
                <a:schemeClr val="lt1"/>
              </a:solidFill>
              <a:latin typeface="Arial"/>
              <a:ea typeface="Arial"/>
              <a:cs typeface="Arial"/>
              <a:sym typeface="Arial"/>
            </a:endParaRPr>
          </a:p>
          <a:p>
            <a:pPr indent="0" lvl="0" marL="342900" rtl="0" algn="l">
              <a:lnSpc>
                <a:spcPct val="80000"/>
              </a:lnSpc>
              <a:spcBef>
                <a:spcPts val="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Young drinking drivers are involved in fatal crashes at twice the rate of drivers aged 21 and older.</a:t>
            </a:r>
            <a:endParaRPr b="0" i="0" sz="2400" u="none">
              <a:solidFill>
                <a:schemeClr val="lt1"/>
              </a:solidFill>
              <a:latin typeface="Arial"/>
              <a:ea typeface="Arial"/>
              <a:cs typeface="Arial"/>
              <a:sym typeface="Arial"/>
            </a:endParaRPr>
          </a:p>
          <a:p>
            <a:pPr indent="0" lvl="0" marL="342900" rtl="0" algn="l">
              <a:lnSpc>
                <a:spcPct val="80000"/>
              </a:lnSpc>
              <a:spcBef>
                <a:spcPts val="48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Drivers aged 16 – 20 are more likely to be alcohol-impaired than any other age group.</a:t>
            </a:r>
            <a:endParaRPr b="0" i="0" sz="2400" u="none">
              <a:solidFill>
                <a:schemeClr val="lt1"/>
              </a:solidFill>
              <a:latin typeface="Arial"/>
              <a:ea typeface="Arial"/>
              <a:cs typeface="Arial"/>
              <a:sym typeface="Arial"/>
            </a:endParaRPr>
          </a:p>
          <a:p>
            <a:pPr indent="0" lvl="0" marL="342900" rtl="0" algn="l">
              <a:lnSpc>
                <a:spcPct val="80000"/>
              </a:lnSpc>
              <a:spcBef>
                <a:spcPts val="48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Nearly half of those killed in alcohol-related collisions had not been drinking but were victims of drunk drivers.</a:t>
            </a:r>
            <a:endParaRPr b="0" i="0" sz="2400" u="none">
              <a:solidFill>
                <a:schemeClr val="lt1"/>
              </a:solidFill>
              <a:latin typeface="Arial"/>
              <a:ea typeface="Arial"/>
              <a:cs typeface="Arial"/>
              <a:sym typeface="Arial"/>
            </a:endParaRPr>
          </a:p>
          <a:p>
            <a:pPr indent="0" lvl="0" marL="342900" rtl="0" algn="l">
              <a:lnSpc>
                <a:spcPct val="80000"/>
              </a:lnSpc>
              <a:spcBef>
                <a:spcPts val="48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More than half of all fatalities during holidays are alcohol related.</a:t>
            </a:r>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0" st="0"/>
                                            </p:txEl>
                                          </p:spTgt>
                                        </p:tgtEl>
                                        <p:attrNameLst>
                                          <p:attrName>style.visibility</p:attrName>
                                        </p:attrNameLst>
                                      </p:cBhvr>
                                      <p:to>
                                        <p:strVal val="visible"/>
                                      </p:to>
                                    </p:set>
                                    <p:animEffect filter="fade" transition="in">
                                      <p:cBhvr>
                                        <p:cTn dur="1"/>
                                        <p:tgtEl>
                                          <p:spTgt spid="14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 st="1"/>
                                            </p:txEl>
                                          </p:spTgt>
                                        </p:tgtEl>
                                        <p:attrNameLst>
                                          <p:attrName>style.visibility</p:attrName>
                                        </p:attrNameLst>
                                      </p:cBhvr>
                                      <p:to>
                                        <p:strVal val="visible"/>
                                      </p:to>
                                    </p:set>
                                    <p:animEffect filter="fade" transition="in">
                                      <p:cBhvr>
                                        <p:cTn dur="1"/>
                                        <p:tgtEl>
                                          <p:spTgt spid="14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2" st="2"/>
                                            </p:txEl>
                                          </p:spTgt>
                                        </p:tgtEl>
                                        <p:attrNameLst>
                                          <p:attrName>style.visibility</p:attrName>
                                        </p:attrNameLst>
                                      </p:cBhvr>
                                      <p:to>
                                        <p:strVal val="visible"/>
                                      </p:to>
                                    </p:set>
                                    <p:animEffect filter="fade" transition="in">
                                      <p:cBhvr>
                                        <p:cTn dur="1"/>
                                        <p:tgtEl>
                                          <p:spTgt spid="14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3" st="3"/>
                                            </p:txEl>
                                          </p:spTgt>
                                        </p:tgtEl>
                                        <p:attrNameLst>
                                          <p:attrName>style.visibility</p:attrName>
                                        </p:attrNameLst>
                                      </p:cBhvr>
                                      <p:to>
                                        <p:strVal val="visible"/>
                                      </p:to>
                                    </p:set>
                                    <p:animEffect filter="fade" transition="in">
                                      <p:cBhvr>
                                        <p:cTn dur="1"/>
                                        <p:tgtEl>
                                          <p:spTgt spid="14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4" st="4"/>
                                            </p:txEl>
                                          </p:spTgt>
                                        </p:tgtEl>
                                        <p:attrNameLst>
                                          <p:attrName>style.visibility</p:attrName>
                                        </p:attrNameLst>
                                      </p:cBhvr>
                                      <p:to>
                                        <p:strVal val="visible"/>
                                      </p:to>
                                    </p:set>
                                    <p:animEffect filter="fade" transition="in">
                                      <p:cBhvr>
                                        <p:cTn dur="1"/>
                                        <p:tgtEl>
                                          <p:spTgt spid="14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5" st="5"/>
                                            </p:txEl>
                                          </p:spTgt>
                                        </p:tgtEl>
                                        <p:attrNameLst>
                                          <p:attrName>style.visibility</p:attrName>
                                        </p:attrNameLst>
                                      </p:cBhvr>
                                      <p:to>
                                        <p:strVal val="visible"/>
                                      </p:to>
                                    </p:set>
                                    <p:animEffect filter="fade" transition="in">
                                      <p:cBhvr>
                                        <p:cTn dur="1"/>
                                        <p:tgtEl>
                                          <p:spTgt spid="14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6" st="6"/>
                                            </p:txEl>
                                          </p:spTgt>
                                        </p:tgtEl>
                                        <p:attrNameLst>
                                          <p:attrName>style.visibility</p:attrName>
                                        </p:attrNameLst>
                                      </p:cBhvr>
                                      <p:to>
                                        <p:strVal val="visible"/>
                                      </p:to>
                                    </p:set>
                                    <p:animEffect filter="fade" transition="in">
                                      <p:cBhvr>
                                        <p:cTn dur="1"/>
                                        <p:tgtEl>
                                          <p:spTgt spid="14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7" st="7"/>
                                            </p:txEl>
                                          </p:spTgt>
                                        </p:tgtEl>
                                        <p:attrNameLst>
                                          <p:attrName>style.visibility</p:attrName>
                                        </p:attrNameLst>
                                      </p:cBhvr>
                                      <p:to>
                                        <p:strVal val="visible"/>
                                      </p:to>
                                    </p:set>
                                    <p:animEffect filter="fade" transition="in">
                                      <p:cBhvr>
                                        <p:cTn dur="1"/>
                                        <p:tgtEl>
                                          <p:spTgt spid="143">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8" st="8"/>
                                            </p:txEl>
                                          </p:spTgt>
                                        </p:tgtEl>
                                        <p:attrNameLst>
                                          <p:attrName>style.visibility</p:attrName>
                                        </p:attrNameLst>
                                      </p:cBhvr>
                                      <p:to>
                                        <p:strVal val="visible"/>
                                      </p:to>
                                    </p:set>
                                    <p:animEffect filter="fade" transition="in">
                                      <p:cBhvr>
                                        <p:cTn dur="1"/>
                                        <p:tgtEl>
                                          <p:spTgt spid="143">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7"/>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50" name="Google Shape;150;p7"/>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51" name="Google Shape;151;p7"/>
          <p:cNvSpPr txBox="1"/>
          <p:nvPr>
            <p:ph type="title"/>
          </p:nvPr>
        </p:nvSpPr>
        <p:spPr>
          <a:xfrm>
            <a:off x="1655762" y="476250"/>
            <a:ext cx="7259637" cy="1276350"/>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Mental Abilities and Alcohol</a:t>
            </a:r>
            <a:endParaRPr/>
          </a:p>
        </p:txBody>
      </p:sp>
      <p:sp>
        <p:nvSpPr>
          <p:cNvPr id="152" name="Google Shape;152;p7"/>
          <p:cNvSpPr txBox="1"/>
          <p:nvPr>
            <p:ph idx="1" type="body"/>
          </p:nvPr>
        </p:nvSpPr>
        <p:spPr>
          <a:xfrm>
            <a:off x="549875" y="1556275"/>
            <a:ext cx="8365500" cy="5011200"/>
          </a:xfrm>
          <a:prstGeom prst="rect">
            <a:avLst/>
          </a:prstGeom>
          <a:noFill/>
          <a:ln>
            <a:noFill/>
          </a:ln>
        </p:spPr>
        <p:txBody>
          <a:bodyPr anchorCtr="0" anchor="t" bIns="46025" lIns="92075" spcFirstLastPara="1" rIns="92075" wrap="square" tIns="46025">
            <a:noAutofit/>
          </a:bodyPr>
          <a:lstStyle/>
          <a:p>
            <a:pPr indent="-342900" lvl="0" marL="342900" rtl="0" algn="l">
              <a:lnSpc>
                <a:spcPct val="10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Alcohol is depressant, not a stimulant.</a:t>
            </a:r>
            <a:endParaRPr b="0" i="0" sz="2800" u="none">
              <a:solidFill>
                <a:schemeClr val="lt1"/>
              </a:solidFill>
              <a:latin typeface="Arial"/>
              <a:ea typeface="Arial"/>
              <a:cs typeface="Arial"/>
              <a:sym typeface="Arial"/>
            </a:endParaRPr>
          </a:p>
          <a:p>
            <a:pPr indent="0" lvl="0" marL="342900" rtl="0" algn="l">
              <a:lnSpc>
                <a:spcPct val="100000"/>
              </a:lnSpc>
              <a:spcBef>
                <a:spcPts val="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It is absorbed (not digested) directly and quickly into the bloodstream and flows quickly to the brain.  </a:t>
            </a:r>
            <a:endParaRPr b="0" i="0" sz="2800" u="none">
              <a:solidFill>
                <a:schemeClr val="lt1"/>
              </a:solidFill>
              <a:latin typeface="Arial"/>
              <a:ea typeface="Arial"/>
              <a:cs typeface="Arial"/>
              <a:sym typeface="Arial"/>
            </a:endParaRPr>
          </a:p>
          <a:p>
            <a:pPr indent="0" lvl="0" marL="342900" rtl="0" algn="l">
              <a:lnSpc>
                <a:spcPct val="100000"/>
              </a:lnSpc>
              <a:spcBef>
                <a:spcPts val="560"/>
              </a:spcBef>
              <a:spcAft>
                <a:spcPts val="0"/>
              </a:spcAft>
              <a:buNone/>
            </a:pPr>
            <a:r>
              <a:t/>
            </a:r>
            <a:endParaRPr/>
          </a:p>
          <a:p>
            <a:pPr indent="-342900" lvl="0" marL="342900" rtl="0" algn="l">
              <a:lnSpc>
                <a:spcPct val="10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Alcohol has the greatest effect on the parts of the brain that control </a:t>
            </a:r>
            <a:r>
              <a:rPr b="0" i="1" lang="en-US" sz="2800" u="none">
                <a:solidFill>
                  <a:schemeClr val="lt1"/>
                </a:solidFill>
                <a:latin typeface="Arial"/>
                <a:ea typeface="Arial"/>
                <a:cs typeface="Arial"/>
                <a:sym typeface="Arial"/>
              </a:rPr>
              <a:t>judgment</a:t>
            </a:r>
            <a:r>
              <a:rPr b="0" i="0" lang="en-US" sz="2800" u="none">
                <a:solidFill>
                  <a:schemeClr val="lt1"/>
                </a:solidFill>
                <a:latin typeface="Arial"/>
                <a:ea typeface="Arial"/>
                <a:cs typeface="Arial"/>
                <a:sym typeface="Arial"/>
              </a:rPr>
              <a:t> and </a:t>
            </a:r>
            <a:r>
              <a:rPr b="0" i="1" lang="en-US" sz="2800" u="none">
                <a:solidFill>
                  <a:schemeClr val="lt1"/>
                </a:solidFill>
                <a:latin typeface="Arial"/>
                <a:ea typeface="Arial"/>
                <a:cs typeface="Arial"/>
                <a:sym typeface="Arial"/>
              </a:rPr>
              <a:t>reasoning</a:t>
            </a:r>
            <a:r>
              <a:rPr b="0" i="0" lang="en-US" sz="2800" u="none">
                <a:solidFill>
                  <a:schemeClr val="lt1"/>
                </a:solidFill>
                <a:latin typeface="Arial"/>
                <a:ea typeface="Arial"/>
                <a:cs typeface="Arial"/>
                <a:sym typeface="Arial"/>
              </a:rPr>
              <a:t>—the two most critical mental skills needed by drivers.  Physical abilities become impaired soon afterward.  </a:t>
            </a:r>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0" st="0"/>
                                            </p:txEl>
                                          </p:spTgt>
                                        </p:tgtEl>
                                        <p:attrNameLst>
                                          <p:attrName>style.visibility</p:attrName>
                                        </p:attrNameLst>
                                      </p:cBhvr>
                                      <p:to>
                                        <p:strVal val="visible"/>
                                      </p:to>
                                    </p:set>
                                    <p:anim calcmode="lin" valueType="num">
                                      <p:cBhvr additive="base">
                                        <p:cTn dur="500"/>
                                        <p:tgtEl>
                                          <p:spTgt spid="152">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1" st="1"/>
                                            </p:txEl>
                                          </p:spTgt>
                                        </p:tgtEl>
                                        <p:attrNameLst>
                                          <p:attrName>style.visibility</p:attrName>
                                        </p:attrNameLst>
                                      </p:cBhvr>
                                      <p:to>
                                        <p:strVal val="visible"/>
                                      </p:to>
                                    </p:set>
                                    <p:anim calcmode="lin" valueType="num">
                                      <p:cBhvr additive="base">
                                        <p:cTn dur="500"/>
                                        <p:tgtEl>
                                          <p:spTgt spid="152">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2" st="2"/>
                                            </p:txEl>
                                          </p:spTgt>
                                        </p:tgtEl>
                                        <p:attrNameLst>
                                          <p:attrName>style.visibility</p:attrName>
                                        </p:attrNameLst>
                                      </p:cBhvr>
                                      <p:to>
                                        <p:strVal val="visible"/>
                                      </p:to>
                                    </p:set>
                                    <p:anim calcmode="lin" valueType="num">
                                      <p:cBhvr additive="base">
                                        <p:cTn dur="500"/>
                                        <p:tgtEl>
                                          <p:spTgt spid="152">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3" st="3"/>
                                            </p:txEl>
                                          </p:spTgt>
                                        </p:tgtEl>
                                        <p:attrNameLst>
                                          <p:attrName>style.visibility</p:attrName>
                                        </p:attrNameLst>
                                      </p:cBhvr>
                                      <p:to>
                                        <p:strVal val="visible"/>
                                      </p:to>
                                    </p:set>
                                    <p:anim calcmode="lin" valueType="num">
                                      <p:cBhvr additive="base">
                                        <p:cTn dur="500"/>
                                        <p:tgtEl>
                                          <p:spTgt spid="152">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4" st="4"/>
                                            </p:txEl>
                                          </p:spTgt>
                                        </p:tgtEl>
                                        <p:attrNameLst>
                                          <p:attrName>style.visibility</p:attrName>
                                        </p:attrNameLst>
                                      </p:cBhvr>
                                      <p:to>
                                        <p:strVal val="visible"/>
                                      </p:to>
                                    </p:set>
                                    <p:anim calcmode="lin" valueType="num">
                                      <p:cBhvr additive="base">
                                        <p:cTn dur="500"/>
                                        <p:tgtEl>
                                          <p:spTgt spid="152">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8"/>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59" name="Google Shape;159;p8"/>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60" name="Google Shape;160;p8"/>
          <p:cNvSpPr txBox="1"/>
          <p:nvPr>
            <p:ph type="title"/>
          </p:nvPr>
        </p:nvSpPr>
        <p:spPr>
          <a:xfrm>
            <a:off x="1835150" y="441325"/>
            <a:ext cx="6745287" cy="1322387"/>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Judgment and Reasoning</a:t>
            </a:r>
            <a:endParaRPr/>
          </a:p>
        </p:txBody>
      </p:sp>
      <p:sp>
        <p:nvSpPr>
          <p:cNvPr id="161" name="Google Shape;161;p8"/>
          <p:cNvSpPr txBox="1"/>
          <p:nvPr>
            <p:ph idx="1" type="body"/>
          </p:nvPr>
        </p:nvSpPr>
        <p:spPr>
          <a:xfrm>
            <a:off x="767700" y="1763700"/>
            <a:ext cx="8147700" cy="5063100"/>
          </a:xfrm>
          <a:prstGeom prst="rect">
            <a:avLst/>
          </a:prstGeom>
          <a:noFill/>
          <a:ln>
            <a:noFill/>
          </a:ln>
        </p:spPr>
        <p:txBody>
          <a:bodyPr anchorCtr="0" anchor="t" bIns="46025" lIns="92075" spcFirstLastPara="1" rIns="92075" wrap="square" tIns="46025">
            <a:noAutofit/>
          </a:bodyPr>
          <a:lstStyle/>
          <a:p>
            <a:pPr indent="-342900" lvl="0" marL="342900" rtl="0" algn="l">
              <a:lnSpc>
                <a:spcPct val="80000"/>
              </a:lnSpc>
              <a:spcBef>
                <a:spcPts val="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Driver has a false sense of being able to reason clearly. </a:t>
            </a:r>
            <a:endParaRPr b="0" i="0" sz="2400" u="none">
              <a:solidFill>
                <a:schemeClr val="lt1"/>
              </a:solidFill>
              <a:latin typeface="Arial"/>
              <a:ea typeface="Arial"/>
              <a:cs typeface="Arial"/>
              <a:sym typeface="Arial"/>
            </a:endParaRPr>
          </a:p>
          <a:p>
            <a:pPr indent="0" lvl="0" marL="342900" rtl="0" algn="l">
              <a:lnSpc>
                <a:spcPct val="80000"/>
              </a:lnSpc>
              <a:spcBef>
                <a:spcPts val="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Euphoria- a false feeling of well-being.  People in this state of mind may take chances that they would not normally take.</a:t>
            </a:r>
            <a:endParaRPr b="0" i="0" sz="2400" u="none">
              <a:solidFill>
                <a:schemeClr val="lt1"/>
              </a:solidFill>
              <a:latin typeface="Arial"/>
              <a:ea typeface="Arial"/>
              <a:cs typeface="Arial"/>
              <a:sym typeface="Arial"/>
            </a:endParaRPr>
          </a:p>
          <a:p>
            <a:pPr indent="0" lvl="0" marL="342900" rtl="0" algn="l">
              <a:lnSpc>
                <a:spcPct val="80000"/>
              </a:lnSpc>
              <a:spcBef>
                <a:spcPts val="48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IPDE Process is affected when judgment and reasoning abilities are reduced.</a:t>
            </a:r>
            <a:endParaRPr b="0" i="0" sz="2400" u="none">
              <a:solidFill>
                <a:schemeClr val="lt1"/>
              </a:solidFill>
              <a:latin typeface="Arial"/>
              <a:ea typeface="Arial"/>
              <a:cs typeface="Arial"/>
              <a:sym typeface="Arial"/>
            </a:endParaRPr>
          </a:p>
          <a:p>
            <a:pPr indent="0" lvl="0" marL="342900" rtl="0" algn="l">
              <a:lnSpc>
                <a:spcPct val="80000"/>
              </a:lnSpc>
              <a:spcBef>
                <a:spcPts val="48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Drivers tend to fixate in a stare and not see what is around them.</a:t>
            </a:r>
            <a:endParaRPr b="0" i="0" sz="2400" u="none">
              <a:solidFill>
                <a:schemeClr val="lt1"/>
              </a:solidFill>
              <a:latin typeface="Arial"/>
              <a:ea typeface="Arial"/>
              <a:cs typeface="Arial"/>
              <a:sym typeface="Arial"/>
            </a:endParaRPr>
          </a:p>
          <a:p>
            <a:pPr indent="0" lvl="0" marL="342900" rtl="0" algn="l">
              <a:lnSpc>
                <a:spcPct val="80000"/>
              </a:lnSpc>
              <a:spcBef>
                <a:spcPts val="480"/>
              </a:spcBef>
              <a:spcAft>
                <a:spcPts val="0"/>
              </a:spcAft>
              <a:buNone/>
            </a:pPr>
            <a:r>
              <a:t/>
            </a:r>
            <a:endParaRPr sz="2400"/>
          </a:p>
          <a:p>
            <a:pPr indent="-342900" lvl="0" marL="342900" rtl="0" algn="l">
              <a:lnSpc>
                <a:spcPct val="80000"/>
              </a:lnSpc>
              <a:spcBef>
                <a:spcPts val="480"/>
              </a:spcBef>
              <a:spcAft>
                <a:spcPts val="0"/>
              </a:spcAft>
              <a:buClr>
                <a:schemeClr val="hlink"/>
              </a:buClr>
              <a:buSzPts val="1440"/>
              <a:buFont typeface="Noto Sans Symbols"/>
              <a:buChar char="■"/>
            </a:pPr>
            <a:r>
              <a:rPr b="0" i="0" lang="en-US" sz="2400" u="none">
                <a:solidFill>
                  <a:schemeClr val="lt1"/>
                </a:solidFill>
                <a:latin typeface="Arial"/>
                <a:ea typeface="Arial"/>
                <a:cs typeface="Arial"/>
                <a:sym typeface="Arial"/>
              </a:rPr>
              <a:t>Alcohol weakens a person’s </a:t>
            </a:r>
            <a:r>
              <a:rPr b="0" i="1" lang="en-US" sz="2400" u="none">
                <a:solidFill>
                  <a:schemeClr val="lt1"/>
                </a:solidFill>
                <a:latin typeface="Arial"/>
                <a:ea typeface="Arial"/>
                <a:cs typeface="Arial"/>
                <a:sym typeface="Arial"/>
              </a:rPr>
              <a:t>inhibitions</a:t>
            </a:r>
            <a:r>
              <a:rPr b="0" i="0" lang="en-US" sz="2400" u="none">
                <a:solidFill>
                  <a:schemeClr val="lt1"/>
                </a:solidFill>
                <a:latin typeface="Arial"/>
                <a:ea typeface="Arial"/>
                <a:cs typeface="Arial"/>
                <a:sym typeface="Arial"/>
              </a:rPr>
              <a:t>, the inner forces that hold back one’s impulsive behavior.</a:t>
            </a:r>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0" st="0"/>
                                            </p:txEl>
                                          </p:spTgt>
                                        </p:tgtEl>
                                        <p:attrNameLst>
                                          <p:attrName>style.visibility</p:attrName>
                                        </p:attrNameLst>
                                      </p:cBhvr>
                                      <p:to>
                                        <p:strVal val="visible"/>
                                      </p:to>
                                    </p:set>
                                    <p:animEffect filter="fade" transition="in">
                                      <p:cBhvr>
                                        <p:cTn dur="1000"/>
                                        <p:tgtEl>
                                          <p:spTgt spid="16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1" st="1"/>
                                            </p:txEl>
                                          </p:spTgt>
                                        </p:tgtEl>
                                        <p:attrNameLst>
                                          <p:attrName>style.visibility</p:attrName>
                                        </p:attrNameLst>
                                      </p:cBhvr>
                                      <p:to>
                                        <p:strVal val="visible"/>
                                      </p:to>
                                    </p:set>
                                    <p:animEffect filter="fade" transition="in">
                                      <p:cBhvr>
                                        <p:cTn dur="1000"/>
                                        <p:tgtEl>
                                          <p:spTgt spid="16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2" st="2"/>
                                            </p:txEl>
                                          </p:spTgt>
                                        </p:tgtEl>
                                        <p:attrNameLst>
                                          <p:attrName>style.visibility</p:attrName>
                                        </p:attrNameLst>
                                      </p:cBhvr>
                                      <p:to>
                                        <p:strVal val="visible"/>
                                      </p:to>
                                    </p:set>
                                    <p:animEffect filter="fade" transition="in">
                                      <p:cBhvr>
                                        <p:cTn dur="1000"/>
                                        <p:tgtEl>
                                          <p:spTgt spid="16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3" st="3"/>
                                            </p:txEl>
                                          </p:spTgt>
                                        </p:tgtEl>
                                        <p:attrNameLst>
                                          <p:attrName>style.visibility</p:attrName>
                                        </p:attrNameLst>
                                      </p:cBhvr>
                                      <p:to>
                                        <p:strVal val="visible"/>
                                      </p:to>
                                    </p:set>
                                    <p:animEffect filter="fade" transition="in">
                                      <p:cBhvr>
                                        <p:cTn dur="1000"/>
                                        <p:tgtEl>
                                          <p:spTgt spid="16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4" st="4"/>
                                            </p:txEl>
                                          </p:spTgt>
                                        </p:tgtEl>
                                        <p:attrNameLst>
                                          <p:attrName>style.visibility</p:attrName>
                                        </p:attrNameLst>
                                      </p:cBhvr>
                                      <p:to>
                                        <p:strVal val="visible"/>
                                      </p:to>
                                    </p:set>
                                    <p:animEffect filter="fade" transition="in">
                                      <p:cBhvr>
                                        <p:cTn dur="1000"/>
                                        <p:tgtEl>
                                          <p:spTgt spid="16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5" st="5"/>
                                            </p:txEl>
                                          </p:spTgt>
                                        </p:tgtEl>
                                        <p:attrNameLst>
                                          <p:attrName>style.visibility</p:attrName>
                                        </p:attrNameLst>
                                      </p:cBhvr>
                                      <p:to>
                                        <p:strVal val="visible"/>
                                      </p:to>
                                    </p:set>
                                    <p:animEffect filter="fade" transition="in">
                                      <p:cBhvr>
                                        <p:cTn dur="1000"/>
                                        <p:tgtEl>
                                          <p:spTgt spid="16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6" st="6"/>
                                            </p:txEl>
                                          </p:spTgt>
                                        </p:tgtEl>
                                        <p:attrNameLst>
                                          <p:attrName>style.visibility</p:attrName>
                                        </p:attrNameLst>
                                      </p:cBhvr>
                                      <p:to>
                                        <p:strVal val="visible"/>
                                      </p:to>
                                    </p:set>
                                    <p:animEffect filter="fade" transition="in">
                                      <p:cBhvr>
                                        <p:cTn dur="1000"/>
                                        <p:tgtEl>
                                          <p:spTgt spid="16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7" st="7"/>
                                            </p:txEl>
                                          </p:spTgt>
                                        </p:tgtEl>
                                        <p:attrNameLst>
                                          <p:attrName>style.visibility</p:attrName>
                                        </p:attrNameLst>
                                      </p:cBhvr>
                                      <p:to>
                                        <p:strVal val="visible"/>
                                      </p:to>
                                    </p:set>
                                    <p:animEffect filter="fade" transition="in">
                                      <p:cBhvr>
                                        <p:cTn dur="1000"/>
                                        <p:tgtEl>
                                          <p:spTgt spid="16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xEl>
                                              <p:pRg end="8" st="8"/>
                                            </p:txEl>
                                          </p:spTgt>
                                        </p:tgtEl>
                                        <p:attrNameLst>
                                          <p:attrName>style.visibility</p:attrName>
                                        </p:attrNameLst>
                                      </p:cBhvr>
                                      <p:to>
                                        <p:strVal val="visible"/>
                                      </p:to>
                                    </p:set>
                                    <p:animEffect filter="fade" transition="in">
                                      <p:cBhvr>
                                        <p:cTn dur="1000"/>
                                        <p:tgtEl>
                                          <p:spTgt spid="161">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9"/>
          <p:cNvSpPr txBox="1"/>
          <p:nvPr/>
        </p:nvSpPr>
        <p:spPr>
          <a:xfrm>
            <a:off x="3048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l">
              <a:lnSpc>
                <a:spcPct val="100000"/>
              </a:lnSpc>
              <a:spcBef>
                <a:spcPts val="0"/>
              </a:spcBef>
              <a:spcAft>
                <a:spcPts val="0"/>
              </a:spcAft>
              <a:buClr>
                <a:schemeClr val="lt1"/>
              </a:buClr>
              <a:buSzPts val="1400"/>
              <a:buFont typeface="Arial"/>
              <a:buNone/>
            </a:pPr>
            <a:r>
              <a:rPr b="0" i="0" lang="en-US" sz="1400" u="none">
                <a:solidFill>
                  <a:schemeClr val="lt1"/>
                </a:solidFill>
                <a:latin typeface="Arial"/>
                <a:ea typeface="Arial"/>
                <a:cs typeface="Arial"/>
                <a:sym typeface="Arial"/>
              </a:rPr>
              <a:t>*</a:t>
            </a:r>
            <a:endParaRPr/>
          </a:p>
        </p:txBody>
      </p:sp>
      <p:sp>
        <p:nvSpPr>
          <p:cNvPr id="168" name="Google Shape;168;p9"/>
          <p:cNvSpPr txBox="1"/>
          <p:nvPr/>
        </p:nvSpPr>
        <p:spPr>
          <a:xfrm>
            <a:off x="7010400" y="6248400"/>
            <a:ext cx="1905000" cy="457200"/>
          </a:xfrm>
          <a:prstGeom prst="rect">
            <a:avLst/>
          </a:prstGeom>
          <a:noFill/>
          <a:ln>
            <a:noFill/>
          </a:ln>
        </p:spPr>
        <p:txBody>
          <a:bodyPr anchorCtr="0" anchor="ctr" bIns="46025" lIns="92075" spcFirstLastPara="1" rIns="92075" wrap="square" tIns="46025">
            <a:noAutofit/>
          </a:bodyPr>
          <a:lstStyle/>
          <a:p>
            <a:pPr indent="0" lvl="0" marL="0" marR="0" rtl="0" algn="r">
              <a:lnSpc>
                <a:spcPct val="100000"/>
              </a:lnSpc>
              <a:spcBef>
                <a:spcPts val="0"/>
              </a:spcBef>
              <a:spcAft>
                <a:spcPts val="0"/>
              </a:spcAft>
              <a:buClr>
                <a:schemeClr val="lt1"/>
              </a:buClr>
              <a:buSzPts val="1400"/>
              <a:buFont typeface="Arial"/>
              <a:buNone/>
            </a:pPr>
            <a:fld id="{00000000-1234-1234-1234-123412341234}" type="slidenum">
              <a:rPr b="0" i="0" lang="en-US" sz="1400" u="none">
                <a:solidFill>
                  <a:schemeClr val="lt1"/>
                </a:solidFill>
                <a:latin typeface="Arial"/>
                <a:ea typeface="Arial"/>
                <a:cs typeface="Arial"/>
                <a:sym typeface="Arial"/>
              </a:rPr>
              <a:t>‹#›</a:t>
            </a:fld>
            <a:endParaRPr/>
          </a:p>
        </p:txBody>
      </p:sp>
      <p:sp>
        <p:nvSpPr>
          <p:cNvPr id="169" name="Google Shape;169;p9"/>
          <p:cNvSpPr txBox="1"/>
          <p:nvPr>
            <p:ph type="title"/>
          </p:nvPr>
        </p:nvSpPr>
        <p:spPr>
          <a:xfrm>
            <a:off x="1258887" y="404812"/>
            <a:ext cx="7656512" cy="1347787"/>
          </a:xfrm>
          <a:prstGeom prst="rect">
            <a:avLst/>
          </a:prstGeom>
          <a:noFill/>
          <a:ln>
            <a:noFill/>
          </a:ln>
        </p:spPr>
        <p:txBody>
          <a:bodyPr anchorCtr="0" anchor="ctr" bIns="46025" lIns="92075" spcFirstLastPara="1" rIns="92075" wrap="square" tIns="46025">
            <a:noAutofit/>
          </a:bodyPr>
          <a:lstStyle/>
          <a:p>
            <a:pPr indent="0" lvl="0" marL="0" rtl="0" algn="ctr">
              <a:lnSpc>
                <a:spcPct val="70000"/>
              </a:lnSpc>
              <a:spcBef>
                <a:spcPts val="0"/>
              </a:spcBef>
              <a:spcAft>
                <a:spcPts val="0"/>
              </a:spcAft>
              <a:buClr>
                <a:schemeClr val="lt2"/>
              </a:buClr>
              <a:buSzPts val="4800"/>
              <a:buFont typeface="Arial Narrow"/>
              <a:buNone/>
            </a:pPr>
            <a:r>
              <a:rPr b="1" i="0" lang="en-US" sz="4800" u="none">
                <a:solidFill>
                  <a:schemeClr val="lt2"/>
                </a:solidFill>
                <a:latin typeface="Arial Narrow"/>
                <a:ea typeface="Arial Narrow"/>
                <a:cs typeface="Arial Narrow"/>
                <a:sym typeface="Arial Narrow"/>
              </a:rPr>
              <a:t>Physical Abilities and Alcohol </a:t>
            </a:r>
            <a:endParaRPr/>
          </a:p>
        </p:txBody>
      </p:sp>
      <p:sp>
        <p:nvSpPr>
          <p:cNvPr id="170" name="Google Shape;170;p9"/>
          <p:cNvSpPr txBox="1"/>
          <p:nvPr>
            <p:ph idx="1" type="body"/>
          </p:nvPr>
        </p:nvSpPr>
        <p:spPr>
          <a:xfrm>
            <a:off x="581000" y="1597325"/>
            <a:ext cx="8334300" cy="4114800"/>
          </a:xfrm>
          <a:prstGeom prst="rect">
            <a:avLst/>
          </a:prstGeom>
          <a:noFill/>
          <a:ln>
            <a:noFill/>
          </a:ln>
        </p:spPr>
        <p:txBody>
          <a:bodyPr anchorCtr="0" anchor="t" bIns="46025" lIns="92075" spcFirstLastPara="1" rIns="92075" wrap="square" tIns="46025">
            <a:noAutofit/>
          </a:bodyPr>
          <a:lstStyle/>
          <a:p>
            <a:pPr indent="-342900" lvl="0" marL="342900" rtl="0" algn="l">
              <a:lnSpc>
                <a:spcPct val="90000"/>
              </a:lnSpc>
              <a:spcBef>
                <a:spcPts val="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Reaction time slows as it takes the brain longer to process information.  Alcohol especially affects the reflexes and reactions of beginning drivers.</a:t>
            </a:r>
            <a:endParaRPr b="0" i="0" sz="2800" u="none">
              <a:solidFill>
                <a:schemeClr val="lt1"/>
              </a:solidFill>
              <a:latin typeface="Arial"/>
              <a:ea typeface="Arial"/>
              <a:cs typeface="Arial"/>
              <a:sym typeface="Arial"/>
            </a:endParaRPr>
          </a:p>
          <a:p>
            <a:pPr indent="0" lvl="0" marL="342900" rtl="0" algn="l">
              <a:lnSpc>
                <a:spcPct val="90000"/>
              </a:lnSpc>
              <a:spcBef>
                <a:spcPts val="0"/>
              </a:spcBef>
              <a:spcAft>
                <a:spcPts val="0"/>
              </a:spcAft>
              <a:buNone/>
            </a:pPr>
            <a:r>
              <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Vision may become impaired.</a:t>
            </a:r>
            <a:endParaRPr b="0" i="0" sz="2800" u="none">
              <a:solidFill>
                <a:schemeClr val="lt1"/>
              </a:solidFill>
              <a:latin typeface="Arial"/>
              <a:ea typeface="Arial"/>
              <a:cs typeface="Arial"/>
              <a:sym typeface="Arial"/>
            </a:endParaRPr>
          </a:p>
          <a:p>
            <a:pPr indent="0" lvl="0" marL="342900" rtl="0" algn="l">
              <a:lnSpc>
                <a:spcPct val="90000"/>
              </a:lnSpc>
              <a:spcBef>
                <a:spcPts val="560"/>
              </a:spcBef>
              <a:spcAft>
                <a:spcPts val="0"/>
              </a:spcAft>
              <a:buNone/>
            </a:pPr>
            <a:r>
              <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Speech may become slurred and less meaningful.</a:t>
            </a:r>
            <a:endParaRPr b="0" i="0" sz="2800" u="none">
              <a:solidFill>
                <a:schemeClr val="lt1"/>
              </a:solidFill>
              <a:latin typeface="Arial"/>
              <a:ea typeface="Arial"/>
              <a:cs typeface="Arial"/>
              <a:sym typeface="Arial"/>
            </a:endParaRPr>
          </a:p>
          <a:p>
            <a:pPr indent="0" lvl="0" marL="342900" rtl="0" algn="l">
              <a:lnSpc>
                <a:spcPct val="90000"/>
              </a:lnSpc>
              <a:spcBef>
                <a:spcPts val="560"/>
              </a:spcBef>
              <a:spcAft>
                <a:spcPts val="0"/>
              </a:spcAft>
              <a:buNone/>
            </a:pPr>
            <a:r>
              <a:t/>
            </a:r>
            <a:endParaRPr/>
          </a:p>
          <a:p>
            <a:pPr indent="-342900" lvl="0" marL="342900" rtl="0" algn="l">
              <a:lnSpc>
                <a:spcPct val="90000"/>
              </a:lnSpc>
              <a:spcBef>
                <a:spcPts val="560"/>
              </a:spcBef>
              <a:spcAft>
                <a:spcPts val="0"/>
              </a:spcAft>
              <a:buClr>
                <a:schemeClr val="hlink"/>
              </a:buClr>
              <a:buSzPts val="1680"/>
              <a:buFont typeface="Noto Sans Symbols"/>
              <a:buChar char="■"/>
            </a:pPr>
            <a:r>
              <a:rPr b="0" i="0" lang="en-US" sz="2800" u="none">
                <a:solidFill>
                  <a:schemeClr val="lt1"/>
                </a:solidFill>
                <a:latin typeface="Arial"/>
                <a:ea typeface="Arial"/>
                <a:cs typeface="Arial"/>
                <a:sym typeface="Arial"/>
              </a:rPr>
              <a:t>Death can occur if a large amount of alcohol is consumed over a short period of time.</a:t>
            </a:r>
            <a:endParaRPr/>
          </a:p>
          <a:p>
            <a:pPr indent="-236220" lvl="0" marL="342900" rtl="0" algn="l">
              <a:spcBef>
                <a:spcPts val="560"/>
              </a:spcBef>
              <a:spcAft>
                <a:spcPts val="0"/>
              </a:spcAft>
              <a:buSzPts val="1680"/>
              <a:buNone/>
            </a:pPr>
            <a:r>
              <a:t/>
            </a:r>
            <a:endParaRPr b="0" i="0" sz="2800" u="none">
              <a:solidFill>
                <a:schemeClr val="lt1"/>
              </a:solidFill>
              <a:latin typeface="Arial"/>
              <a:ea typeface="Arial"/>
              <a:cs typeface="Arial"/>
              <a:sym typeface="Arial"/>
            </a:endParaRPr>
          </a:p>
        </p:txBody>
      </p:sp>
    </p:spTree>
  </p:cSld>
  <p:clrMapOvr>
    <a:masterClrMapping/>
  </p:clrMapOvr>
  <p:transition advTm="1227576"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0" st="0"/>
                                            </p:txEl>
                                          </p:spTgt>
                                        </p:tgtEl>
                                        <p:attrNameLst>
                                          <p:attrName>style.visibility</p:attrName>
                                        </p:attrNameLst>
                                      </p:cBhvr>
                                      <p:to>
                                        <p:strVal val="visible"/>
                                      </p:to>
                                    </p:set>
                                    <p:animEffect filter="fade" transition="in">
                                      <p:cBhvr>
                                        <p:cTn dur="1000"/>
                                        <p:tgtEl>
                                          <p:spTgt spid="17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1" st="1"/>
                                            </p:txEl>
                                          </p:spTgt>
                                        </p:tgtEl>
                                        <p:attrNameLst>
                                          <p:attrName>style.visibility</p:attrName>
                                        </p:attrNameLst>
                                      </p:cBhvr>
                                      <p:to>
                                        <p:strVal val="visible"/>
                                      </p:to>
                                    </p:set>
                                    <p:animEffect filter="fade" transition="in">
                                      <p:cBhvr>
                                        <p:cTn dur="1000"/>
                                        <p:tgtEl>
                                          <p:spTgt spid="17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2" st="2"/>
                                            </p:txEl>
                                          </p:spTgt>
                                        </p:tgtEl>
                                        <p:attrNameLst>
                                          <p:attrName>style.visibility</p:attrName>
                                        </p:attrNameLst>
                                      </p:cBhvr>
                                      <p:to>
                                        <p:strVal val="visible"/>
                                      </p:to>
                                    </p:set>
                                    <p:animEffect filter="fade" transition="in">
                                      <p:cBhvr>
                                        <p:cTn dur="1000"/>
                                        <p:tgtEl>
                                          <p:spTgt spid="17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3" st="3"/>
                                            </p:txEl>
                                          </p:spTgt>
                                        </p:tgtEl>
                                        <p:attrNameLst>
                                          <p:attrName>style.visibility</p:attrName>
                                        </p:attrNameLst>
                                      </p:cBhvr>
                                      <p:to>
                                        <p:strVal val="visible"/>
                                      </p:to>
                                    </p:set>
                                    <p:animEffect filter="fade" transition="in">
                                      <p:cBhvr>
                                        <p:cTn dur="1000"/>
                                        <p:tgtEl>
                                          <p:spTgt spid="17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4" st="4"/>
                                            </p:txEl>
                                          </p:spTgt>
                                        </p:tgtEl>
                                        <p:attrNameLst>
                                          <p:attrName>style.visibility</p:attrName>
                                        </p:attrNameLst>
                                      </p:cBhvr>
                                      <p:to>
                                        <p:strVal val="visible"/>
                                      </p:to>
                                    </p:set>
                                    <p:animEffect filter="fade" transition="in">
                                      <p:cBhvr>
                                        <p:cTn dur="1000"/>
                                        <p:tgtEl>
                                          <p:spTgt spid="17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5" st="5"/>
                                            </p:txEl>
                                          </p:spTgt>
                                        </p:tgtEl>
                                        <p:attrNameLst>
                                          <p:attrName>style.visibility</p:attrName>
                                        </p:attrNameLst>
                                      </p:cBhvr>
                                      <p:to>
                                        <p:strVal val="visible"/>
                                      </p:to>
                                    </p:set>
                                    <p:animEffect filter="fade" transition="in">
                                      <p:cBhvr>
                                        <p:cTn dur="1000"/>
                                        <p:tgtEl>
                                          <p:spTgt spid="17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6" st="6"/>
                                            </p:txEl>
                                          </p:spTgt>
                                        </p:tgtEl>
                                        <p:attrNameLst>
                                          <p:attrName>style.visibility</p:attrName>
                                        </p:attrNameLst>
                                      </p:cBhvr>
                                      <p:to>
                                        <p:strVal val="visible"/>
                                      </p:to>
                                    </p:set>
                                    <p:animEffect filter="fade" transition="in">
                                      <p:cBhvr>
                                        <p:cTn dur="1000"/>
                                        <p:tgtEl>
                                          <p:spTgt spid="17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xEl>
                                              <p:pRg end="7" st="7"/>
                                            </p:txEl>
                                          </p:spTgt>
                                        </p:tgtEl>
                                        <p:attrNameLst>
                                          <p:attrName>style.visibility</p:attrName>
                                        </p:attrNameLst>
                                      </p:cBhvr>
                                      <p:to>
                                        <p:strVal val="visible"/>
                                      </p:to>
                                    </p:set>
                                    <p:animEffect filter="fade" transition="in">
                                      <p:cBhvr>
                                        <p:cTn dur="1000"/>
                                        <p:tgtEl>
                                          <p:spTgt spid="170">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1_Generic">
  <a:themeElements>
    <a:clrScheme name="Generic 1">
      <a:dk1>
        <a:srgbClr val="800000"/>
      </a:dk1>
      <a:lt1>
        <a:srgbClr val="FFFFFF"/>
      </a:lt1>
      <a:dk2>
        <a:srgbClr val="000000"/>
      </a:dk2>
      <a:lt2>
        <a:srgbClr val="FFFFCC"/>
      </a:lt2>
      <a:accent1>
        <a:srgbClr val="777777"/>
      </a:accent1>
      <a:accent2>
        <a:srgbClr val="0033CC"/>
      </a:accent2>
      <a:accent3>
        <a:srgbClr val="AAAAAA"/>
      </a:accent3>
      <a:accent4>
        <a:srgbClr val="DADADA"/>
      </a:accent4>
      <a:accent5>
        <a:srgbClr val="BDBDBD"/>
      </a:accent5>
      <a:accent6>
        <a:srgbClr val="002DB9"/>
      </a:accent6>
      <a:hlink>
        <a:srgbClr val="800000"/>
      </a:hlink>
      <a:folHlink>
        <a:srgbClr val="66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Generic">
  <a:themeElements>
    <a:clrScheme name="Generic 1">
      <a:dk1>
        <a:srgbClr val="800000"/>
      </a:dk1>
      <a:lt1>
        <a:srgbClr val="FFFFFF"/>
      </a:lt1>
      <a:dk2>
        <a:srgbClr val="000000"/>
      </a:dk2>
      <a:lt2>
        <a:srgbClr val="FFFFCC"/>
      </a:lt2>
      <a:accent1>
        <a:srgbClr val="777777"/>
      </a:accent1>
      <a:accent2>
        <a:srgbClr val="0033CC"/>
      </a:accent2>
      <a:accent3>
        <a:srgbClr val="AAAAAA"/>
      </a:accent3>
      <a:accent4>
        <a:srgbClr val="DADADA"/>
      </a:accent4>
      <a:accent5>
        <a:srgbClr val="BDBDBD"/>
      </a:accent5>
      <a:accent6>
        <a:srgbClr val="002DB9"/>
      </a:accent6>
      <a:hlink>
        <a:srgbClr val="800000"/>
      </a:hlink>
      <a:folHlink>
        <a:srgbClr val="66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1601-01-01T00:00:00Z</dcterms:created>
  <dc:creator>hope</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2</vt:i4>
  </property>
  <property fmtid="{D5CDD505-2E9C-101B-9397-08002B2CF9AE}" pid="3" name="LCID">
    <vt:i4>1033</vt:i4>
  </property>
</Properties>
</file>