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Override ContentType="application/vnd.openxmlformats-officedocument.theme+xml" PartName="/ppt/theme/theme9.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 id="2147483660" r:id="rId6"/>
    <p:sldMasterId id="2147483661" r:id="rId7"/>
    <p:sldMasterId id="2147483662" r:id="rId8"/>
    <p:sldMasterId id="2147483663" r:id="rId9"/>
    <p:sldMasterId id="2147483664" r:id="rId10"/>
    <p:sldMasterId id="2147483665" r:id="rId11"/>
    <p:sldMasterId id="2147483666" r:id="rId12"/>
  </p:sldMasterIdLst>
  <p:notesMasterIdLst>
    <p:notesMasterId r:id="rId13"/>
  </p:notesMasterIdLst>
  <p:sldIdLst>
    <p:sldId id="256" r:id="rId14"/>
    <p:sldId id="257" r:id="rId15"/>
    <p:sldId id="258" r:id="rId16"/>
    <p:sldId id="259"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 id="272" r:id="rId30"/>
    <p:sldId id="273" r:id="rId31"/>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B56B152-9340-41ED-816D-22114D611418}">
  <a:tblStyle styleId="{FB56B152-9340-41ED-816D-22114D61141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7.xml"/><Relationship Id="rId22" Type="http://schemas.openxmlformats.org/officeDocument/2006/relationships/slide" Target="slides/slide9.xml"/><Relationship Id="rId21" Type="http://schemas.openxmlformats.org/officeDocument/2006/relationships/slide" Target="slides/slide8.xml"/><Relationship Id="rId24" Type="http://schemas.openxmlformats.org/officeDocument/2006/relationships/slide" Target="slides/slide11.xml"/><Relationship Id="rId23" Type="http://schemas.openxmlformats.org/officeDocument/2006/relationships/slide" Target="slides/slide10.xml"/><Relationship Id="rId1" Type="http://schemas.openxmlformats.org/officeDocument/2006/relationships/theme" Target="theme/theme7.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Master" Target="slideMasters/slideMaster5.xml"/><Relationship Id="rId26" Type="http://schemas.openxmlformats.org/officeDocument/2006/relationships/slide" Target="slides/slide13.xml"/><Relationship Id="rId25" Type="http://schemas.openxmlformats.org/officeDocument/2006/relationships/slide" Target="slides/slide12.xml"/><Relationship Id="rId28" Type="http://schemas.openxmlformats.org/officeDocument/2006/relationships/slide" Target="slides/slide15.xml"/><Relationship Id="rId27" Type="http://schemas.openxmlformats.org/officeDocument/2006/relationships/slide" Target="slides/slide14.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16.xml"/><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slide" Target="slides/slide18.xml"/><Relationship Id="rId30" Type="http://schemas.openxmlformats.org/officeDocument/2006/relationships/slide" Target="slides/slide17.xml"/><Relationship Id="rId11" Type="http://schemas.openxmlformats.org/officeDocument/2006/relationships/slideMaster" Target="slideMasters/slideMaster7.xml"/><Relationship Id="rId10" Type="http://schemas.openxmlformats.org/officeDocument/2006/relationships/slideMaster" Target="slideMasters/slideMaster6.xml"/><Relationship Id="rId13" Type="http://schemas.openxmlformats.org/officeDocument/2006/relationships/notesMaster" Target="notesMasters/notesMaster1.xml"/><Relationship Id="rId12" Type="http://schemas.openxmlformats.org/officeDocument/2006/relationships/slideMaster" Target="slideMasters/slideMaster8.xml"/><Relationship Id="rId15" Type="http://schemas.openxmlformats.org/officeDocument/2006/relationships/slide" Target="slides/slide2.xml"/><Relationship Id="rId14" Type="http://schemas.openxmlformats.org/officeDocument/2006/relationships/slide" Target="slides/slide1.xml"/><Relationship Id="rId17" Type="http://schemas.openxmlformats.org/officeDocument/2006/relationships/slide" Target="slides/slide4.xml"/><Relationship Id="rId16" Type="http://schemas.openxmlformats.org/officeDocument/2006/relationships/slide" Target="slides/slide3.xml"/><Relationship Id="rId19" Type="http://schemas.openxmlformats.org/officeDocument/2006/relationships/slide" Target="slides/slide6.xml"/><Relationship Id="rId1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 name="Shape 14"/>
        <p:cNvGrpSpPr/>
        <p:nvPr/>
      </p:nvGrpSpPr>
      <p:grpSpPr>
        <a:xfrm>
          <a:off x="0" y="0"/>
          <a:ext cx="0" cy="0"/>
          <a:chOff x="0" y="0"/>
          <a:chExt cx="0" cy="0"/>
        </a:xfrm>
      </p:grpSpPr>
      <p:sp>
        <p:nvSpPr>
          <p:cNvPr id="15" name="Google Shape;15;p2"/>
          <p:cNvSpPr txBox="1"/>
          <p:nvPr>
            <p:ph type="ctrTitle"/>
          </p:nvPr>
        </p:nvSpPr>
        <p:spPr>
          <a:xfrm>
            <a:off x="2362200" y="4038600"/>
            <a:ext cx="6477000" cy="18288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
          <p:cNvSpPr txBox="1"/>
          <p:nvPr>
            <p:ph idx="1" type="subTitle"/>
          </p:nvPr>
        </p:nvSpPr>
        <p:spPr>
          <a:xfrm>
            <a:off x="2362200" y="6050037"/>
            <a:ext cx="6705600" cy="685800"/>
          </a:xfrm>
          <a:prstGeom prst="rect">
            <a:avLst/>
          </a:prstGeom>
          <a:noFill/>
          <a:ln>
            <a:noFill/>
          </a:ln>
        </p:spPr>
        <p:txBody>
          <a:bodyPr anchorCtr="0" anchor="ctr" bIns="45700" lIns="91425" spcFirstLastPara="1" rIns="91425" wrap="square" tIns="45700">
            <a:noAutofit/>
          </a:bodyPr>
          <a:lstStyle>
            <a:lvl1pPr lvl="0" algn="l">
              <a:spcBef>
                <a:spcPts val="700"/>
              </a:spcBef>
              <a:spcAft>
                <a:spcPts val="0"/>
              </a:spcAft>
              <a:buSzPts val="1560"/>
              <a:buNone/>
              <a:defRPr sz="2600">
                <a:solidFill>
                  <a:srgbClr val="FFFFFF"/>
                </a:solidFill>
              </a:defRPr>
            </a:lvl1pPr>
            <a:lvl2pPr lvl="1" algn="ctr">
              <a:spcBef>
                <a:spcPts val="550"/>
              </a:spcBef>
              <a:spcAft>
                <a:spcPts val="0"/>
              </a:spcAft>
              <a:buSzPts val="1260"/>
              <a:buNone/>
              <a:defRPr/>
            </a:lvl2pPr>
            <a:lvl3pPr lvl="2" algn="ctr">
              <a:spcBef>
                <a:spcPts val="500"/>
              </a:spcBef>
              <a:spcAft>
                <a:spcPts val="0"/>
              </a:spcAft>
              <a:buSzPts val="1350"/>
              <a:buNone/>
              <a:defRPr/>
            </a:lvl3pPr>
            <a:lvl4pPr lvl="3" algn="ctr">
              <a:spcBef>
                <a:spcPts val="400"/>
              </a:spcBef>
              <a:spcAft>
                <a:spcPts val="0"/>
              </a:spcAft>
              <a:buSzPts val="1350"/>
              <a:buNone/>
              <a:defRPr/>
            </a:lvl4pPr>
            <a:lvl5pPr lvl="4" algn="ctr">
              <a:spcBef>
                <a:spcPts val="400"/>
              </a:spcBef>
              <a:spcAft>
                <a:spcPts val="0"/>
              </a:spcAft>
              <a:buSzPts val="1170"/>
              <a:buNone/>
              <a:defRPr/>
            </a:lvl5pPr>
            <a:lvl6pPr lvl="5" algn="ctr">
              <a:spcBef>
                <a:spcPts val="360"/>
              </a:spcBef>
              <a:spcAft>
                <a:spcPts val="0"/>
              </a:spcAft>
              <a:buSzPts val="1800"/>
              <a:buNone/>
              <a:defRPr/>
            </a:lvl6pPr>
            <a:lvl7pPr lvl="6" algn="ctr">
              <a:spcBef>
                <a:spcPts val="360"/>
              </a:spcBef>
              <a:spcAft>
                <a:spcPts val="0"/>
              </a:spcAft>
              <a:buSzPts val="1800"/>
              <a:buNone/>
              <a:defRPr/>
            </a:lvl7pPr>
            <a:lvl8pPr lvl="7" algn="ctr">
              <a:spcBef>
                <a:spcPts val="360"/>
              </a:spcBef>
              <a:spcAft>
                <a:spcPts val="0"/>
              </a:spcAft>
              <a:buSzPts val="1800"/>
              <a:buNone/>
              <a:defRPr/>
            </a:lvl8pPr>
            <a:lvl9pPr lvl="8" algn="ctr">
              <a:spcBef>
                <a:spcPts val="360"/>
              </a:spcBef>
              <a:spcAft>
                <a:spcPts val="0"/>
              </a:spcAft>
              <a:buSzPts val="1800"/>
              <a:buNone/>
              <a:defRPr/>
            </a:lvl9pPr>
          </a:lstStyle>
          <a:p/>
        </p:txBody>
      </p:sp>
      <p:sp>
        <p:nvSpPr>
          <p:cNvPr id="17" name="Google Shape;17;p2"/>
          <p:cNvSpPr txBox="1"/>
          <p:nvPr>
            <p:ph idx="10" type="dt"/>
          </p:nvPr>
        </p:nvSpPr>
        <p:spPr>
          <a:xfrm>
            <a:off x="76200" y="6069012"/>
            <a:ext cx="2057400" cy="6858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2000">
                <a:solidFill>
                  <a:srgbClr val="FFFFFF"/>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1" type="ftr"/>
          </p:nvPr>
        </p:nvSpPr>
        <p:spPr>
          <a:xfrm>
            <a:off x="2085975" y="236537"/>
            <a:ext cx="586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
          <p:cNvSpPr txBox="1"/>
          <p:nvPr>
            <p:ph idx="12" type="sldNum"/>
          </p:nvPr>
        </p:nvSpPr>
        <p:spPr>
          <a:xfrm>
            <a:off x="8001000" y="228600"/>
            <a:ext cx="838200" cy="381000"/>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122" name="Shape 122"/>
        <p:cNvGrpSpPr/>
        <p:nvPr/>
      </p:nvGrpSpPr>
      <p:grpSpPr>
        <a:xfrm>
          <a:off x="0" y="0"/>
          <a:ext cx="0" cy="0"/>
          <a:chOff x="0" y="0"/>
          <a:chExt cx="0" cy="0"/>
        </a:xfrm>
      </p:grpSpPr>
      <p:sp>
        <p:nvSpPr>
          <p:cNvPr id="123" name="Google Shape;123;p17"/>
          <p:cNvSpPr txBox="1"/>
          <p:nvPr>
            <p:ph idx="1" type="body"/>
          </p:nvPr>
        </p:nvSpPr>
        <p:spPr>
          <a:xfrm>
            <a:off x="1600200" y="5486400"/>
            <a:ext cx="7315200" cy="685800"/>
          </a:xfrm>
          <a:prstGeom prst="rect">
            <a:avLst/>
          </a:prstGeom>
          <a:noFill/>
          <a:ln>
            <a:noFill/>
          </a:ln>
        </p:spPr>
        <p:txBody>
          <a:bodyPr anchorCtr="0" anchor="t" bIns="45700" lIns="91425" spcFirstLastPara="1" rIns="91425" wrap="square" tIns="45700">
            <a:noAutofit/>
          </a:bodyPr>
          <a:lstStyle>
            <a:lvl1pPr indent="-228600" lvl="0" marL="457200" algn="l">
              <a:spcBef>
                <a:spcPts val="700"/>
              </a:spcBef>
              <a:spcAft>
                <a:spcPts val="0"/>
              </a:spcAft>
              <a:buSzPts val="1020"/>
              <a:buFont typeface="Twentieth Century"/>
              <a:buNone/>
              <a:defRPr sz="1700"/>
            </a:lvl1pPr>
            <a:lvl2pPr indent="-228600" lvl="1" marL="914400" algn="l">
              <a:spcBef>
                <a:spcPts val="550"/>
              </a:spcBef>
              <a:spcAft>
                <a:spcPts val="0"/>
              </a:spcAft>
              <a:buSzPts val="840"/>
              <a:buFont typeface="Twentieth Century"/>
              <a:buNone/>
              <a:defRPr sz="1200"/>
            </a:lvl2pPr>
            <a:lvl3pPr indent="-228600" lvl="2" marL="1371600" algn="l">
              <a:spcBef>
                <a:spcPts val="500"/>
              </a:spcBef>
              <a:spcAft>
                <a:spcPts val="0"/>
              </a:spcAft>
              <a:buSzPts val="750"/>
              <a:buFont typeface="Twentieth Century"/>
              <a:buNone/>
              <a:defRPr sz="1000"/>
            </a:lvl3pPr>
            <a:lvl4pPr indent="-228600" lvl="3" marL="1828800" algn="l">
              <a:spcBef>
                <a:spcPts val="400"/>
              </a:spcBef>
              <a:spcAft>
                <a:spcPts val="0"/>
              </a:spcAft>
              <a:buSzPts val="675"/>
              <a:buFont typeface="Twentieth Century"/>
              <a:buNone/>
              <a:defRPr sz="900"/>
            </a:lvl4pPr>
            <a:lvl5pPr indent="-228600" lvl="4" marL="2286000" algn="l">
              <a:spcBef>
                <a:spcPts val="400"/>
              </a:spcBef>
              <a:spcAft>
                <a:spcPts val="0"/>
              </a:spcAft>
              <a:buSzPts val="585"/>
              <a:buFont typeface="Twentieth Century"/>
              <a:buNone/>
              <a:defRPr sz="900"/>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124" name="Google Shape;124;p17"/>
          <p:cNvSpPr txBox="1"/>
          <p:nvPr>
            <p:ph type="title"/>
          </p:nvPr>
        </p:nvSpPr>
        <p:spPr>
          <a:xfrm>
            <a:off x="1600200" y="4648200"/>
            <a:ext cx="7315200" cy="6858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FFFFFF"/>
              </a:buClr>
              <a:buSzPts val="2800"/>
              <a:buFont typeface="Twentieth Century"/>
              <a:buNone/>
              <a:defRPr b="0" sz="2800">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17"/>
          <p:cNvSpPr/>
          <p:nvPr>
            <p:ph idx="2" type="pic"/>
          </p:nvPr>
        </p:nvSpPr>
        <p:spPr>
          <a:xfrm>
            <a:off x="1560576" y="0"/>
            <a:ext cx="7583424" cy="4568952"/>
          </a:xfrm>
          <a:prstGeom prst="rect">
            <a:avLst/>
          </a:prstGeom>
          <a:solidFill>
            <a:srgbClr val="FFD8CC"/>
          </a:solidFill>
          <a:ln>
            <a:noFill/>
          </a:ln>
        </p:spPr>
        <p:txBody>
          <a:bodyPr anchorCtr="0" anchor="t" bIns="45700" lIns="91425" spcFirstLastPara="1" rIns="91425" wrap="square" tIns="45700">
            <a:noAutofit/>
          </a:bodyPr>
          <a:lstStyle>
            <a:lvl1pPr lvl="0" marR="0" rtl="0" algn="l">
              <a:spcBef>
                <a:spcPts val="700"/>
              </a:spcBef>
              <a:spcAft>
                <a:spcPts val="0"/>
              </a:spcAft>
              <a:buClr>
                <a:schemeClr val="accent2"/>
              </a:buClr>
              <a:buSzPts val="1920"/>
              <a:buFont typeface="Noto Sans Symbols"/>
              <a:buNone/>
              <a:defRPr b="0" i="0" sz="3200" u="none" cap="none" strike="noStrike">
                <a:solidFill>
                  <a:schemeClr val="dk1"/>
                </a:solidFill>
                <a:latin typeface="Twentieth Century"/>
                <a:ea typeface="Twentieth Century"/>
                <a:cs typeface="Twentieth Century"/>
                <a:sym typeface="Twentieth Century"/>
              </a:defRPr>
            </a:lvl1pPr>
            <a:lvl2pPr lvl="1"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lvl="2"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lvl="3"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lvl="4"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lvl="5"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lvl="6"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lvl="7"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lvl="8"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126" name="Google Shape;126;p17"/>
          <p:cNvSpPr txBox="1"/>
          <p:nvPr>
            <p:ph idx="10" type="dt"/>
          </p:nvPr>
        </p:nvSpPr>
        <p:spPr>
          <a:xfrm>
            <a:off x="62484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 name="Google Shape;127;p17"/>
          <p:cNvSpPr txBox="1"/>
          <p:nvPr>
            <p:ph idx="12" type="sldNum"/>
          </p:nvPr>
        </p:nvSpPr>
        <p:spPr>
          <a:xfrm>
            <a:off x="0" y="4667250"/>
            <a:ext cx="1447800" cy="6635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
        <p:nvSpPr>
          <p:cNvPr id="128" name="Google Shape;128;p17"/>
          <p:cNvSpPr txBox="1"/>
          <p:nvPr>
            <p:ph idx="11" type="ftr"/>
          </p:nvPr>
        </p:nvSpPr>
        <p:spPr>
          <a:xfrm>
            <a:off x="1600200" y="6248400"/>
            <a:ext cx="4572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138" name="Shape 138"/>
        <p:cNvGrpSpPr/>
        <p:nvPr/>
      </p:nvGrpSpPr>
      <p:grpSpPr>
        <a:xfrm>
          <a:off x="0" y="0"/>
          <a:ext cx="0" cy="0"/>
          <a:chOff x="0" y="0"/>
          <a:chExt cx="0" cy="0"/>
        </a:xfrm>
      </p:grpSpPr>
      <p:sp>
        <p:nvSpPr>
          <p:cNvPr id="139" name="Google Shape;139;p19"/>
          <p:cNvSpPr txBox="1"/>
          <p:nvPr>
            <p:ph type="title"/>
          </p:nvPr>
        </p:nvSpPr>
        <p:spPr>
          <a:xfrm rot="5400000">
            <a:off x="4823619" y="2339181"/>
            <a:ext cx="5516563" cy="20574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19"/>
          <p:cNvSpPr txBox="1"/>
          <p:nvPr>
            <p:ph idx="1" type="body"/>
          </p:nvPr>
        </p:nvSpPr>
        <p:spPr>
          <a:xfrm rot="5400000">
            <a:off x="480218" y="586582"/>
            <a:ext cx="5516564" cy="55626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141" name="Google Shape;141;p19"/>
          <p:cNvSpPr txBox="1"/>
          <p:nvPr>
            <p:ph idx="10" type="dt"/>
          </p:nvPr>
        </p:nvSpPr>
        <p:spPr>
          <a:xfrm>
            <a:off x="6553200" y="6248400"/>
            <a:ext cx="22098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19"/>
          <p:cNvSpPr txBox="1"/>
          <p:nvPr>
            <p:ph idx="11" type="ftr"/>
          </p:nvPr>
        </p:nvSpPr>
        <p:spPr>
          <a:xfrm>
            <a:off x="457200" y="6248400"/>
            <a:ext cx="55737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3" name="Google Shape;143;p19"/>
          <p:cNvSpPr txBox="1"/>
          <p:nvPr>
            <p:ph idx="12" type="sldNum"/>
          </p:nvPr>
        </p:nvSpPr>
        <p:spPr>
          <a:xfrm rot="5400000">
            <a:off x="5989637" y="144462"/>
            <a:ext cx="533400" cy="2444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9" name="Shape 29"/>
        <p:cNvGrpSpPr/>
        <p:nvPr/>
      </p:nvGrpSpPr>
      <p:grpSpPr>
        <a:xfrm>
          <a:off x="0" y="0"/>
          <a:ext cx="0" cy="0"/>
          <a:chOff x="0" y="0"/>
          <a:chExt cx="0" cy="0"/>
        </a:xfrm>
      </p:grpSpPr>
      <p:sp>
        <p:nvSpPr>
          <p:cNvPr id="30" name="Google Shape;30;p4"/>
          <p:cNvSpPr txBox="1"/>
          <p:nvPr>
            <p:ph type="title"/>
          </p:nvPr>
        </p:nvSpPr>
        <p:spPr>
          <a:xfrm>
            <a:off x="612648" y="228600"/>
            <a:ext cx="8153400" cy="990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
          <p:cNvSpPr txBox="1"/>
          <p:nvPr>
            <p:ph idx="1" type="body"/>
          </p:nvPr>
        </p:nvSpPr>
        <p:spPr>
          <a:xfrm>
            <a:off x="612648" y="1600200"/>
            <a:ext cx="8153400" cy="44958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2" name="Google Shape;32;p4"/>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4"/>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4"/>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35" name="Shape 35"/>
        <p:cNvGrpSpPr/>
        <p:nvPr/>
      </p:nvGrpSpPr>
      <p:grpSpPr>
        <a:xfrm>
          <a:off x="0" y="0"/>
          <a:ext cx="0" cy="0"/>
          <a:chOff x="0" y="0"/>
          <a:chExt cx="0" cy="0"/>
        </a:xfrm>
      </p:grpSpPr>
      <p:sp>
        <p:nvSpPr>
          <p:cNvPr id="36" name="Google Shape;36;p5"/>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5"/>
          <p:cNvSpPr txBox="1"/>
          <p:nvPr>
            <p:ph idx="1" type="body"/>
          </p:nvPr>
        </p:nvSpPr>
        <p:spPr>
          <a:xfrm rot="5400000">
            <a:off x="2426494" y="-213519"/>
            <a:ext cx="4525962" cy="81534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8" name="Google Shape;38;p5"/>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5"/>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5"/>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1" name="Shape 41"/>
        <p:cNvGrpSpPr/>
        <p:nvPr/>
      </p:nvGrpSpPr>
      <p:grpSpPr>
        <a:xfrm>
          <a:off x="0" y="0"/>
          <a:ext cx="0" cy="0"/>
          <a:chOff x="0" y="0"/>
          <a:chExt cx="0" cy="0"/>
        </a:xfrm>
      </p:grpSpPr>
      <p:sp>
        <p:nvSpPr>
          <p:cNvPr id="42" name="Google Shape;42;p6"/>
          <p:cNvSpPr txBox="1"/>
          <p:nvPr>
            <p:ph type="title"/>
          </p:nvPr>
        </p:nvSpPr>
        <p:spPr>
          <a:xfrm>
            <a:off x="609600" y="273050"/>
            <a:ext cx="8077200" cy="86995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dk2"/>
              </a:buClr>
              <a:buSzPts val="4400"/>
              <a:buFont typeface="Twentieth Century"/>
              <a:buNone/>
              <a:defRPr b="0"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 type="body"/>
          </p:nvPr>
        </p:nvSpPr>
        <p:spPr>
          <a:xfrm>
            <a:off x="609600" y="1752600"/>
            <a:ext cx="1600200" cy="4343400"/>
          </a:xfrm>
          <a:prstGeom prst="rect">
            <a:avLst/>
          </a:prstGeom>
          <a:solidFill>
            <a:schemeClr val="accent2"/>
          </a:solidFill>
          <a:ln cap="sq" cmpd="dbl" w="50800">
            <a:solidFill>
              <a:schemeClr val="accent2"/>
            </a:solidFill>
            <a:prstDash val="solid"/>
            <a:miter lim="800000"/>
            <a:headEnd len="sm" w="sm" type="none"/>
            <a:tailEnd len="sm" w="sm" type="none"/>
          </a:ln>
        </p:spPr>
        <p:txBody>
          <a:bodyPr anchorCtr="0" anchor="t" bIns="91425" lIns="137150" spcFirstLastPara="1" rIns="137150" wrap="square" tIns="182875">
            <a:noAutofit/>
          </a:bodyPr>
          <a:lstStyle>
            <a:lvl1pPr indent="-228600" lvl="0" marL="457200" algn="l">
              <a:spcBef>
                <a:spcPts val="700"/>
              </a:spcBef>
              <a:spcAft>
                <a:spcPts val="0"/>
              </a:spcAft>
              <a:buSzPts val="1080"/>
              <a:buNone/>
              <a:defRPr sz="1800">
                <a:solidFill>
                  <a:schemeClr val="lt1"/>
                </a:solidFill>
                <a:latin typeface="Twentieth Century"/>
                <a:ea typeface="Twentieth Century"/>
                <a:cs typeface="Twentieth Century"/>
                <a:sym typeface="Twentieth Century"/>
              </a:defRPr>
            </a:lvl1pPr>
            <a:lvl2pPr indent="-228600" lvl="1" marL="914400" algn="l">
              <a:spcBef>
                <a:spcPts val="1000"/>
              </a:spcBef>
              <a:spcAft>
                <a:spcPts val="0"/>
              </a:spcAft>
              <a:buSzPts val="840"/>
              <a:buNone/>
              <a:defRPr sz="1200">
                <a:solidFill>
                  <a:schemeClr val="lt1"/>
                </a:solidFill>
                <a:latin typeface="Twentieth Century"/>
                <a:ea typeface="Twentieth Century"/>
                <a:cs typeface="Twentieth Century"/>
                <a:sym typeface="Twentieth Century"/>
              </a:defRPr>
            </a:lvl2pPr>
            <a:lvl3pPr indent="-228600" lvl="2" marL="1371600" algn="l">
              <a:spcBef>
                <a:spcPts val="500"/>
              </a:spcBef>
              <a:spcAft>
                <a:spcPts val="0"/>
              </a:spcAft>
              <a:buSzPts val="750"/>
              <a:buNone/>
              <a:defRPr sz="1000">
                <a:solidFill>
                  <a:schemeClr val="lt1"/>
                </a:solidFill>
                <a:latin typeface="Twentieth Century"/>
                <a:ea typeface="Twentieth Century"/>
                <a:cs typeface="Twentieth Century"/>
                <a:sym typeface="Twentieth Century"/>
              </a:defRPr>
            </a:lvl3pPr>
            <a:lvl4pPr indent="-228600" lvl="3" marL="1828800" algn="l">
              <a:spcBef>
                <a:spcPts val="400"/>
              </a:spcBef>
              <a:spcAft>
                <a:spcPts val="0"/>
              </a:spcAft>
              <a:buSzPts val="675"/>
              <a:buNone/>
              <a:defRPr sz="900">
                <a:solidFill>
                  <a:schemeClr val="lt1"/>
                </a:solidFill>
                <a:latin typeface="Twentieth Century"/>
                <a:ea typeface="Twentieth Century"/>
                <a:cs typeface="Twentieth Century"/>
                <a:sym typeface="Twentieth Century"/>
              </a:defRPr>
            </a:lvl4pPr>
            <a:lvl5pPr indent="-228600" lvl="4" marL="2286000" algn="l">
              <a:spcBef>
                <a:spcPts val="400"/>
              </a:spcBef>
              <a:spcAft>
                <a:spcPts val="0"/>
              </a:spcAft>
              <a:buSzPts val="585"/>
              <a:buNone/>
              <a:defRPr sz="900">
                <a:solidFill>
                  <a:schemeClr val="lt1"/>
                </a:solidFill>
                <a:latin typeface="Twentieth Century"/>
                <a:ea typeface="Twentieth Century"/>
                <a:cs typeface="Twentieth Century"/>
                <a:sym typeface="Twentieth Century"/>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4" name="Google Shape;44;p6"/>
          <p:cNvSpPr txBox="1"/>
          <p:nvPr>
            <p:ph idx="2" type="body"/>
          </p:nvPr>
        </p:nvSpPr>
        <p:spPr>
          <a:xfrm>
            <a:off x="2362200" y="1752600"/>
            <a:ext cx="6400800" cy="44196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5" name="Google Shape;45;p6"/>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6"/>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6"/>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8" name="Shape 48"/>
        <p:cNvGrpSpPr/>
        <p:nvPr/>
      </p:nvGrpSpPr>
      <p:grpSpPr>
        <a:xfrm>
          <a:off x="0" y="0"/>
          <a:ext cx="0" cy="0"/>
          <a:chOff x="0" y="0"/>
          <a:chExt cx="0" cy="0"/>
        </a:xfrm>
      </p:grpSpPr>
      <p:sp>
        <p:nvSpPr>
          <p:cNvPr id="49" name="Google Shape;49;p7"/>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7"/>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7"/>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62" name="Shape 62"/>
        <p:cNvGrpSpPr/>
        <p:nvPr/>
      </p:nvGrpSpPr>
      <p:grpSpPr>
        <a:xfrm>
          <a:off x="0" y="0"/>
          <a:ext cx="0" cy="0"/>
          <a:chOff x="0" y="0"/>
          <a:chExt cx="0" cy="0"/>
        </a:xfrm>
      </p:grpSpPr>
      <p:sp>
        <p:nvSpPr>
          <p:cNvPr id="63" name="Google Shape;63;p9"/>
          <p:cNvSpPr txBox="1"/>
          <p:nvPr>
            <p:ph idx="1" type="body"/>
          </p:nvPr>
        </p:nvSpPr>
        <p:spPr>
          <a:xfrm>
            <a:off x="1371600" y="2743200"/>
            <a:ext cx="7123113" cy="1673225"/>
          </a:xfrm>
          <a:prstGeom prst="rect">
            <a:avLst/>
          </a:prstGeom>
          <a:noFill/>
          <a:ln>
            <a:noFill/>
          </a:ln>
        </p:spPr>
        <p:txBody>
          <a:bodyPr anchorCtr="0" anchor="t" bIns="45700" lIns="91425" spcFirstLastPara="1" rIns="91425" wrap="square" tIns="45700">
            <a:noAutofit/>
          </a:bodyPr>
          <a:lstStyle>
            <a:lvl1pPr indent="-228600" lvl="0" marL="457200" algn="l">
              <a:spcBef>
                <a:spcPts val="700"/>
              </a:spcBef>
              <a:spcAft>
                <a:spcPts val="0"/>
              </a:spcAft>
              <a:buSzPts val="1680"/>
              <a:buNone/>
              <a:defRPr sz="2800">
                <a:solidFill>
                  <a:schemeClr val="dk2"/>
                </a:solidFill>
              </a:defRPr>
            </a:lvl1pPr>
            <a:lvl2pPr indent="-228600" lvl="1" marL="914400" algn="l">
              <a:spcBef>
                <a:spcPts val="550"/>
              </a:spcBef>
              <a:spcAft>
                <a:spcPts val="0"/>
              </a:spcAft>
              <a:buSzPts val="1260"/>
              <a:buNone/>
              <a:defRPr sz="1800">
                <a:solidFill>
                  <a:srgbClr val="888888"/>
                </a:solidFill>
              </a:defRPr>
            </a:lvl2pPr>
            <a:lvl3pPr indent="-228600" lvl="2" marL="1371600" algn="l">
              <a:spcBef>
                <a:spcPts val="500"/>
              </a:spcBef>
              <a:spcAft>
                <a:spcPts val="0"/>
              </a:spcAft>
              <a:buSzPts val="1200"/>
              <a:buNone/>
              <a:defRPr sz="1600">
                <a:solidFill>
                  <a:srgbClr val="888888"/>
                </a:solidFill>
              </a:defRPr>
            </a:lvl3pPr>
            <a:lvl4pPr indent="-228600" lvl="3" marL="1828800" algn="l">
              <a:spcBef>
                <a:spcPts val="400"/>
              </a:spcBef>
              <a:spcAft>
                <a:spcPts val="0"/>
              </a:spcAft>
              <a:buSzPts val="1050"/>
              <a:buNone/>
              <a:defRPr sz="1400">
                <a:solidFill>
                  <a:srgbClr val="888888"/>
                </a:solidFill>
              </a:defRPr>
            </a:lvl4pPr>
            <a:lvl5pPr indent="-228600" lvl="4" marL="2286000" algn="l">
              <a:spcBef>
                <a:spcPts val="400"/>
              </a:spcBef>
              <a:spcAft>
                <a:spcPts val="0"/>
              </a:spcAft>
              <a:buSzPts val="910"/>
              <a:buNone/>
              <a:defRPr sz="1400">
                <a:solidFill>
                  <a:srgbClr val="888888"/>
                </a:solidFill>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64" name="Google Shape;64;p9"/>
          <p:cNvSpPr txBox="1"/>
          <p:nvPr>
            <p:ph type="title"/>
          </p:nvPr>
        </p:nvSpPr>
        <p:spPr>
          <a:xfrm>
            <a:off x="1371600" y="1600200"/>
            <a:ext cx="7620000" cy="990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FFFFFF"/>
              </a:buClr>
              <a:buSzPts val="4400"/>
              <a:buFont typeface="Twentieth Century"/>
              <a:buNone/>
              <a:defRPr b="0" sz="4400" cap="none">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9"/>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9"/>
          <p:cNvSpPr txBox="1"/>
          <p:nvPr>
            <p:ph idx="12" type="sldNum"/>
          </p:nvPr>
        </p:nvSpPr>
        <p:spPr>
          <a:xfrm>
            <a:off x="0" y="1752600"/>
            <a:ext cx="1295400" cy="7016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
        <p:nvSpPr>
          <p:cNvPr id="67" name="Google Shape;67;p9"/>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7" name="Shape 77"/>
        <p:cNvGrpSpPr/>
        <p:nvPr/>
      </p:nvGrpSpPr>
      <p:grpSpPr>
        <a:xfrm>
          <a:off x="0" y="0"/>
          <a:ext cx="0" cy="0"/>
          <a:chOff x="0" y="0"/>
          <a:chExt cx="0" cy="0"/>
        </a:xfrm>
      </p:grpSpPr>
      <p:sp>
        <p:nvSpPr>
          <p:cNvPr id="78" name="Google Shape;78;p11"/>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1"/>
          <p:cNvSpPr txBox="1"/>
          <p:nvPr>
            <p:ph idx="1" type="body"/>
          </p:nvPr>
        </p:nvSpPr>
        <p:spPr>
          <a:xfrm>
            <a:off x="609600" y="1589567"/>
            <a:ext cx="3886200" cy="45720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80" name="Google Shape;80;p11"/>
          <p:cNvSpPr txBox="1"/>
          <p:nvPr>
            <p:ph idx="2" type="body"/>
          </p:nvPr>
        </p:nvSpPr>
        <p:spPr>
          <a:xfrm>
            <a:off x="4844901" y="1589567"/>
            <a:ext cx="3886200" cy="45720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81" name="Google Shape;81;p11"/>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1"/>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
        <p:nvSpPr>
          <p:cNvPr id="83" name="Google Shape;83;p11"/>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3" name="Shape 93"/>
        <p:cNvGrpSpPr/>
        <p:nvPr/>
      </p:nvGrpSpPr>
      <p:grpSpPr>
        <a:xfrm>
          <a:off x="0" y="0"/>
          <a:ext cx="0" cy="0"/>
          <a:chOff x="0" y="0"/>
          <a:chExt cx="0" cy="0"/>
        </a:xfrm>
      </p:grpSpPr>
      <p:sp>
        <p:nvSpPr>
          <p:cNvPr id="94" name="Google Shape;94;p13"/>
          <p:cNvSpPr txBox="1"/>
          <p:nvPr>
            <p:ph type="title"/>
          </p:nvPr>
        </p:nvSpPr>
        <p:spPr>
          <a:xfrm>
            <a:off x="533400" y="273050"/>
            <a:ext cx="8153400" cy="86995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13"/>
          <p:cNvSpPr txBox="1"/>
          <p:nvPr>
            <p:ph idx="1" type="body"/>
          </p:nvPr>
        </p:nvSpPr>
        <p:spPr>
          <a:xfrm>
            <a:off x="609600" y="2438400"/>
            <a:ext cx="3886200" cy="35814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6" name="Google Shape;96;p13"/>
          <p:cNvSpPr txBox="1"/>
          <p:nvPr>
            <p:ph idx="2" type="body"/>
          </p:nvPr>
        </p:nvSpPr>
        <p:spPr>
          <a:xfrm>
            <a:off x="4800600" y="2438400"/>
            <a:ext cx="3886200" cy="3581400"/>
          </a:xfrm>
          <a:prstGeom prst="rect">
            <a:avLst/>
          </a:prstGeom>
          <a:noFill/>
          <a:ln>
            <a:noFill/>
          </a:ln>
        </p:spPr>
        <p:txBody>
          <a:bodyPr anchorCtr="0" anchor="t" bIns="45700" lIns="91425" spcFirstLastPara="1" rIns="91425" wrap="square" tIns="45700">
            <a:noAutofit/>
          </a:bodyPr>
          <a:lstStyle>
            <a:lvl1pPr indent="-297180" lvl="0" marL="457200" algn="l">
              <a:spcBef>
                <a:spcPts val="700"/>
              </a:spcBef>
              <a:spcAft>
                <a:spcPts val="0"/>
              </a:spcAft>
              <a:buSzPts val="1080"/>
              <a:buChar char="◻"/>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7" name="Google Shape;97;p13"/>
          <p:cNvSpPr txBox="1"/>
          <p:nvPr>
            <p:ph idx="3" type="body"/>
          </p:nvPr>
        </p:nvSpPr>
        <p:spPr>
          <a:xfrm>
            <a:off x="609600" y="1752600"/>
            <a:ext cx="3886200" cy="640080"/>
          </a:xfrm>
          <a:prstGeom prst="rect">
            <a:avLst/>
          </a:prstGeom>
          <a:solidFill>
            <a:schemeClr val="accent2"/>
          </a:solidFill>
          <a:ln>
            <a:noFill/>
          </a:ln>
        </p:spPr>
        <p:txBody>
          <a:bodyPr anchorCtr="0" anchor="ctr" bIns="45700" lIns="91425" spcFirstLastPara="1" rIns="91425" wrap="square" tIns="45700">
            <a:noAutofit/>
          </a:bodyPr>
          <a:lstStyle>
            <a:lvl1pPr indent="-228600" lvl="0" marL="457200" algn="l">
              <a:spcBef>
                <a:spcPts val="700"/>
              </a:spcBef>
              <a:spcAft>
                <a:spcPts val="0"/>
              </a:spcAft>
              <a:buSzPts val="1200"/>
              <a:buFont typeface="Twentieth Century"/>
              <a:buNone/>
              <a:defRPr b="1" sz="2000">
                <a:solidFill>
                  <a:srgbClr val="FFFFFF"/>
                </a:solidFill>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8" name="Google Shape;98;p13"/>
          <p:cNvSpPr txBox="1"/>
          <p:nvPr>
            <p:ph idx="4" type="body"/>
          </p:nvPr>
        </p:nvSpPr>
        <p:spPr>
          <a:xfrm>
            <a:off x="4800600" y="1752600"/>
            <a:ext cx="3886200" cy="640080"/>
          </a:xfrm>
          <a:prstGeom prst="rect">
            <a:avLst/>
          </a:prstGeom>
          <a:solidFill>
            <a:schemeClr val="accent4"/>
          </a:solidFill>
          <a:ln>
            <a:noFill/>
          </a:ln>
        </p:spPr>
        <p:txBody>
          <a:bodyPr anchorCtr="0" anchor="ctr" bIns="45700" lIns="91425" spcFirstLastPara="1" rIns="91425" wrap="square" tIns="45700">
            <a:noAutofit/>
          </a:bodyPr>
          <a:lstStyle>
            <a:lvl1pPr indent="-228600" lvl="0" marL="457200" algn="l">
              <a:spcBef>
                <a:spcPts val="700"/>
              </a:spcBef>
              <a:spcAft>
                <a:spcPts val="0"/>
              </a:spcAft>
              <a:buSzPts val="1200"/>
              <a:buFont typeface="Twentieth Century"/>
              <a:buNone/>
              <a:defRPr b="1" sz="2000">
                <a:solidFill>
                  <a:srgbClr val="FFFFFF"/>
                </a:solidFill>
              </a:defRPr>
            </a:lvl1pPr>
            <a:lvl2pPr indent="-308610" lvl="1" marL="914400" algn="l">
              <a:spcBef>
                <a:spcPts val="550"/>
              </a:spcBef>
              <a:spcAft>
                <a:spcPts val="0"/>
              </a:spcAft>
              <a:buSzPts val="1260"/>
              <a:buChar char="🞑"/>
              <a:defRPr/>
            </a:lvl2pPr>
            <a:lvl3pPr indent="-314325" lvl="2" marL="1371600" algn="l">
              <a:spcBef>
                <a:spcPts val="500"/>
              </a:spcBef>
              <a:spcAft>
                <a:spcPts val="0"/>
              </a:spcAft>
              <a:buSzPts val="1350"/>
              <a:buChar char="■"/>
              <a:defRPr/>
            </a:lvl3pPr>
            <a:lvl4pPr indent="-314325" lvl="3" marL="1828800" algn="l">
              <a:spcBef>
                <a:spcPts val="400"/>
              </a:spcBef>
              <a:spcAft>
                <a:spcPts val="0"/>
              </a:spcAft>
              <a:buSzPts val="1350"/>
              <a:buChar char="■"/>
              <a:defRPr/>
            </a:lvl4pPr>
            <a:lvl5pPr indent="-302895" lvl="4" marL="2286000" algn="l">
              <a:spcBef>
                <a:spcPts val="400"/>
              </a:spcBef>
              <a:spcAft>
                <a:spcPts val="0"/>
              </a:spcAft>
              <a:buSzPts val="117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9" name="Google Shape;99;p13"/>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13"/>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
        <p:nvSpPr>
          <p:cNvPr id="101" name="Google Shape;101;p13"/>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108" name="Shape 108"/>
        <p:cNvGrpSpPr/>
        <p:nvPr/>
      </p:nvGrpSpPr>
      <p:grpSpPr>
        <a:xfrm>
          <a:off x="0" y="0"/>
          <a:ext cx="0" cy="0"/>
          <a:chOff x="0" y="0"/>
          <a:chExt cx="0" cy="0"/>
        </a:xfrm>
      </p:grpSpPr>
      <p:sp>
        <p:nvSpPr>
          <p:cNvPr id="109" name="Google Shape;109;p15"/>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15"/>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p15"/>
          <p:cNvSpPr txBox="1"/>
          <p:nvPr>
            <p:ph idx="12" type="sldNum"/>
          </p:nvPr>
        </p:nvSpPr>
        <p:spPr>
          <a:xfrm>
            <a:off x="0" y="6248400"/>
            <a:ext cx="533400" cy="381000"/>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1pPr>
            <a:lvl2pPr indent="0" lvl="1"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2pPr>
            <a:lvl3pPr indent="0" lvl="2"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3pPr>
            <a:lvl4pPr indent="0" lvl="3"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4pPr>
            <a:lvl5pPr indent="0" lvl="4"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5pPr>
            <a:lvl6pPr indent="0" lvl="5"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6pPr>
            <a:lvl7pPr indent="0" lvl="6"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7pPr>
            <a:lvl8pPr indent="0" lvl="7"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8pPr>
            <a:lvl9pPr indent="0" lvl="8" marL="0" marR="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7.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5"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6.xml"/><Relationship Id="rId3" Type="http://schemas.openxmlformats.org/officeDocument/2006/relationships/theme" Target="../theme/theme9.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theme" Target="../theme/theme1.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theme" Target="../theme/theme4.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0.xml"/><Relationship Id="rId3" Type="http://schemas.openxmlformats.org/officeDocument/2006/relationships/theme" Target="../theme/theme5.xml"/></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5" name="Shape 5"/>
        <p:cNvGrpSpPr/>
        <p:nvPr/>
      </p:nvGrpSpPr>
      <p:grpSpPr>
        <a:xfrm>
          <a:off x="0" y="0"/>
          <a:ext cx="0" cy="0"/>
          <a:chOff x="0" y="0"/>
          <a:chExt cx="0" cy="0"/>
        </a:xfrm>
      </p:grpSpPr>
      <p:sp>
        <p:nvSpPr>
          <p:cNvPr id="6" name="Google Shape;6;p1"/>
          <p:cNvSpPr txBox="1"/>
          <p:nvPr/>
        </p:nvSpPr>
        <p:spPr>
          <a:xfrm>
            <a:off x="0" y="5970587"/>
            <a:ext cx="9144000" cy="887412"/>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7" name="Google Shape;7;p1"/>
          <p:cNvSpPr txBox="1"/>
          <p:nvPr/>
        </p:nvSpPr>
        <p:spPr>
          <a:xfrm>
            <a:off x="-9525" y="6053137"/>
            <a:ext cx="2249487" cy="71278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8" name="Google Shape;8;p1"/>
          <p:cNvSpPr txBox="1"/>
          <p:nvPr/>
        </p:nvSpPr>
        <p:spPr>
          <a:xfrm>
            <a:off x="2359025" y="6043612"/>
            <a:ext cx="6784975" cy="714375"/>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lt1"/>
              </a:solidFill>
              <a:latin typeface="Arial"/>
              <a:ea typeface="Arial"/>
              <a:cs typeface="Arial"/>
              <a:sym typeface="Arial"/>
            </a:endParaRPr>
          </a:p>
        </p:txBody>
      </p:sp>
      <p:sp>
        <p:nvSpPr>
          <p:cNvPr id="9" name="Google Shape;9;p1"/>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lt2"/>
                </a:solidFill>
                <a:latin typeface="Twentieth Century"/>
                <a:ea typeface="Twentieth Century"/>
                <a:cs typeface="Twentieth Century"/>
                <a:sym typeface="Twentieth Century"/>
              </a:defRPr>
            </a:lvl9pPr>
          </a:lstStyle>
          <a:p/>
        </p:txBody>
      </p:sp>
      <p:sp>
        <p:nvSpPr>
          <p:cNvPr id="10" name="Google Shape;10;p1"/>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lt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lt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lt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lt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lt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lt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lt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lt1"/>
                </a:solidFill>
                <a:latin typeface="Twentieth Century"/>
                <a:ea typeface="Twentieth Century"/>
                <a:cs typeface="Twentieth Century"/>
                <a:sym typeface="Twentieth Century"/>
              </a:defRPr>
            </a:lvl9pPr>
          </a:lstStyle>
          <a:p/>
        </p:txBody>
      </p:sp>
      <p:sp>
        <p:nvSpPr>
          <p:cNvPr id="11" name="Google Shape;11;p1"/>
          <p:cNvSpPr txBox="1"/>
          <p:nvPr>
            <p:ph idx="10" type="dt"/>
          </p:nvPr>
        </p:nvSpPr>
        <p:spPr>
          <a:xfrm>
            <a:off x="76200" y="6069012"/>
            <a:ext cx="2057400" cy="6858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SzPts val="1400"/>
              <a:buNone/>
              <a:defRPr b="0" i="0" sz="2000" u="none">
                <a:solidFill>
                  <a:srgbClr val="FFFFFF"/>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2" name="Google Shape;12;p1"/>
          <p:cNvSpPr txBox="1"/>
          <p:nvPr>
            <p:ph idx="11" type="ftr"/>
          </p:nvPr>
        </p:nvSpPr>
        <p:spPr>
          <a:xfrm>
            <a:off x="2085975" y="236537"/>
            <a:ext cx="58674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lt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3" name="Google Shape;13;p1"/>
          <p:cNvSpPr txBox="1"/>
          <p:nvPr>
            <p:ph idx="12" type="sldNum"/>
          </p:nvPr>
        </p:nvSpPr>
        <p:spPr>
          <a:xfrm>
            <a:off x="8001000" y="228600"/>
            <a:ext cx="838200" cy="381000"/>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chemeClr val="lt2"/>
              </a:buClr>
              <a:buSzPts val="1400"/>
              <a:buFont typeface="Twentieth Century"/>
              <a:buNone/>
              <a:defRPr b="1" i="0" sz="1400" u="none">
                <a:solidFill>
                  <a:schemeClr val="lt2"/>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3"/>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9pPr>
          </a:lstStyle>
          <a:p/>
        </p:txBody>
      </p:sp>
      <p:sp>
        <p:nvSpPr>
          <p:cNvPr id="22" name="Google Shape;22;p3"/>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dk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23" name="Google Shape;23;p3"/>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400" u="none">
                <a:solidFill>
                  <a:schemeClr val="dk2"/>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4" name="Google Shape;24;p3"/>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5" name="Google Shape;25;p3"/>
          <p:cNvSpPr txBox="1"/>
          <p:nvPr/>
        </p:nvSpPr>
        <p:spPr>
          <a:xfrm>
            <a:off x="0" y="1235075"/>
            <a:ext cx="9144000" cy="319087"/>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26" name="Google Shape;26;p3"/>
          <p:cNvSpPr txBox="1"/>
          <p:nvPr/>
        </p:nvSpPr>
        <p:spPr>
          <a:xfrm>
            <a:off x="0" y="1279525"/>
            <a:ext cx="533400" cy="2286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27" name="Google Shape;27;p3"/>
          <p:cNvSpPr txBox="1"/>
          <p:nvPr/>
        </p:nvSpPr>
        <p:spPr>
          <a:xfrm>
            <a:off x="590550" y="1279525"/>
            <a:ext cx="8553450" cy="228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28" name="Google Shape;28;p3"/>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3" name="Shape 53"/>
        <p:cNvGrpSpPr/>
        <p:nvPr/>
      </p:nvGrpSpPr>
      <p:grpSpPr>
        <a:xfrm>
          <a:off x="0" y="0"/>
          <a:ext cx="0" cy="0"/>
          <a:chOff x="0" y="0"/>
          <a:chExt cx="0" cy="0"/>
        </a:xfrm>
      </p:grpSpPr>
      <p:sp>
        <p:nvSpPr>
          <p:cNvPr id="54" name="Google Shape;54;p8"/>
          <p:cNvSpPr txBox="1"/>
          <p:nvPr/>
        </p:nvSpPr>
        <p:spPr>
          <a:xfrm>
            <a:off x="0" y="1524000"/>
            <a:ext cx="9144000" cy="1143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55" name="Google Shape;55;p8"/>
          <p:cNvSpPr txBox="1"/>
          <p:nvPr/>
        </p:nvSpPr>
        <p:spPr>
          <a:xfrm>
            <a:off x="0" y="1600200"/>
            <a:ext cx="1295400" cy="9906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56" name="Google Shape;56;p8"/>
          <p:cNvSpPr txBox="1"/>
          <p:nvPr/>
        </p:nvSpPr>
        <p:spPr>
          <a:xfrm>
            <a:off x="1371600" y="1600200"/>
            <a:ext cx="7772400" cy="990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57" name="Google Shape;57;p8"/>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9pPr>
          </a:lstStyle>
          <a:p/>
        </p:txBody>
      </p:sp>
      <p:sp>
        <p:nvSpPr>
          <p:cNvPr id="58" name="Google Shape;58;p8"/>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dk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59" name="Google Shape;59;p8"/>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400" u="none">
                <a:solidFill>
                  <a:schemeClr val="dk2"/>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0" name="Google Shape;60;p8"/>
          <p:cNvSpPr txBox="1"/>
          <p:nvPr>
            <p:ph idx="12" type="sldNum"/>
          </p:nvPr>
        </p:nvSpPr>
        <p:spPr>
          <a:xfrm>
            <a:off x="0" y="1752600"/>
            <a:ext cx="1295400" cy="70167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rgbClr val="FFFFFF"/>
              </a:buClr>
              <a:buSzPts val="2400"/>
              <a:buFont typeface="Twentieth Century"/>
              <a:buNone/>
              <a:defRPr b="1" i="0" sz="2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sz="1400">
              <a:solidFill>
                <a:srgbClr val="000000"/>
              </a:solidFill>
              <a:latin typeface="Arial"/>
              <a:ea typeface="Arial"/>
              <a:cs typeface="Arial"/>
              <a:sym typeface="Arial"/>
            </a:endParaRPr>
          </a:p>
        </p:txBody>
      </p:sp>
      <p:sp>
        <p:nvSpPr>
          <p:cNvPr id="61" name="Google Shape;61;p8"/>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3"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 name="Shape 68"/>
        <p:cNvGrpSpPr/>
        <p:nvPr/>
      </p:nvGrpSpPr>
      <p:grpSpPr>
        <a:xfrm>
          <a:off x="0" y="0"/>
          <a:ext cx="0" cy="0"/>
          <a:chOff x="0" y="0"/>
          <a:chExt cx="0" cy="0"/>
        </a:xfrm>
      </p:grpSpPr>
      <p:sp>
        <p:nvSpPr>
          <p:cNvPr id="69" name="Google Shape;69;p10"/>
          <p:cNvSpPr txBox="1"/>
          <p:nvPr/>
        </p:nvSpPr>
        <p:spPr>
          <a:xfrm>
            <a:off x="0" y="1235075"/>
            <a:ext cx="9144000" cy="319087"/>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70" name="Google Shape;70;p10"/>
          <p:cNvSpPr txBox="1"/>
          <p:nvPr/>
        </p:nvSpPr>
        <p:spPr>
          <a:xfrm>
            <a:off x="0" y="1279525"/>
            <a:ext cx="533400" cy="2286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71" name="Google Shape;71;p10"/>
          <p:cNvSpPr txBox="1"/>
          <p:nvPr/>
        </p:nvSpPr>
        <p:spPr>
          <a:xfrm>
            <a:off x="590550" y="1279525"/>
            <a:ext cx="8553450" cy="228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72" name="Google Shape;72;p10"/>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9pPr>
          </a:lstStyle>
          <a:p/>
        </p:txBody>
      </p:sp>
      <p:sp>
        <p:nvSpPr>
          <p:cNvPr id="73" name="Google Shape;73;p10"/>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dk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74" name="Google Shape;74;p10"/>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400" u="none">
                <a:solidFill>
                  <a:schemeClr val="dk2"/>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Google Shape;75;p10"/>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a:solidFill>
                <a:srgbClr val="000000"/>
              </a:solidFill>
              <a:latin typeface="Arial"/>
              <a:ea typeface="Arial"/>
              <a:cs typeface="Arial"/>
              <a:sym typeface="Arial"/>
            </a:endParaRPr>
          </a:p>
        </p:txBody>
      </p:sp>
      <p:sp>
        <p:nvSpPr>
          <p:cNvPr id="76" name="Google Shape;76;p10"/>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4"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4" name="Shape 84"/>
        <p:cNvGrpSpPr/>
        <p:nvPr/>
      </p:nvGrpSpPr>
      <p:grpSpPr>
        <a:xfrm>
          <a:off x="0" y="0"/>
          <a:ext cx="0" cy="0"/>
          <a:chOff x="0" y="0"/>
          <a:chExt cx="0" cy="0"/>
        </a:xfrm>
      </p:grpSpPr>
      <p:sp>
        <p:nvSpPr>
          <p:cNvPr id="85" name="Google Shape;85;p12"/>
          <p:cNvSpPr txBox="1"/>
          <p:nvPr/>
        </p:nvSpPr>
        <p:spPr>
          <a:xfrm>
            <a:off x="0" y="1235075"/>
            <a:ext cx="9144000" cy="319087"/>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86" name="Google Shape;86;p12"/>
          <p:cNvSpPr txBox="1"/>
          <p:nvPr/>
        </p:nvSpPr>
        <p:spPr>
          <a:xfrm>
            <a:off x="0" y="1279525"/>
            <a:ext cx="533400" cy="2286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87" name="Google Shape;87;p12"/>
          <p:cNvSpPr txBox="1"/>
          <p:nvPr/>
        </p:nvSpPr>
        <p:spPr>
          <a:xfrm>
            <a:off x="590550" y="1279525"/>
            <a:ext cx="8553450" cy="228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88" name="Google Shape;88;p12"/>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9pPr>
          </a:lstStyle>
          <a:p/>
        </p:txBody>
      </p:sp>
      <p:sp>
        <p:nvSpPr>
          <p:cNvPr id="89" name="Google Shape;89;p12"/>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dk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90" name="Google Shape;90;p12"/>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400" u="none">
                <a:solidFill>
                  <a:schemeClr val="dk2"/>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Google Shape;91;p12"/>
          <p:cNvSpPr txBox="1"/>
          <p:nvPr>
            <p:ph idx="12" type="sldNum"/>
          </p:nvPr>
        </p:nvSpPr>
        <p:spPr>
          <a:xfrm>
            <a:off x="0" y="1271587"/>
            <a:ext cx="533400" cy="24447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a:solidFill>
                <a:srgbClr val="000000"/>
              </a:solidFill>
              <a:latin typeface="Arial"/>
              <a:ea typeface="Arial"/>
              <a:cs typeface="Arial"/>
              <a:sym typeface="Arial"/>
            </a:endParaRPr>
          </a:p>
        </p:txBody>
      </p:sp>
      <p:sp>
        <p:nvSpPr>
          <p:cNvPr id="92" name="Google Shape;92;p12"/>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 name="Shape 102"/>
        <p:cNvGrpSpPr/>
        <p:nvPr/>
      </p:nvGrpSpPr>
      <p:grpSpPr>
        <a:xfrm>
          <a:off x="0" y="0"/>
          <a:ext cx="0" cy="0"/>
          <a:chOff x="0" y="0"/>
          <a:chExt cx="0" cy="0"/>
        </a:xfrm>
      </p:grpSpPr>
      <p:sp>
        <p:nvSpPr>
          <p:cNvPr id="103" name="Google Shape;103;p14"/>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9pPr>
          </a:lstStyle>
          <a:p/>
        </p:txBody>
      </p:sp>
      <p:sp>
        <p:nvSpPr>
          <p:cNvPr id="104" name="Google Shape;104;p14"/>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dk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105" name="Google Shape;105;p14"/>
          <p:cNvSpPr txBox="1"/>
          <p:nvPr>
            <p:ph idx="10" type="dt"/>
          </p:nvPr>
        </p:nvSpPr>
        <p:spPr>
          <a:xfrm>
            <a:off x="6096000" y="6248400"/>
            <a:ext cx="26670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400" u="none">
                <a:solidFill>
                  <a:schemeClr val="dk2"/>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6" name="Google Shape;106;p14"/>
          <p:cNvSpPr txBox="1"/>
          <p:nvPr>
            <p:ph idx="11" type="ftr"/>
          </p:nvPr>
        </p:nvSpPr>
        <p:spPr>
          <a:xfrm>
            <a:off x="609600" y="6248400"/>
            <a:ext cx="5421312"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7" name="Google Shape;107;p14"/>
          <p:cNvSpPr txBox="1"/>
          <p:nvPr>
            <p:ph idx="12" type="sldNum"/>
          </p:nvPr>
        </p:nvSpPr>
        <p:spPr>
          <a:xfrm>
            <a:off x="0" y="6248400"/>
            <a:ext cx="533400" cy="381000"/>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chemeClr val="dk2"/>
              </a:buClr>
              <a:buSzPts val="1400"/>
              <a:buFont typeface="Twentieth Century"/>
              <a:buNone/>
              <a:defRPr b="1" i="0" sz="1400" u="none">
                <a:solidFill>
                  <a:schemeClr val="dk2"/>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6"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12" name="Shape 112"/>
        <p:cNvGrpSpPr/>
        <p:nvPr/>
      </p:nvGrpSpPr>
      <p:grpSpPr>
        <a:xfrm>
          <a:off x="0" y="0"/>
          <a:ext cx="0" cy="0"/>
          <a:chOff x="0" y="0"/>
          <a:chExt cx="0" cy="0"/>
        </a:xfrm>
      </p:grpSpPr>
      <p:sp>
        <p:nvSpPr>
          <p:cNvPr id="113" name="Google Shape;113;p16"/>
          <p:cNvSpPr txBox="1"/>
          <p:nvPr/>
        </p:nvSpPr>
        <p:spPr>
          <a:xfrm>
            <a:off x="-9525" y="4572000"/>
            <a:ext cx="9144000" cy="887412"/>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14" name="Google Shape;114;p16"/>
          <p:cNvSpPr txBox="1"/>
          <p:nvPr/>
        </p:nvSpPr>
        <p:spPr>
          <a:xfrm>
            <a:off x="-9525" y="4664075"/>
            <a:ext cx="1463675" cy="712787"/>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15" name="Google Shape;115;p16"/>
          <p:cNvSpPr txBox="1"/>
          <p:nvPr/>
        </p:nvSpPr>
        <p:spPr>
          <a:xfrm>
            <a:off x="1544637" y="4654550"/>
            <a:ext cx="7599362" cy="712787"/>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16" name="Google Shape;116;p16"/>
          <p:cNvSpPr txBox="1"/>
          <p:nvPr/>
        </p:nvSpPr>
        <p:spPr>
          <a:xfrm>
            <a:off x="1447800" y="0"/>
            <a:ext cx="100012" cy="686752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17" name="Google Shape;117;p16"/>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9pPr>
          </a:lstStyle>
          <a:p/>
        </p:txBody>
      </p:sp>
      <p:sp>
        <p:nvSpPr>
          <p:cNvPr id="118" name="Google Shape;118;p16"/>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dk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119" name="Google Shape;119;p16"/>
          <p:cNvSpPr txBox="1"/>
          <p:nvPr>
            <p:ph idx="10" type="dt"/>
          </p:nvPr>
        </p:nvSpPr>
        <p:spPr>
          <a:xfrm>
            <a:off x="6248400" y="6248400"/>
            <a:ext cx="26670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400" u="none">
                <a:solidFill>
                  <a:schemeClr val="dk2"/>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Google Shape;120;p16"/>
          <p:cNvSpPr txBox="1"/>
          <p:nvPr>
            <p:ph idx="12" type="sldNum"/>
          </p:nvPr>
        </p:nvSpPr>
        <p:spPr>
          <a:xfrm>
            <a:off x="0" y="4667250"/>
            <a:ext cx="1447800" cy="66357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rgbClr val="FFFFFF"/>
              </a:buClr>
              <a:buSzPts val="2800"/>
              <a:buFont typeface="Twentieth Century"/>
              <a:buNone/>
              <a:defRPr b="1" i="0" sz="28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sz="1400">
              <a:solidFill>
                <a:srgbClr val="000000"/>
              </a:solidFill>
              <a:latin typeface="Arial"/>
              <a:ea typeface="Arial"/>
              <a:cs typeface="Arial"/>
              <a:sym typeface="Arial"/>
            </a:endParaRPr>
          </a:p>
        </p:txBody>
      </p:sp>
      <p:sp>
        <p:nvSpPr>
          <p:cNvPr id="121" name="Google Shape;121;p16"/>
          <p:cNvSpPr txBox="1"/>
          <p:nvPr>
            <p:ph idx="11" type="ftr"/>
          </p:nvPr>
        </p:nvSpPr>
        <p:spPr>
          <a:xfrm>
            <a:off x="1600200" y="6248400"/>
            <a:ext cx="45720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7"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sp>
        <p:nvSpPr>
          <p:cNvPr id="130" name="Google Shape;130;p18"/>
          <p:cNvSpPr txBox="1"/>
          <p:nvPr/>
        </p:nvSpPr>
        <p:spPr>
          <a:xfrm>
            <a:off x="6096000" y="0"/>
            <a:ext cx="320675"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31" name="Google Shape;131;p18"/>
          <p:cNvSpPr txBox="1"/>
          <p:nvPr/>
        </p:nvSpPr>
        <p:spPr>
          <a:xfrm>
            <a:off x="6142037" y="609600"/>
            <a:ext cx="228600" cy="6248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32" name="Google Shape;132;p18"/>
          <p:cNvSpPr txBox="1"/>
          <p:nvPr/>
        </p:nvSpPr>
        <p:spPr>
          <a:xfrm>
            <a:off x="6142037" y="0"/>
            <a:ext cx="228600" cy="5334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33" name="Google Shape;133;p18"/>
          <p:cNvSpPr txBox="1"/>
          <p:nvPr>
            <p:ph type="title"/>
          </p:nvPr>
        </p:nvSpPr>
        <p:spPr>
          <a:xfrm>
            <a:off x="609600" y="228600"/>
            <a:ext cx="8153400"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4400" u="none" cap="none" strike="noStrike">
                <a:solidFill>
                  <a:schemeClr val="dk2"/>
                </a:solidFill>
                <a:latin typeface="Twentieth Century"/>
                <a:ea typeface="Twentieth Century"/>
                <a:cs typeface="Twentieth Century"/>
                <a:sym typeface="Twentieth Century"/>
              </a:defRPr>
            </a:lvl9pPr>
          </a:lstStyle>
          <a:p/>
        </p:txBody>
      </p:sp>
      <p:sp>
        <p:nvSpPr>
          <p:cNvPr id="134" name="Google Shape;134;p18"/>
          <p:cNvSpPr txBox="1"/>
          <p:nvPr>
            <p:ph idx="1" type="body"/>
          </p:nvPr>
        </p:nvSpPr>
        <p:spPr>
          <a:xfrm>
            <a:off x="612775" y="1600200"/>
            <a:ext cx="8153400" cy="4525962"/>
          </a:xfrm>
          <a:prstGeom prst="rect">
            <a:avLst/>
          </a:prstGeom>
          <a:noFill/>
          <a:ln>
            <a:noFill/>
          </a:ln>
        </p:spPr>
        <p:txBody>
          <a:bodyPr anchorCtr="0" anchor="t" bIns="45700" lIns="91425" spcFirstLastPara="1" rIns="91425" wrap="square" tIns="45700">
            <a:noAutofit/>
          </a:bodyPr>
          <a:lstStyle>
            <a:lvl1pPr indent="-339090" lvl="0" marL="457200" marR="0" rtl="0" algn="l">
              <a:spcBef>
                <a:spcPts val="700"/>
              </a:spcBef>
              <a:spcAft>
                <a:spcPts val="0"/>
              </a:spcAft>
              <a:buClr>
                <a:schemeClr val="accent2"/>
              </a:buClr>
              <a:buSzPts val="1740"/>
              <a:buFont typeface="Noto Sans Symbols"/>
              <a:buChar char="◻"/>
              <a:defRPr b="0" i="0" sz="2900" u="none" cap="none" strike="noStrike">
                <a:solidFill>
                  <a:schemeClr val="dk1"/>
                </a:solidFill>
                <a:latin typeface="Twentieth Century"/>
                <a:ea typeface="Twentieth Century"/>
                <a:cs typeface="Twentieth Century"/>
                <a:sym typeface="Twentieth Century"/>
              </a:defRPr>
            </a:lvl1pPr>
            <a:lvl2pPr indent="-344170" lvl="1" marL="914400" marR="0" rtl="0" algn="l">
              <a:spcBef>
                <a:spcPts val="550"/>
              </a:spcBef>
              <a:spcAft>
                <a:spcPts val="0"/>
              </a:spcAft>
              <a:buClr>
                <a:schemeClr val="accent1"/>
              </a:buClr>
              <a:buSzPts val="1820"/>
              <a:buFont typeface="Noto Sans Symbols"/>
              <a:buChar char="🞑"/>
              <a:defRPr b="0" i="0" sz="2600" u="none" cap="none" strike="noStrike">
                <a:solidFill>
                  <a:schemeClr val="dk1"/>
                </a:solidFill>
                <a:latin typeface="Twentieth Century"/>
                <a:ea typeface="Twentieth Century"/>
                <a:cs typeface="Twentieth Century"/>
                <a:sym typeface="Twentieth Century"/>
              </a:defRPr>
            </a:lvl2pPr>
            <a:lvl3pPr indent="-338138" lvl="2" marL="1371600" marR="0" rtl="0" algn="l">
              <a:spcBef>
                <a:spcPts val="500"/>
              </a:spcBef>
              <a:spcAft>
                <a:spcPts val="0"/>
              </a:spcAft>
              <a:buClr>
                <a:schemeClr val="accent2"/>
              </a:buClr>
              <a:buSzPts val="1725"/>
              <a:buFont typeface="Noto Sans Symbols"/>
              <a:buChar char="■"/>
              <a:defRPr b="0" i="0" sz="2300" u="none" cap="none" strike="noStrike">
                <a:solidFill>
                  <a:schemeClr val="dk1"/>
                </a:solidFill>
                <a:latin typeface="Twentieth Century"/>
                <a:ea typeface="Twentieth Century"/>
                <a:cs typeface="Twentieth Century"/>
                <a:sym typeface="Twentieth Century"/>
              </a:defRPr>
            </a:lvl3pPr>
            <a:lvl4pPr indent="-323850" lvl="3" marL="1828800" marR="0" rtl="0" algn="l">
              <a:spcBef>
                <a:spcPts val="400"/>
              </a:spcBef>
              <a:spcAft>
                <a:spcPts val="0"/>
              </a:spcAft>
              <a:buClr>
                <a:srgbClr val="B32C16"/>
              </a:buClr>
              <a:buSzPts val="1500"/>
              <a:buFont typeface="Noto Sans Symbols"/>
              <a:buChar char="■"/>
              <a:defRPr b="0" i="0" sz="2000" u="none" cap="none" strike="noStrike">
                <a:solidFill>
                  <a:schemeClr val="dk1"/>
                </a:solidFill>
                <a:latin typeface="Twentieth Century"/>
                <a:ea typeface="Twentieth Century"/>
                <a:cs typeface="Twentieth Century"/>
                <a:sym typeface="Twentieth Century"/>
              </a:defRPr>
            </a:lvl4pPr>
            <a:lvl5pPr indent="-311150" lvl="4" marL="2286000" marR="0" rtl="0" algn="l">
              <a:spcBef>
                <a:spcPts val="400"/>
              </a:spcBef>
              <a:spcAft>
                <a:spcPts val="0"/>
              </a:spcAft>
              <a:buClr>
                <a:srgbClr val="F5CD2D"/>
              </a:buClr>
              <a:buSzPts val="1300"/>
              <a:buFont typeface="Noto Sans Symbols"/>
              <a:buChar char="■"/>
              <a:defRPr b="0" i="0" sz="2000" u="none" cap="none" strike="noStrike">
                <a:solidFill>
                  <a:schemeClr val="dk1"/>
                </a:solidFill>
                <a:latin typeface="Twentieth Century"/>
                <a:ea typeface="Twentieth Century"/>
                <a:cs typeface="Twentieth Century"/>
                <a:sym typeface="Twentieth Century"/>
              </a:defRPr>
            </a:lvl5pPr>
            <a:lvl6pPr indent="-342900" lvl="5" marL="27432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6pPr>
            <a:lvl7pPr indent="-342900" lvl="6" marL="32004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7pPr>
            <a:lvl8pPr indent="-342900" lvl="7" marL="36576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8pPr>
            <a:lvl9pPr indent="-342900" lvl="8" marL="4114800" marR="0" rtl="0" algn="l">
              <a:spcBef>
                <a:spcPts val="360"/>
              </a:spcBef>
              <a:spcAft>
                <a:spcPts val="0"/>
              </a:spcAft>
              <a:buClr>
                <a:schemeClr val="accent4"/>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9pPr>
          </a:lstStyle>
          <a:p/>
        </p:txBody>
      </p:sp>
      <p:sp>
        <p:nvSpPr>
          <p:cNvPr id="135" name="Google Shape;135;p18"/>
          <p:cNvSpPr txBox="1"/>
          <p:nvPr>
            <p:ph idx="10" type="dt"/>
          </p:nvPr>
        </p:nvSpPr>
        <p:spPr>
          <a:xfrm>
            <a:off x="6553200" y="6248400"/>
            <a:ext cx="22098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400" u="none">
                <a:solidFill>
                  <a:schemeClr val="dk2"/>
                </a:solidFill>
                <a:latin typeface="Twentieth Century"/>
                <a:ea typeface="Twentieth Century"/>
                <a:cs typeface="Twentieth Century"/>
                <a:sym typeface="Twentieth Century"/>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Google Shape;136;p18"/>
          <p:cNvSpPr txBox="1"/>
          <p:nvPr>
            <p:ph idx="11" type="ftr"/>
          </p:nvPr>
        </p:nvSpPr>
        <p:spPr>
          <a:xfrm>
            <a:off x="457200" y="6248400"/>
            <a:ext cx="5573712"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7" name="Google Shape;137;p18"/>
          <p:cNvSpPr txBox="1"/>
          <p:nvPr>
            <p:ph idx="12" type="sldNum"/>
          </p:nvPr>
        </p:nvSpPr>
        <p:spPr>
          <a:xfrm rot="5400000">
            <a:off x="5989637" y="144462"/>
            <a:ext cx="533400" cy="244475"/>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1pPr>
            <a:lvl2pPr indent="0" lvl="1"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2pPr>
            <a:lvl3pPr indent="0" lvl="2"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3pPr>
            <a:lvl4pPr indent="0" lvl="3"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4pPr>
            <a:lvl5pPr indent="0" lvl="4"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5pPr>
            <a:lvl6pPr indent="0" lvl="5"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6pPr>
            <a:lvl7pPr indent="0" lvl="6"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7pPr>
            <a:lvl8pPr indent="0" lvl="7"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8pPr>
            <a:lvl9pPr indent="0" lvl="8" marL="0" marR="0" rtl="0" algn="ctr">
              <a:lnSpc>
                <a:spcPct val="100000"/>
              </a:lnSpc>
              <a:spcBef>
                <a:spcPts val="0"/>
              </a:spcBef>
              <a:spcAft>
                <a:spcPts val="0"/>
              </a:spcAft>
              <a:buClr>
                <a:srgbClr val="FFFFFF"/>
              </a:buClr>
              <a:buSzPts val="1400"/>
              <a:buFont typeface="Twentieth Century"/>
              <a:buNone/>
              <a:defRPr b="1" i="0" sz="1400" u="none">
                <a:solidFill>
                  <a:srgbClr val="FFFFFF"/>
                </a:solidFill>
                <a:latin typeface="Twentieth Century"/>
                <a:ea typeface="Twentieth Century"/>
                <a:cs typeface="Twentieth Century"/>
                <a:sym typeface="Twentieth Century"/>
              </a:defRPr>
            </a:lvl9pPr>
          </a:lstStyle>
          <a:p>
            <a:pPr indent="0" lvl="0" marL="0" rtl="0" algn="ctr">
              <a:spcBef>
                <a:spcPts val="0"/>
              </a:spcBef>
              <a:spcAft>
                <a:spcPts val="0"/>
              </a:spcAft>
              <a:buNone/>
            </a:pPr>
            <a:fld id="{00000000-1234-1234-1234-123412341234}" type="slidenum">
              <a:rPr lang="en-US"/>
              <a:t>‹#›</a:t>
            </a:fld>
            <a:endParaRPr b="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0"/>
          <p:cNvSpPr txBox="1"/>
          <p:nvPr>
            <p:ph type="ctrTitle"/>
          </p:nvPr>
        </p:nvSpPr>
        <p:spPr>
          <a:xfrm>
            <a:off x="2362200" y="4038600"/>
            <a:ext cx="6477000" cy="18288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lt2"/>
              </a:buClr>
              <a:buSzPts val="4400"/>
              <a:buFont typeface="Arial"/>
              <a:buNone/>
            </a:pPr>
            <a:r>
              <a:rPr b="0" i="0" lang="en-US" sz="4400" u="none">
                <a:solidFill>
                  <a:schemeClr val="lt2"/>
                </a:solidFill>
                <a:latin typeface="Arial"/>
                <a:ea typeface="Arial"/>
                <a:cs typeface="Arial"/>
                <a:sym typeface="Arial"/>
              </a:rPr>
              <a:t>NUTRITION </a:t>
            </a:r>
            <a:endParaRPr/>
          </a:p>
        </p:txBody>
      </p:sp>
      <p:sp>
        <p:nvSpPr>
          <p:cNvPr id="149" name="Google Shape;149;p20"/>
          <p:cNvSpPr txBox="1"/>
          <p:nvPr>
            <p:ph idx="1" type="subTitle"/>
          </p:nvPr>
        </p:nvSpPr>
        <p:spPr>
          <a:xfrm>
            <a:off x="2362200" y="6049962"/>
            <a:ext cx="6705600" cy="685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SzPts val="1560"/>
              <a:buNone/>
            </a:pPr>
            <a:r>
              <a:t/>
            </a:r>
            <a:endParaRPr sz="26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9"/>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Carbohydrates</a:t>
            </a:r>
            <a:endParaRPr/>
          </a:p>
        </p:txBody>
      </p:sp>
      <p:sp>
        <p:nvSpPr>
          <p:cNvPr id="220" name="Google Shape;220;p29"/>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Starches &amp; Sugars found in foods that provide the </a:t>
            </a:r>
            <a:r>
              <a:rPr b="1" i="0" lang="en-US" sz="2900" u="none">
                <a:solidFill>
                  <a:srgbClr val="FF0000"/>
                </a:solidFill>
                <a:latin typeface="Arial"/>
                <a:ea typeface="Arial"/>
                <a:cs typeface="Arial"/>
                <a:sym typeface="Arial"/>
              </a:rPr>
              <a:t>body’s main source of energy</a:t>
            </a:r>
            <a:r>
              <a:rPr b="0" i="0" lang="en-US" sz="2900" u="none">
                <a:solidFill>
                  <a:schemeClr val="dk1"/>
                </a:solidFill>
                <a:latin typeface="Arial"/>
                <a:ea typeface="Arial"/>
                <a:cs typeface="Arial"/>
                <a:sym typeface="Arial"/>
              </a:rPr>
              <a:t>.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Three types:</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Simple Carbohydrates </a:t>
            </a:r>
            <a:r>
              <a:rPr b="0" i="0" lang="en-US" sz="2600" u="none" cap="none" strike="noStrike">
                <a:solidFill>
                  <a:schemeClr val="dk1"/>
                </a:solidFill>
                <a:latin typeface="Arial"/>
                <a:ea typeface="Arial"/>
                <a:cs typeface="Arial"/>
                <a:sym typeface="Arial"/>
              </a:rPr>
              <a:t>are sugars.</a:t>
            </a:r>
            <a:endParaRPr/>
          </a:p>
          <a:p>
            <a:pPr indent="-228600" lvl="2" marL="914400" marR="0" rtl="0" algn="l">
              <a:lnSpc>
                <a:spcPct val="100000"/>
              </a:lnSpc>
              <a:spcBef>
                <a:spcPts val="500"/>
              </a:spcBef>
              <a:spcAft>
                <a:spcPts val="0"/>
              </a:spcAft>
              <a:buClr>
                <a:schemeClr val="accent2"/>
              </a:buClr>
              <a:buSzPts val="1725"/>
              <a:buFont typeface="Noto Sans Symbols"/>
              <a:buChar char="■"/>
            </a:pPr>
            <a:r>
              <a:rPr b="0" i="0" lang="en-US" sz="2300" u="none" cap="none" strike="noStrike">
                <a:solidFill>
                  <a:schemeClr val="dk1"/>
                </a:solidFill>
                <a:latin typeface="Arial"/>
                <a:ea typeface="Arial"/>
                <a:cs typeface="Arial"/>
                <a:sym typeface="Arial"/>
              </a:rPr>
              <a:t>Sugar can be found naturally in fruits &amp; milk but it is also added to breads, cookies, and cereals</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Complex Carbohydrates </a:t>
            </a:r>
            <a:r>
              <a:rPr b="0" i="0" lang="en-US" sz="2600" u="none" cap="none" strike="noStrike">
                <a:solidFill>
                  <a:schemeClr val="dk1"/>
                </a:solidFill>
                <a:latin typeface="Arial"/>
                <a:ea typeface="Arial"/>
                <a:cs typeface="Arial"/>
                <a:sym typeface="Arial"/>
              </a:rPr>
              <a:t>are starches that can be found in grain products, potatoes, and pastas</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Fiber</a:t>
            </a:r>
            <a:r>
              <a:rPr b="0" i="0" lang="en-US" sz="2600" u="none" cap="none" strike="noStrike">
                <a:solidFill>
                  <a:schemeClr val="dk1"/>
                </a:solidFill>
                <a:latin typeface="Arial"/>
                <a:ea typeface="Arial"/>
                <a:cs typeface="Arial"/>
                <a:sym typeface="Arial"/>
              </a:rPr>
              <a:t> is type of starch that the body can not digest.  Your body uses it to move waste through the digestive tract. It is found in fruits, vegetable, and whole grains.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0"/>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Protein </a:t>
            </a:r>
            <a:endParaRPr/>
          </a:p>
        </p:txBody>
      </p:sp>
      <p:sp>
        <p:nvSpPr>
          <p:cNvPr id="226" name="Google Shape;226;p30"/>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Nutrients the body uses to </a:t>
            </a:r>
            <a:r>
              <a:rPr b="1" i="0" lang="en-US" sz="2900" u="none">
                <a:solidFill>
                  <a:srgbClr val="FF0000"/>
                </a:solidFill>
                <a:latin typeface="Arial"/>
                <a:ea typeface="Arial"/>
                <a:cs typeface="Arial"/>
                <a:sym typeface="Arial"/>
              </a:rPr>
              <a:t>build and maintain its cells and tissues.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Proteins are made up of chemicals called </a:t>
            </a:r>
            <a:r>
              <a:rPr b="1" i="0" lang="en-US" sz="2900" u="none">
                <a:solidFill>
                  <a:srgbClr val="FF0000"/>
                </a:solidFill>
                <a:latin typeface="Arial"/>
                <a:ea typeface="Arial"/>
                <a:cs typeface="Arial"/>
                <a:sym typeface="Arial"/>
              </a:rPr>
              <a:t>amino acids</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Muscles, bones, skin, and internal organs are all constructed of proteins.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Between 10-15% of your daily calories should come from protein</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Food Sources: </a:t>
            </a:r>
            <a:r>
              <a:rPr b="1" i="0" lang="en-US" sz="2900" u="none">
                <a:solidFill>
                  <a:srgbClr val="FF0000"/>
                </a:solidFill>
                <a:latin typeface="Arial"/>
                <a:ea typeface="Arial"/>
                <a:cs typeface="Arial"/>
                <a:sym typeface="Arial"/>
              </a:rPr>
              <a:t>meats, dairy products, nuts, beans</a:t>
            </a:r>
            <a:r>
              <a:rPr b="0" i="0" lang="en-US" sz="2900" u="none">
                <a:solidFill>
                  <a:schemeClr val="dk1"/>
                </a:solidFill>
                <a:latin typeface="Arial"/>
                <a:ea typeface="Arial"/>
                <a:cs typeface="Arial"/>
                <a:sym typeface="Arial"/>
              </a:rPr>
              <a: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1"/>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Fats</a:t>
            </a:r>
            <a:endParaRPr/>
          </a:p>
        </p:txBody>
      </p:sp>
      <p:sp>
        <p:nvSpPr>
          <p:cNvPr id="232" name="Google Shape;232;p31"/>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Your body DOES need some fat to function properly, however there are many types of fat and you should select the “healthier” versions.</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Types of Fats:</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Unsaturated Fat</a:t>
            </a:r>
            <a:r>
              <a:rPr b="0" i="0" lang="en-US" sz="2600" u="none" cap="none" strike="noStrike">
                <a:solidFill>
                  <a:schemeClr val="dk1"/>
                </a:solidFill>
                <a:latin typeface="Arial"/>
                <a:ea typeface="Arial"/>
                <a:cs typeface="Arial"/>
                <a:sym typeface="Arial"/>
              </a:rPr>
              <a:t>: found in vegetable oil, nuts, and seeds.  Moderate amounts may lower your risk of heart disease.</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Saturated Fat</a:t>
            </a:r>
            <a:r>
              <a:rPr b="0" i="0" lang="en-US" sz="2600" u="none" cap="none" strike="noStrike">
                <a:solidFill>
                  <a:schemeClr val="dk1"/>
                </a:solidFill>
                <a:latin typeface="Arial"/>
                <a:ea typeface="Arial"/>
                <a:cs typeface="Arial"/>
                <a:sym typeface="Arial"/>
              </a:rPr>
              <a:t>: found in animal based foods such as meat and dairy products.  Too many saturated fats can increase the risk of heart disease.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2"/>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Fats (continued) </a:t>
            </a:r>
            <a:endParaRPr/>
          </a:p>
        </p:txBody>
      </p:sp>
      <p:sp>
        <p:nvSpPr>
          <p:cNvPr id="238" name="Google Shape;238;p32"/>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Types of Fats (continued)</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Trans Fats</a:t>
            </a:r>
            <a:r>
              <a:rPr b="0" i="0" lang="en-US" sz="2600" u="none" cap="none" strike="noStrike">
                <a:solidFill>
                  <a:schemeClr val="dk1"/>
                </a:solidFill>
                <a:latin typeface="Arial"/>
                <a:ea typeface="Arial"/>
                <a:cs typeface="Arial"/>
                <a:sym typeface="Arial"/>
              </a:rPr>
              <a:t>: fats formed from a process called hydrogenation which causes vegetable oil to harden.  As it hardens the fat becomes more saturated. Food sources are margarine, snack foods, and packaged baked goods.  Trans fats can raise your blood cholesterol level which increases your risk of heart attack.  </a:t>
            </a:r>
            <a:endParaRPr/>
          </a:p>
          <a:p>
            <a:pPr indent="-228600" lvl="2" marL="914400" marR="0" rtl="0" algn="l">
              <a:lnSpc>
                <a:spcPct val="100000"/>
              </a:lnSpc>
              <a:spcBef>
                <a:spcPts val="500"/>
              </a:spcBef>
              <a:spcAft>
                <a:spcPts val="0"/>
              </a:spcAft>
              <a:buClr>
                <a:schemeClr val="accent2"/>
              </a:buClr>
              <a:buSzPts val="1725"/>
              <a:buFont typeface="Noto Sans Symbols"/>
              <a:buChar char="■"/>
            </a:pPr>
            <a:r>
              <a:rPr b="0" i="0" lang="en-US" sz="2300" u="none" cap="none" strike="noStrike">
                <a:solidFill>
                  <a:schemeClr val="dk1"/>
                </a:solidFill>
                <a:latin typeface="Arial"/>
                <a:ea typeface="Arial"/>
                <a:cs typeface="Arial"/>
                <a:sym typeface="Arial"/>
              </a:rPr>
              <a:t>Because it is known to be harmful, the USDA requires that the amount of trans fat be listed on nutrition labels.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3"/>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Fats (continued) </a:t>
            </a:r>
            <a:endParaRPr/>
          </a:p>
        </p:txBody>
      </p:sp>
      <p:sp>
        <p:nvSpPr>
          <p:cNvPr id="244" name="Google Shape;244;p33"/>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Consuming </a:t>
            </a:r>
            <a:r>
              <a:rPr b="1" i="0" lang="en-US" sz="2900" u="none">
                <a:solidFill>
                  <a:srgbClr val="FF0000"/>
                </a:solidFill>
                <a:latin typeface="Arial"/>
                <a:ea typeface="Arial"/>
                <a:cs typeface="Arial"/>
                <a:sym typeface="Arial"/>
              </a:rPr>
              <a:t>too many fats can lead to weight gain and obesity.</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1" i="0" lang="en-US" sz="2900" u="none">
                <a:solidFill>
                  <a:srgbClr val="FF0000"/>
                </a:solidFill>
                <a:latin typeface="Arial"/>
                <a:ea typeface="Arial"/>
                <a:cs typeface="Arial"/>
                <a:sym typeface="Arial"/>
              </a:rPr>
              <a:t>Fats provide energy </a:t>
            </a:r>
            <a:r>
              <a:rPr b="0" i="0" lang="en-US" sz="2900" u="none">
                <a:solidFill>
                  <a:schemeClr val="dk1"/>
                </a:solidFill>
                <a:latin typeface="Arial"/>
                <a:ea typeface="Arial"/>
                <a:cs typeface="Arial"/>
                <a:sym typeface="Arial"/>
              </a:rPr>
              <a:t>to the body.  They are also necessary for brain development, blood clotting, and controlling inflammation.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Fats also absorb and transport fat-soluble vitamins through the bloodstream.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Teenagers should consume less than 25-30% of their total calories from fat. </a:t>
            </a:r>
            <a:endParaRPr/>
          </a:p>
        </p:txBody>
      </p:sp>
      <p:pic>
        <p:nvPicPr>
          <p:cNvPr id="245" name="Google Shape;245;p33"/>
          <p:cNvPicPr preferRelativeResize="0"/>
          <p:nvPr/>
        </p:nvPicPr>
        <p:blipFill rotWithShape="1">
          <a:blip r:embed="rId3">
            <a:alphaModFix/>
          </a:blip>
          <a:srcRect b="0" l="0" r="0" t="0"/>
          <a:stretch/>
        </p:blipFill>
        <p:spPr>
          <a:xfrm>
            <a:off x="7162800" y="5400675"/>
            <a:ext cx="1447800" cy="14573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4"/>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Vitamins</a:t>
            </a:r>
            <a:endParaRPr/>
          </a:p>
        </p:txBody>
      </p:sp>
      <p:sp>
        <p:nvSpPr>
          <p:cNvPr id="251" name="Google Shape;251;p34"/>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Compounds found in food that help to </a:t>
            </a:r>
            <a:r>
              <a:rPr b="1" i="0" lang="en-US" sz="2900" u="none">
                <a:solidFill>
                  <a:srgbClr val="FF0000"/>
                </a:solidFill>
                <a:latin typeface="Arial"/>
                <a:ea typeface="Arial"/>
                <a:cs typeface="Arial"/>
                <a:sym typeface="Arial"/>
              </a:rPr>
              <a:t>regulate many body processes.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There are several different vitamins that each perform different functions in the body.</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Many foods contain some vitamins, but </a:t>
            </a:r>
            <a:r>
              <a:rPr b="1" i="0" lang="en-US" sz="2900" u="none">
                <a:solidFill>
                  <a:srgbClr val="FF0000"/>
                </a:solidFill>
                <a:latin typeface="Arial"/>
                <a:ea typeface="Arial"/>
                <a:cs typeface="Arial"/>
                <a:sym typeface="Arial"/>
              </a:rPr>
              <a:t>fruits and vegetable </a:t>
            </a:r>
            <a:r>
              <a:rPr b="0" i="0" lang="en-US" sz="2900" u="none">
                <a:solidFill>
                  <a:schemeClr val="dk1"/>
                </a:solidFill>
                <a:latin typeface="Arial"/>
                <a:ea typeface="Arial"/>
                <a:cs typeface="Arial"/>
                <a:sym typeface="Arial"/>
              </a:rPr>
              <a:t>are the best source.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Vitamin supplements can also be taken to enhance the diet.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Minerals</a:t>
            </a:r>
            <a:endParaRPr/>
          </a:p>
        </p:txBody>
      </p:sp>
      <p:sp>
        <p:nvSpPr>
          <p:cNvPr id="257" name="Google Shape;257;p35"/>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Elements </a:t>
            </a:r>
            <a:r>
              <a:rPr b="1" i="0" lang="en-US" sz="2900" u="none">
                <a:solidFill>
                  <a:srgbClr val="FF0000"/>
                </a:solidFill>
                <a:latin typeface="Arial"/>
                <a:ea typeface="Arial"/>
                <a:cs typeface="Arial"/>
                <a:sym typeface="Arial"/>
              </a:rPr>
              <a:t>found in food </a:t>
            </a:r>
            <a:r>
              <a:rPr b="0" i="0" lang="en-US" sz="2900" u="none">
                <a:solidFill>
                  <a:schemeClr val="dk1"/>
                </a:solidFill>
                <a:latin typeface="Arial"/>
                <a:ea typeface="Arial"/>
                <a:cs typeface="Arial"/>
                <a:sym typeface="Arial"/>
              </a:rPr>
              <a:t>that are used by the body. Your body can not make any of these minerals, so the only way to get them is to eat them.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Examples of commonly needed minerals:</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Calcium</a:t>
            </a:r>
            <a:r>
              <a:rPr b="0" i="0" lang="en-US" sz="2600" u="none" cap="none" strike="noStrike">
                <a:solidFill>
                  <a:srgbClr val="FF0000"/>
                </a:solidFill>
                <a:latin typeface="Arial"/>
                <a:ea typeface="Arial"/>
                <a:cs typeface="Arial"/>
                <a:sym typeface="Arial"/>
              </a:rPr>
              <a:t>: </a:t>
            </a:r>
            <a:r>
              <a:rPr b="0" i="0" lang="en-US" sz="2600" u="none" cap="none" strike="noStrike">
                <a:solidFill>
                  <a:schemeClr val="dk1"/>
                </a:solidFill>
                <a:latin typeface="Arial"/>
                <a:ea typeface="Arial"/>
                <a:cs typeface="Arial"/>
                <a:sym typeface="Arial"/>
              </a:rPr>
              <a:t>forms bones and teeth and found in dairy products. </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Iron: </a:t>
            </a:r>
            <a:r>
              <a:rPr b="0" i="0" lang="en-US" sz="2600" u="none" cap="none" strike="noStrike">
                <a:solidFill>
                  <a:schemeClr val="dk1"/>
                </a:solidFill>
                <a:latin typeface="Arial"/>
                <a:ea typeface="Arial"/>
                <a:cs typeface="Arial"/>
                <a:sym typeface="Arial"/>
              </a:rPr>
              <a:t>necessary for transporting oxygen throughout the body.  Can be found in meat, poultry, and beans.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6"/>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Nutrients: Water</a:t>
            </a:r>
            <a:endParaRPr/>
          </a:p>
        </p:txBody>
      </p:sp>
      <p:sp>
        <p:nvSpPr>
          <p:cNvPr id="263" name="Google Shape;263;p36"/>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440"/>
              <a:buFont typeface="Noto Sans Symbols"/>
              <a:buChar char="◻"/>
            </a:pPr>
            <a:r>
              <a:rPr b="0" i="0" lang="en-US" sz="2400" u="none">
                <a:solidFill>
                  <a:schemeClr val="dk1"/>
                </a:solidFill>
                <a:latin typeface="Arial"/>
                <a:ea typeface="Arial"/>
                <a:cs typeface="Arial"/>
                <a:sym typeface="Arial"/>
              </a:rPr>
              <a:t>Water is essential for most body functions</a:t>
            </a:r>
            <a:endParaRPr/>
          </a:p>
          <a:p>
            <a:pPr indent="-319087" lvl="0" marL="319087" marR="0" rtl="0" algn="l">
              <a:lnSpc>
                <a:spcPct val="100000"/>
              </a:lnSpc>
              <a:spcBef>
                <a:spcPts val="700"/>
              </a:spcBef>
              <a:spcAft>
                <a:spcPts val="0"/>
              </a:spcAft>
              <a:buClr>
                <a:schemeClr val="accent2"/>
              </a:buClr>
              <a:buSzPts val="1440"/>
              <a:buFont typeface="Noto Sans Symbols"/>
              <a:buChar char="◻"/>
            </a:pPr>
            <a:r>
              <a:rPr b="1" i="0" lang="en-US" sz="2400" u="none">
                <a:solidFill>
                  <a:srgbClr val="FF0000"/>
                </a:solidFill>
                <a:latin typeface="Arial"/>
                <a:ea typeface="Arial"/>
                <a:cs typeface="Arial"/>
                <a:sym typeface="Arial"/>
              </a:rPr>
              <a:t>All of the body cells contain water</a:t>
            </a:r>
            <a:endParaRPr/>
          </a:p>
          <a:p>
            <a:pPr indent="-319087" lvl="0" marL="319087" marR="0" rtl="0" algn="l">
              <a:lnSpc>
                <a:spcPct val="100000"/>
              </a:lnSpc>
              <a:spcBef>
                <a:spcPts val="700"/>
              </a:spcBef>
              <a:spcAft>
                <a:spcPts val="0"/>
              </a:spcAft>
              <a:buClr>
                <a:schemeClr val="accent2"/>
              </a:buClr>
              <a:buSzPts val="1440"/>
              <a:buFont typeface="Noto Sans Symbols"/>
              <a:buChar char="◻"/>
            </a:pPr>
            <a:r>
              <a:rPr b="0" i="0" lang="en-US" sz="2400" u="none">
                <a:solidFill>
                  <a:schemeClr val="dk1"/>
                </a:solidFill>
                <a:latin typeface="Arial"/>
                <a:ea typeface="Arial"/>
                <a:cs typeface="Arial"/>
                <a:sym typeface="Arial"/>
              </a:rPr>
              <a:t>Some of the functions of water in the body are:</a:t>
            </a:r>
            <a:endParaRPr/>
          </a:p>
          <a:p>
            <a:pPr indent="-273049" lvl="1" marL="639762" marR="0" rtl="0" algn="l">
              <a:lnSpc>
                <a:spcPct val="100000"/>
              </a:lnSpc>
              <a:spcBef>
                <a:spcPts val="500"/>
              </a:spcBef>
              <a:spcAft>
                <a:spcPts val="0"/>
              </a:spcAft>
              <a:buClr>
                <a:schemeClr val="accent1"/>
              </a:buClr>
              <a:buSzPts val="1400"/>
              <a:buFont typeface="Noto Sans Symbols"/>
              <a:buChar char="🞑"/>
            </a:pPr>
            <a:r>
              <a:rPr b="1" i="0" lang="en-US" sz="2000" u="none" cap="none" strike="noStrike">
                <a:solidFill>
                  <a:srgbClr val="FF0000"/>
                </a:solidFill>
                <a:latin typeface="Arial"/>
                <a:ea typeface="Arial"/>
                <a:cs typeface="Arial"/>
                <a:sym typeface="Arial"/>
              </a:rPr>
              <a:t>Moving food </a:t>
            </a:r>
            <a:r>
              <a:rPr b="0" i="0" lang="en-US" sz="2000" u="none" cap="none" strike="noStrike">
                <a:solidFill>
                  <a:schemeClr val="dk1"/>
                </a:solidFill>
                <a:latin typeface="Arial"/>
                <a:ea typeface="Arial"/>
                <a:cs typeface="Arial"/>
                <a:sym typeface="Arial"/>
              </a:rPr>
              <a:t>through the digestive system</a:t>
            </a:r>
            <a:endParaRPr/>
          </a:p>
          <a:p>
            <a:pPr indent="-273049" lvl="1" marL="639762" marR="0" rtl="0" algn="l">
              <a:lnSpc>
                <a:spcPct val="100000"/>
              </a:lnSpc>
              <a:spcBef>
                <a:spcPts val="500"/>
              </a:spcBef>
              <a:spcAft>
                <a:spcPts val="0"/>
              </a:spcAft>
              <a:buClr>
                <a:schemeClr val="accent1"/>
              </a:buClr>
              <a:buSzPts val="1400"/>
              <a:buFont typeface="Noto Sans Symbols"/>
              <a:buChar char="🞑"/>
            </a:pPr>
            <a:r>
              <a:rPr b="1" i="0" lang="en-US" sz="2000" u="none" cap="none" strike="noStrike">
                <a:solidFill>
                  <a:srgbClr val="FF0000"/>
                </a:solidFill>
                <a:latin typeface="Arial"/>
                <a:ea typeface="Arial"/>
                <a:cs typeface="Arial"/>
                <a:sym typeface="Arial"/>
              </a:rPr>
              <a:t>Transporting nutrients</a:t>
            </a:r>
            <a:endParaRPr/>
          </a:p>
          <a:p>
            <a:pPr indent="-273049" lvl="1" marL="639762" marR="0" rtl="0" algn="l">
              <a:lnSpc>
                <a:spcPct val="100000"/>
              </a:lnSpc>
              <a:spcBef>
                <a:spcPts val="500"/>
              </a:spcBef>
              <a:spcAft>
                <a:spcPts val="0"/>
              </a:spcAft>
              <a:buClr>
                <a:schemeClr val="accent1"/>
              </a:buClr>
              <a:buSzPts val="1400"/>
              <a:buFont typeface="Noto Sans Symbols"/>
              <a:buChar char="🞑"/>
            </a:pPr>
            <a:r>
              <a:rPr b="1" i="0" lang="en-US" sz="2000" u="none" cap="none" strike="noStrike">
                <a:solidFill>
                  <a:srgbClr val="FF0000"/>
                </a:solidFill>
                <a:latin typeface="Arial"/>
                <a:ea typeface="Arial"/>
                <a:cs typeface="Arial"/>
                <a:sym typeface="Arial"/>
              </a:rPr>
              <a:t>Removing wastes</a:t>
            </a:r>
            <a:endParaRPr/>
          </a:p>
          <a:p>
            <a:pPr indent="-273049" lvl="1" marL="639762" marR="0" rtl="0" algn="l">
              <a:lnSpc>
                <a:spcPct val="100000"/>
              </a:lnSpc>
              <a:spcBef>
                <a:spcPts val="500"/>
              </a:spcBef>
              <a:spcAft>
                <a:spcPts val="0"/>
              </a:spcAft>
              <a:buClr>
                <a:schemeClr val="accent1"/>
              </a:buClr>
              <a:buSzPts val="1400"/>
              <a:buFont typeface="Noto Sans Symbols"/>
              <a:buChar char="🞑"/>
            </a:pPr>
            <a:r>
              <a:rPr b="0" i="0" lang="en-US" sz="2000" u="none" cap="none" strike="noStrike">
                <a:solidFill>
                  <a:schemeClr val="dk1"/>
                </a:solidFill>
                <a:latin typeface="Arial"/>
                <a:ea typeface="Arial"/>
                <a:cs typeface="Arial"/>
                <a:sym typeface="Arial"/>
              </a:rPr>
              <a:t>Cooling the body through </a:t>
            </a:r>
            <a:r>
              <a:rPr b="1" i="0" lang="en-US" sz="2000" u="none" cap="none" strike="noStrike">
                <a:solidFill>
                  <a:srgbClr val="FF0000"/>
                </a:solidFill>
                <a:latin typeface="Arial"/>
                <a:ea typeface="Arial"/>
                <a:cs typeface="Arial"/>
                <a:sym typeface="Arial"/>
              </a:rPr>
              <a:t>perspiration</a:t>
            </a:r>
            <a:endParaRPr/>
          </a:p>
          <a:p>
            <a:pPr indent="-319087" lvl="0" marL="319087" marR="0" rtl="0" algn="l">
              <a:lnSpc>
                <a:spcPct val="100000"/>
              </a:lnSpc>
              <a:spcBef>
                <a:spcPts val="700"/>
              </a:spcBef>
              <a:spcAft>
                <a:spcPts val="0"/>
              </a:spcAft>
              <a:buClr>
                <a:schemeClr val="accent2"/>
              </a:buClr>
              <a:buSzPts val="1440"/>
              <a:buFont typeface="Noto Sans Symbols"/>
              <a:buChar char="◻"/>
            </a:pPr>
            <a:r>
              <a:rPr b="0" i="0" lang="en-US" sz="2400" u="none">
                <a:solidFill>
                  <a:schemeClr val="dk1"/>
                </a:solidFill>
                <a:latin typeface="Arial"/>
                <a:ea typeface="Arial"/>
                <a:cs typeface="Arial"/>
                <a:sym typeface="Arial"/>
              </a:rPr>
              <a:t>Teen girls should drink about 9 cups of water/day</a:t>
            </a:r>
            <a:endParaRPr/>
          </a:p>
          <a:p>
            <a:pPr indent="-319087" lvl="0" marL="319087" marR="0" rtl="0" algn="l">
              <a:lnSpc>
                <a:spcPct val="100000"/>
              </a:lnSpc>
              <a:spcBef>
                <a:spcPts val="700"/>
              </a:spcBef>
              <a:spcAft>
                <a:spcPts val="0"/>
              </a:spcAft>
              <a:buClr>
                <a:schemeClr val="accent2"/>
              </a:buClr>
              <a:buSzPts val="1440"/>
              <a:buFont typeface="Noto Sans Symbols"/>
              <a:buChar char="◻"/>
            </a:pPr>
            <a:r>
              <a:rPr b="0" i="0" lang="en-US" sz="2400" u="none">
                <a:solidFill>
                  <a:schemeClr val="dk1"/>
                </a:solidFill>
                <a:latin typeface="Arial"/>
                <a:ea typeface="Arial"/>
                <a:cs typeface="Arial"/>
                <a:sym typeface="Arial"/>
              </a:rPr>
              <a:t>Teen boys should drink about 13 cups of water/day</a:t>
            </a:r>
            <a:endParaRPr/>
          </a:p>
          <a:p>
            <a:pPr indent="-319087" lvl="0" marL="319087" marR="0" rtl="0" algn="l">
              <a:lnSpc>
                <a:spcPct val="100000"/>
              </a:lnSpc>
              <a:spcBef>
                <a:spcPts val="700"/>
              </a:spcBef>
              <a:spcAft>
                <a:spcPts val="0"/>
              </a:spcAft>
              <a:buClr>
                <a:schemeClr val="accent2"/>
              </a:buClr>
              <a:buSzPts val="1440"/>
              <a:buFont typeface="Noto Sans Symbols"/>
              <a:buChar char="◻"/>
            </a:pPr>
            <a:r>
              <a:rPr b="0" i="0" lang="en-US" sz="2400" u="none">
                <a:solidFill>
                  <a:schemeClr val="dk1"/>
                </a:solidFill>
                <a:latin typeface="Arial"/>
                <a:ea typeface="Arial"/>
                <a:cs typeface="Arial"/>
                <a:sym typeface="Arial"/>
              </a:rPr>
              <a:t>If you are physically active and sweating you need to drink more water to replace that which is lost in sweat</a:t>
            </a:r>
            <a:r>
              <a:rPr b="0" i="0" lang="en-US" sz="2900" u="none">
                <a:solidFill>
                  <a:schemeClr val="dk1"/>
                </a:solidFill>
                <a:latin typeface="Arial"/>
                <a:ea typeface="Arial"/>
                <a:cs typeface="Arial"/>
                <a:sym typeface="Arial"/>
              </a:rPr>
              <a:t>.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7"/>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2"/>
              </a:buClr>
              <a:buSzPts val="4800"/>
              <a:buFont typeface="Arial"/>
              <a:buNone/>
            </a:pPr>
            <a:r>
              <a:rPr b="0" i="0" lang="en-US" sz="4800" u="none">
                <a:solidFill>
                  <a:schemeClr val="dk2"/>
                </a:solidFill>
                <a:latin typeface="Arial"/>
                <a:ea typeface="Arial"/>
                <a:cs typeface="Arial"/>
                <a:sym typeface="Arial"/>
              </a:rPr>
              <a:t>Summary Video </a:t>
            </a:r>
            <a:endParaRPr/>
          </a:p>
        </p:txBody>
      </p:sp>
      <p:sp>
        <p:nvSpPr>
          <p:cNvPr id="269" name="Google Shape;269;p37"/>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208597" lvl="0" marL="319087" marR="0" rtl="0" algn="l">
              <a:lnSpc>
                <a:spcPct val="100000"/>
              </a:lnSpc>
              <a:spcBef>
                <a:spcPts val="0"/>
              </a:spcBef>
              <a:spcAft>
                <a:spcPts val="0"/>
              </a:spcAft>
              <a:buClr>
                <a:schemeClr val="accent2"/>
              </a:buClr>
              <a:buSzPts val="1740"/>
              <a:buFont typeface="Noto Sans Symbols"/>
              <a:buNone/>
            </a:pPr>
            <a:r>
              <a:t/>
            </a:r>
            <a:endParaRPr b="0" i="0" sz="2900" u="none">
              <a:solidFill>
                <a:schemeClr val="dk1"/>
              </a:solidFill>
              <a:latin typeface="Twentieth Century"/>
              <a:ea typeface="Twentieth Century"/>
              <a:cs typeface="Twentieth Century"/>
              <a:sym typeface="Twentieth Century"/>
            </a:endParaRPr>
          </a:p>
          <a:p>
            <a:pPr indent="-208598" lvl="0" marL="319088" marR="0" rtl="0" algn="l">
              <a:spcBef>
                <a:spcPts val="700"/>
              </a:spcBef>
              <a:spcAft>
                <a:spcPts val="0"/>
              </a:spcAft>
              <a:buClr>
                <a:schemeClr val="accent2"/>
              </a:buClr>
              <a:buSzPts val="1740"/>
              <a:buFont typeface="Noto Sans Symbols"/>
              <a:buNone/>
            </a:pPr>
            <a:r>
              <a:t/>
            </a:r>
            <a:endParaRPr b="0" i="0" sz="2900" u="none">
              <a:solidFill>
                <a:schemeClr val="dk1"/>
              </a:solidFill>
              <a:latin typeface="Twentieth Century"/>
              <a:ea typeface="Twentieth Century"/>
              <a:cs typeface="Twentieth Century"/>
              <a:sym typeface="Twentieth Century"/>
            </a:endParaRPr>
          </a:p>
        </p:txBody>
      </p:sp>
      <p:pic>
        <p:nvPicPr>
          <p:cNvPr id="270" name="Google Shape;270;p37"/>
          <p:cNvPicPr preferRelativeResize="0"/>
          <p:nvPr/>
        </p:nvPicPr>
        <p:blipFill rotWithShape="1">
          <a:blip r:embed="rId3">
            <a:alphaModFix/>
          </a:blip>
          <a:srcRect b="0" l="0" r="0" t="0"/>
          <a:stretch/>
        </p:blipFill>
        <p:spPr>
          <a:xfrm>
            <a:off x="2895600" y="2971800"/>
            <a:ext cx="3327400" cy="2438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1"/>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What is Nutrition? </a:t>
            </a:r>
            <a:endParaRPr/>
          </a:p>
        </p:txBody>
      </p:sp>
      <p:sp>
        <p:nvSpPr>
          <p:cNvPr id="155" name="Google Shape;155;p21"/>
          <p:cNvSpPr txBox="1"/>
          <p:nvPr>
            <p:ph idx="1" type="body"/>
          </p:nvPr>
        </p:nvSpPr>
        <p:spPr>
          <a:xfrm>
            <a:off x="457200" y="1981200"/>
            <a:ext cx="8229600" cy="1600200"/>
          </a:xfrm>
          <a:prstGeom prst="rect">
            <a:avLst/>
          </a:prstGeom>
          <a:noFill/>
          <a:ln>
            <a:noFill/>
          </a:ln>
        </p:spPr>
        <p:txBody>
          <a:bodyPr anchorCtr="0" anchor="t" bIns="45700" lIns="91425" spcFirstLastPara="1" rIns="91425" wrap="square" tIns="45700">
            <a:noAutofit/>
          </a:bodyPr>
          <a:lstStyle/>
          <a:p>
            <a:pPr indent="-319087" lvl="0" marL="319087" marR="0" rtl="0" algn="ctr">
              <a:lnSpc>
                <a:spcPct val="100000"/>
              </a:lnSpc>
              <a:spcBef>
                <a:spcPts val="0"/>
              </a:spcBef>
              <a:spcAft>
                <a:spcPts val="0"/>
              </a:spcAft>
              <a:buClr>
                <a:schemeClr val="accent2"/>
              </a:buClr>
              <a:buSzPts val="2640"/>
              <a:buFont typeface="Noto Sans Symbols"/>
              <a:buNone/>
            </a:pPr>
            <a:r>
              <a:rPr b="0" i="0" lang="en-US" sz="4400" u="none" cap="none" strike="noStrike">
                <a:solidFill>
                  <a:schemeClr val="dk1"/>
                </a:solidFill>
                <a:latin typeface="Arial"/>
                <a:ea typeface="Arial"/>
                <a:cs typeface="Arial"/>
                <a:sym typeface="Arial"/>
              </a:rPr>
              <a:t>The study of </a:t>
            </a:r>
            <a:r>
              <a:rPr b="1" i="0" lang="en-US" sz="4400" u="none" cap="none" strike="noStrike">
                <a:solidFill>
                  <a:srgbClr val="FF0000"/>
                </a:solidFill>
                <a:latin typeface="Arial"/>
                <a:ea typeface="Arial"/>
                <a:cs typeface="Arial"/>
                <a:sym typeface="Arial"/>
              </a:rPr>
              <a:t>how your body uses </a:t>
            </a:r>
            <a:r>
              <a:rPr b="0" i="0" lang="en-US" sz="4400" u="none" cap="none" strike="noStrike">
                <a:solidFill>
                  <a:schemeClr val="dk1"/>
                </a:solidFill>
                <a:latin typeface="Arial"/>
                <a:ea typeface="Arial"/>
                <a:cs typeface="Arial"/>
                <a:sym typeface="Arial"/>
              </a:rPr>
              <a:t>the </a:t>
            </a:r>
            <a:r>
              <a:rPr b="1" i="0" lang="en-US" sz="4400" u="none" cap="none" strike="noStrike">
                <a:solidFill>
                  <a:srgbClr val="FF0000"/>
                </a:solidFill>
                <a:latin typeface="Arial"/>
                <a:ea typeface="Arial"/>
                <a:cs typeface="Arial"/>
                <a:sym typeface="Arial"/>
              </a:rPr>
              <a:t>food</a:t>
            </a:r>
            <a:r>
              <a:rPr b="0" i="0" lang="en-US" sz="4400" u="none" cap="none" strike="noStrike">
                <a:solidFill>
                  <a:schemeClr val="dk1"/>
                </a:solidFill>
                <a:latin typeface="Arial"/>
                <a:ea typeface="Arial"/>
                <a:cs typeface="Arial"/>
                <a:sym typeface="Arial"/>
              </a:rPr>
              <a:t> that you eat. </a:t>
            </a:r>
            <a:endParaRPr/>
          </a:p>
        </p:txBody>
      </p:sp>
      <p:sp>
        <p:nvSpPr>
          <p:cNvPr id="156" name="Google Shape;156;p21"/>
          <p:cNvSpPr txBox="1"/>
          <p:nvPr/>
        </p:nvSpPr>
        <p:spPr>
          <a:xfrm>
            <a:off x="457200" y="3962400"/>
            <a:ext cx="8229600" cy="11430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00"/>
              <a:buFont typeface="Arial"/>
              <a:buNone/>
            </a:pPr>
            <a:r>
              <a:rPr b="0" i="0" lang="en-US" sz="4400" u="none">
                <a:solidFill>
                  <a:schemeClr val="dk1"/>
                </a:solidFill>
                <a:latin typeface="Arial"/>
                <a:ea typeface="Arial"/>
                <a:cs typeface="Arial"/>
                <a:sym typeface="Arial"/>
              </a:rPr>
              <a:t>Why Should We Study Nutrition?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2"/>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3600"/>
              <a:buFont typeface="Arial"/>
              <a:buNone/>
            </a:pPr>
            <a:r>
              <a:rPr b="0" i="0" lang="en-US" sz="3600" u="none">
                <a:solidFill>
                  <a:schemeClr val="dk2"/>
                </a:solidFill>
                <a:latin typeface="Arial"/>
                <a:ea typeface="Arial"/>
                <a:cs typeface="Arial"/>
                <a:sym typeface="Arial"/>
              </a:rPr>
              <a:t>Nutrients – The Medical Reason We Eat! </a:t>
            </a:r>
            <a:endParaRPr/>
          </a:p>
        </p:txBody>
      </p:sp>
      <p:sp>
        <p:nvSpPr>
          <p:cNvPr id="162" name="Google Shape;162;p22"/>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90000"/>
              </a:lnSpc>
              <a:spcBef>
                <a:spcPts val="0"/>
              </a:spcBef>
              <a:spcAft>
                <a:spcPts val="0"/>
              </a:spcAft>
              <a:buClr>
                <a:schemeClr val="accent2"/>
              </a:buClr>
              <a:buSzPts val="2160"/>
              <a:buFont typeface="Noto Sans Symbols"/>
              <a:buChar char="◻"/>
            </a:pPr>
            <a:r>
              <a:rPr b="0" i="0" lang="en-US" sz="3600" u="none" cap="none" strike="noStrike">
                <a:solidFill>
                  <a:schemeClr val="dk1"/>
                </a:solidFill>
                <a:latin typeface="Arial"/>
                <a:ea typeface="Arial"/>
                <a:cs typeface="Arial"/>
                <a:sym typeface="Arial"/>
              </a:rPr>
              <a:t>Nutrients are </a:t>
            </a:r>
            <a:r>
              <a:rPr b="1" i="0" lang="en-US" sz="3600" u="none" cap="none" strike="noStrike">
                <a:solidFill>
                  <a:srgbClr val="FF0000"/>
                </a:solidFill>
                <a:latin typeface="Arial"/>
                <a:ea typeface="Arial"/>
                <a:cs typeface="Arial"/>
                <a:sym typeface="Arial"/>
              </a:rPr>
              <a:t>chemical substances </a:t>
            </a:r>
            <a:r>
              <a:rPr b="0" i="0" lang="en-US" sz="3600" u="none" cap="none" strike="noStrike">
                <a:solidFill>
                  <a:schemeClr val="dk1"/>
                </a:solidFill>
                <a:latin typeface="Arial"/>
                <a:ea typeface="Arial"/>
                <a:cs typeface="Arial"/>
                <a:sym typeface="Arial"/>
              </a:rPr>
              <a:t>in food that help to </a:t>
            </a:r>
            <a:r>
              <a:rPr b="1" i="0" lang="en-US" sz="3600" u="none" cap="none" strike="noStrike">
                <a:solidFill>
                  <a:srgbClr val="FF0000"/>
                </a:solidFill>
                <a:latin typeface="Arial"/>
                <a:ea typeface="Arial"/>
                <a:cs typeface="Arial"/>
                <a:sym typeface="Arial"/>
              </a:rPr>
              <a:t>maintain the body</a:t>
            </a:r>
            <a:r>
              <a:rPr b="0" i="0" lang="en-US" sz="3600" u="none" cap="none" strike="noStrike">
                <a:solidFill>
                  <a:schemeClr val="dk1"/>
                </a:solidFill>
                <a:latin typeface="Arial"/>
                <a:ea typeface="Arial"/>
                <a:cs typeface="Arial"/>
                <a:sym typeface="Arial"/>
              </a:rPr>
              <a:t>. </a:t>
            </a:r>
            <a:endParaRPr/>
          </a:p>
          <a:p>
            <a:pPr indent="-319087" lvl="0" marL="319087" marR="0" rtl="0" algn="l">
              <a:lnSpc>
                <a:spcPct val="90000"/>
              </a:lnSpc>
              <a:spcBef>
                <a:spcPts val="700"/>
              </a:spcBef>
              <a:spcAft>
                <a:spcPts val="0"/>
              </a:spcAft>
              <a:buClr>
                <a:schemeClr val="accent2"/>
              </a:buClr>
              <a:buSzPts val="2160"/>
              <a:buFont typeface="Noto Sans Symbols"/>
              <a:buChar char="◻"/>
            </a:pPr>
            <a:r>
              <a:rPr b="0" i="0" lang="en-US" sz="3600" u="none" cap="none" strike="noStrike">
                <a:solidFill>
                  <a:schemeClr val="dk1"/>
                </a:solidFill>
                <a:latin typeface="Arial"/>
                <a:ea typeface="Arial"/>
                <a:cs typeface="Arial"/>
                <a:sym typeface="Arial"/>
              </a:rPr>
              <a:t>Each nutrient has a specific task in helping to maintain the body.</a:t>
            </a:r>
            <a:endParaRPr/>
          </a:p>
          <a:p>
            <a:pPr indent="-319087" lvl="0" marL="319087" marR="0" rtl="0" algn="l">
              <a:lnSpc>
                <a:spcPct val="90000"/>
              </a:lnSpc>
              <a:spcBef>
                <a:spcPts val="700"/>
              </a:spcBef>
              <a:spcAft>
                <a:spcPts val="0"/>
              </a:spcAft>
              <a:buClr>
                <a:schemeClr val="accent2"/>
              </a:buClr>
              <a:buSzPts val="2160"/>
              <a:buFont typeface="Noto Sans Symbols"/>
              <a:buChar char="◻"/>
            </a:pPr>
            <a:r>
              <a:rPr b="0" i="0" lang="en-US" sz="3600" u="none" cap="none" strike="noStrike">
                <a:solidFill>
                  <a:schemeClr val="dk1"/>
                </a:solidFill>
                <a:latin typeface="Arial"/>
                <a:ea typeface="Arial"/>
                <a:cs typeface="Arial"/>
                <a:sym typeface="Arial"/>
              </a:rPr>
              <a:t>No single food supplies all of the nutrients that we need on a regular basis, therefore we must </a:t>
            </a:r>
            <a:r>
              <a:rPr b="1" i="0" lang="en-US" sz="3600" u="none" cap="none" strike="noStrike">
                <a:solidFill>
                  <a:srgbClr val="FF0000"/>
                </a:solidFill>
                <a:latin typeface="Arial"/>
                <a:ea typeface="Arial"/>
                <a:cs typeface="Arial"/>
                <a:sym typeface="Arial"/>
              </a:rPr>
              <a:t>eat a variety of foods. </a:t>
            </a:r>
            <a:endParaRPr/>
          </a:p>
          <a:p>
            <a:pPr indent="-208597" lvl="0" marL="319087" marR="0" rtl="0" algn="l">
              <a:lnSpc>
                <a:spcPct val="90000"/>
              </a:lnSpc>
              <a:spcBef>
                <a:spcPts val="700"/>
              </a:spcBef>
              <a:spcAft>
                <a:spcPts val="0"/>
              </a:spcAft>
              <a:buClr>
                <a:schemeClr val="accent2"/>
              </a:buClr>
              <a:buSzPts val="1740"/>
              <a:buFont typeface="Noto Sans Symbols"/>
              <a:buNone/>
            </a:pPr>
            <a:r>
              <a:t/>
            </a:r>
            <a:endParaRPr b="0" i="0" sz="2900" u="none" cap="none" strike="noStrike">
              <a:solidFill>
                <a:schemeClr val="dk1"/>
              </a:solidFill>
              <a:latin typeface="Arial"/>
              <a:ea typeface="Arial"/>
              <a:cs typeface="Arial"/>
              <a:sym typeface="Arial"/>
            </a:endParaRPr>
          </a:p>
          <a:p>
            <a:pPr indent="-208598" lvl="0" marL="319088" marR="0" rtl="0" algn="l">
              <a:spcBef>
                <a:spcPts val="700"/>
              </a:spcBef>
              <a:spcAft>
                <a:spcPts val="0"/>
              </a:spcAft>
              <a:buClr>
                <a:schemeClr val="accent2"/>
              </a:buClr>
              <a:buSzPts val="1740"/>
              <a:buFont typeface="Noto Sans Symbols"/>
              <a:buNone/>
            </a:pPr>
            <a:r>
              <a:t/>
            </a:r>
            <a:endParaRPr b="0" i="0" sz="2900" u="non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3"/>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Classifications of Nutrients</a:t>
            </a:r>
            <a:endParaRPr/>
          </a:p>
        </p:txBody>
      </p:sp>
      <p:sp>
        <p:nvSpPr>
          <p:cNvPr id="168" name="Google Shape;168;p23"/>
          <p:cNvSpPr txBox="1"/>
          <p:nvPr>
            <p:ph idx="1" type="body"/>
          </p:nvPr>
        </p:nvSpPr>
        <p:spPr>
          <a:xfrm>
            <a:off x="533400" y="1600200"/>
            <a:ext cx="4114800" cy="4525962"/>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2400"/>
              <a:buFont typeface="Noto Sans Symbols"/>
              <a:buChar char="▪"/>
            </a:pPr>
            <a:r>
              <a:rPr b="1" i="0" lang="en-US" sz="4000" u="none">
                <a:solidFill>
                  <a:srgbClr val="FF0000"/>
                </a:solidFill>
                <a:latin typeface="Arial"/>
                <a:ea typeface="Arial"/>
                <a:cs typeface="Arial"/>
                <a:sym typeface="Arial"/>
              </a:rPr>
              <a:t>Vitamins</a:t>
            </a:r>
            <a:endParaRPr/>
          </a:p>
          <a:p>
            <a:pPr indent="-319087" lvl="0" marL="319087" marR="0" rtl="0" algn="l">
              <a:lnSpc>
                <a:spcPct val="100000"/>
              </a:lnSpc>
              <a:spcBef>
                <a:spcPts val="700"/>
              </a:spcBef>
              <a:spcAft>
                <a:spcPts val="0"/>
              </a:spcAft>
              <a:buClr>
                <a:schemeClr val="accent2"/>
              </a:buClr>
              <a:buSzPts val="2400"/>
              <a:buFont typeface="Noto Sans Symbols"/>
              <a:buChar char="▪"/>
            </a:pPr>
            <a:r>
              <a:rPr b="1" i="0" lang="en-US" sz="4000" u="none">
                <a:solidFill>
                  <a:srgbClr val="FF0000"/>
                </a:solidFill>
                <a:latin typeface="Arial"/>
                <a:ea typeface="Arial"/>
                <a:cs typeface="Arial"/>
                <a:sym typeface="Arial"/>
              </a:rPr>
              <a:t>Minerals</a:t>
            </a:r>
            <a:endParaRPr/>
          </a:p>
          <a:p>
            <a:pPr indent="-319087" lvl="0" marL="319087" marR="0" rtl="0" algn="l">
              <a:lnSpc>
                <a:spcPct val="100000"/>
              </a:lnSpc>
              <a:spcBef>
                <a:spcPts val="700"/>
              </a:spcBef>
              <a:spcAft>
                <a:spcPts val="0"/>
              </a:spcAft>
              <a:buClr>
                <a:schemeClr val="accent2"/>
              </a:buClr>
              <a:buSzPts val="2400"/>
              <a:buFont typeface="Noto Sans Symbols"/>
              <a:buChar char="▪"/>
            </a:pPr>
            <a:r>
              <a:rPr b="1" i="0" lang="en-US" sz="4000" u="none">
                <a:solidFill>
                  <a:srgbClr val="FF0000"/>
                </a:solidFill>
                <a:latin typeface="Arial"/>
                <a:ea typeface="Arial"/>
                <a:cs typeface="Arial"/>
                <a:sym typeface="Arial"/>
              </a:rPr>
              <a:t>Water</a:t>
            </a:r>
            <a:endParaRPr/>
          </a:p>
          <a:p>
            <a:pPr indent="-319087" lvl="0" marL="319087" marR="0" rtl="0" algn="l">
              <a:lnSpc>
                <a:spcPct val="100000"/>
              </a:lnSpc>
              <a:spcBef>
                <a:spcPts val="700"/>
              </a:spcBef>
              <a:spcAft>
                <a:spcPts val="0"/>
              </a:spcAft>
              <a:buClr>
                <a:schemeClr val="accent2"/>
              </a:buClr>
              <a:buSzPts val="2400"/>
              <a:buFont typeface="Noto Sans Symbols"/>
              <a:buChar char="▪"/>
            </a:pPr>
            <a:r>
              <a:rPr b="1" i="0" lang="en-US" sz="4000" u="none">
                <a:solidFill>
                  <a:srgbClr val="FF0000"/>
                </a:solidFill>
                <a:latin typeface="Arial"/>
                <a:ea typeface="Arial"/>
                <a:cs typeface="Arial"/>
                <a:sym typeface="Arial"/>
              </a:rPr>
              <a:t>Protein </a:t>
            </a:r>
            <a:endParaRPr/>
          </a:p>
          <a:p>
            <a:pPr indent="-319087" lvl="0" marL="319087" marR="0" rtl="0" algn="l">
              <a:lnSpc>
                <a:spcPct val="100000"/>
              </a:lnSpc>
              <a:spcBef>
                <a:spcPts val="700"/>
              </a:spcBef>
              <a:spcAft>
                <a:spcPts val="0"/>
              </a:spcAft>
              <a:buClr>
                <a:schemeClr val="accent2"/>
              </a:buClr>
              <a:buSzPts val="2400"/>
              <a:buFont typeface="Noto Sans Symbols"/>
              <a:buChar char="▪"/>
            </a:pPr>
            <a:r>
              <a:rPr b="1" i="0" lang="en-US" sz="4000" u="none">
                <a:solidFill>
                  <a:srgbClr val="FF0000"/>
                </a:solidFill>
                <a:latin typeface="Arial"/>
                <a:ea typeface="Arial"/>
                <a:cs typeface="Arial"/>
                <a:sym typeface="Arial"/>
              </a:rPr>
              <a:t>Carbohydrates</a:t>
            </a:r>
            <a:endParaRPr/>
          </a:p>
          <a:p>
            <a:pPr indent="-319087" lvl="0" marL="319087" marR="0" rtl="0" algn="l">
              <a:lnSpc>
                <a:spcPct val="100000"/>
              </a:lnSpc>
              <a:spcBef>
                <a:spcPts val="700"/>
              </a:spcBef>
              <a:spcAft>
                <a:spcPts val="0"/>
              </a:spcAft>
              <a:buClr>
                <a:schemeClr val="accent2"/>
              </a:buClr>
              <a:buSzPts val="2400"/>
              <a:buFont typeface="Noto Sans Symbols"/>
              <a:buChar char="▪"/>
            </a:pPr>
            <a:r>
              <a:rPr b="1" i="0" lang="en-US" sz="4000" u="none">
                <a:solidFill>
                  <a:srgbClr val="FF0000"/>
                </a:solidFill>
                <a:latin typeface="Arial"/>
                <a:ea typeface="Arial"/>
                <a:cs typeface="Arial"/>
                <a:sym typeface="Arial"/>
              </a:rPr>
              <a:t>Fat </a:t>
            </a:r>
            <a:endParaRPr/>
          </a:p>
        </p:txBody>
      </p:sp>
      <p:pic>
        <p:nvPicPr>
          <p:cNvPr id="169" name="Google Shape;169;p23"/>
          <p:cNvPicPr preferRelativeResize="0"/>
          <p:nvPr/>
        </p:nvPicPr>
        <p:blipFill rotWithShape="1">
          <a:blip r:embed="rId3">
            <a:alphaModFix/>
          </a:blip>
          <a:srcRect b="0" l="0" r="0" t="0"/>
          <a:stretch/>
        </p:blipFill>
        <p:spPr>
          <a:xfrm>
            <a:off x="4572000" y="2133600"/>
            <a:ext cx="3810000" cy="3263900"/>
          </a:xfrm>
          <a:prstGeom prst="rect">
            <a:avLst/>
          </a:prstGeom>
          <a:noFill/>
          <a:ln>
            <a:noFill/>
          </a:ln>
        </p:spPr>
      </p:pic>
      <p:sp>
        <p:nvSpPr>
          <p:cNvPr id="170" name="Google Shape;170;p23"/>
          <p:cNvSpPr txBox="1"/>
          <p:nvPr/>
        </p:nvSpPr>
        <p:spPr>
          <a:xfrm>
            <a:off x="2743200" y="5791200"/>
            <a:ext cx="5867400" cy="46196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rPr b="0" i="0" lang="en-US" sz="2400" u="none">
                <a:solidFill>
                  <a:schemeClr val="dk1"/>
                </a:solidFill>
                <a:latin typeface="Arial"/>
                <a:ea typeface="Arial"/>
                <a:cs typeface="Arial"/>
                <a:sym typeface="Arial"/>
              </a:rPr>
              <a:t>How are Nutrients similar to a football team?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4"/>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000"/>
              <a:buFont typeface="Arial"/>
              <a:buNone/>
            </a:pPr>
            <a:r>
              <a:rPr b="0" i="0" lang="en-US" sz="4000" u="none">
                <a:solidFill>
                  <a:schemeClr val="dk2"/>
                </a:solidFill>
                <a:latin typeface="Arial"/>
                <a:ea typeface="Arial"/>
                <a:cs typeface="Arial"/>
                <a:sym typeface="Arial"/>
              </a:rPr>
              <a:t>What are Calories and why do we need them? Are they bad? </a:t>
            </a:r>
            <a:endParaRPr/>
          </a:p>
        </p:txBody>
      </p:sp>
      <p:sp>
        <p:nvSpPr>
          <p:cNvPr id="176" name="Google Shape;176;p24"/>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1" i="0" lang="en-US" sz="2900" u="none">
                <a:solidFill>
                  <a:srgbClr val="FF0000"/>
                </a:solidFill>
                <a:latin typeface="Arial"/>
                <a:ea typeface="Arial"/>
                <a:cs typeface="Arial"/>
                <a:sym typeface="Arial"/>
              </a:rPr>
              <a:t>Calorie is </a:t>
            </a:r>
            <a:r>
              <a:rPr b="0" i="0" lang="en-US" sz="2900" u="none">
                <a:solidFill>
                  <a:schemeClr val="dk1"/>
                </a:solidFill>
                <a:latin typeface="Arial"/>
                <a:ea typeface="Arial"/>
                <a:cs typeface="Arial"/>
                <a:sym typeface="Arial"/>
              </a:rPr>
              <a:t>how we measure </a:t>
            </a:r>
            <a:r>
              <a:rPr b="1" i="0" lang="en-US" sz="2900" u="none">
                <a:solidFill>
                  <a:srgbClr val="FF0000"/>
                </a:solidFill>
                <a:latin typeface="Arial"/>
                <a:ea typeface="Arial"/>
                <a:cs typeface="Arial"/>
                <a:sym typeface="Arial"/>
              </a:rPr>
              <a:t>energy</a:t>
            </a:r>
            <a:r>
              <a:rPr b="0" i="0" lang="en-US" sz="2900" u="none">
                <a:solidFill>
                  <a:schemeClr val="dk1"/>
                </a:solidFill>
                <a:latin typeface="Arial"/>
                <a:ea typeface="Arial"/>
                <a:cs typeface="Arial"/>
                <a:sym typeface="Arial"/>
              </a:rPr>
              <a:t> in food.  We need to have energy in order for our body to function, which is why we eat food.  </a:t>
            </a:r>
            <a:endParaRPr/>
          </a:p>
          <a:p>
            <a:pPr indent="-319087" lvl="0" marL="319087" marR="0" rtl="0" algn="l">
              <a:lnSpc>
                <a:spcPct val="100000"/>
              </a:lnSpc>
              <a:spcBef>
                <a:spcPts val="70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Calories are NEEDED to survive, however the sources of the calories is what determines whether a food is “healthy” or not.</a:t>
            </a:r>
            <a:endParaRPr/>
          </a:p>
          <a:p>
            <a:pPr indent="-273049" lvl="1" marL="639762" marR="0" rtl="0" algn="l">
              <a:lnSpc>
                <a:spcPct val="100000"/>
              </a:lnSpc>
              <a:spcBef>
                <a:spcPts val="500"/>
              </a:spcBef>
              <a:spcAft>
                <a:spcPts val="0"/>
              </a:spcAft>
              <a:buClr>
                <a:schemeClr val="accent1"/>
              </a:buClr>
              <a:buSzPts val="1820"/>
              <a:buFont typeface="Noto Sans Symbols"/>
              <a:buChar char="🞑"/>
            </a:pPr>
            <a:r>
              <a:rPr b="1" i="0" lang="en-US" sz="2600" u="none" cap="none" strike="noStrike">
                <a:solidFill>
                  <a:srgbClr val="FF0000"/>
                </a:solidFill>
                <a:latin typeface="Arial"/>
                <a:ea typeface="Arial"/>
                <a:cs typeface="Arial"/>
                <a:sym typeface="Arial"/>
              </a:rPr>
              <a:t>Empty Calorie: </a:t>
            </a:r>
            <a:r>
              <a:rPr b="0" i="0" lang="en-US" sz="2600" u="none" cap="none" strike="noStrike">
                <a:solidFill>
                  <a:schemeClr val="dk1"/>
                </a:solidFill>
                <a:latin typeface="Arial"/>
                <a:ea typeface="Arial"/>
                <a:cs typeface="Arial"/>
                <a:sym typeface="Arial"/>
              </a:rPr>
              <a:t>An empty calorie food is one that is high in calories, yet lacks all other nutrients.  This food will give you some energy, yet it will not do much else positive for your body. Examples would be </a:t>
            </a:r>
            <a:r>
              <a:rPr b="1" i="0" lang="en-US" sz="2600" u="none" cap="none" strike="noStrike">
                <a:solidFill>
                  <a:srgbClr val="FF0000"/>
                </a:solidFill>
                <a:latin typeface="Arial"/>
                <a:ea typeface="Arial"/>
                <a:cs typeface="Arial"/>
                <a:sym typeface="Arial"/>
              </a:rPr>
              <a:t>candy &amp; pop</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5"/>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Do Nutrients Have Calories? </a:t>
            </a:r>
            <a:endParaRPr/>
          </a:p>
        </p:txBody>
      </p:sp>
      <p:sp>
        <p:nvSpPr>
          <p:cNvPr id="182" name="Google Shape;182;p25"/>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740"/>
              <a:buFont typeface="Noto Sans Symbols"/>
              <a:buChar char="◻"/>
            </a:pPr>
            <a:r>
              <a:rPr b="0" i="0" lang="en-US" sz="2900" u="none">
                <a:solidFill>
                  <a:schemeClr val="dk1"/>
                </a:solidFill>
                <a:latin typeface="Arial"/>
                <a:ea typeface="Arial"/>
                <a:cs typeface="Arial"/>
                <a:sym typeface="Arial"/>
              </a:rPr>
              <a:t>Calories can be found in three of the classifications of nutrients:</a:t>
            </a:r>
            <a:endParaRPr/>
          </a:p>
          <a:p>
            <a:pPr indent="-273049" lvl="1" marL="639762" marR="0" rtl="0" algn="l">
              <a:lnSpc>
                <a:spcPct val="100000"/>
              </a:lnSpc>
              <a:spcBef>
                <a:spcPts val="500"/>
              </a:spcBef>
              <a:spcAft>
                <a:spcPts val="0"/>
              </a:spcAft>
              <a:buClr>
                <a:schemeClr val="accent1"/>
              </a:buClr>
              <a:buSzPts val="2240"/>
              <a:buFont typeface="Noto Sans Symbols"/>
              <a:buChar char="🞑"/>
            </a:pPr>
            <a:r>
              <a:rPr b="1" i="0" lang="en-US" sz="3200" u="none" cap="none" strike="noStrike">
                <a:solidFill>
                  <a:srgbClr val="FF0000"/>
                </a:solidFill>
                <a:latin typeface="Arial"/>
                <a:ea typeface="Arial"/>
                <a:cs typeface="Arial"/>
                <a:sym typeface="Arial"/>
              </a:rPr>
              <a:t>Fat</a:t>
            </a:r>
            <a:endParaRPr/>
          </a:p>
          <a:p>
            <a:pPr indent="-273049" lvl="1" marL="639762" marR="0" rtl="0" algn="l">
              <a:lnSpc>
                <a:spcPct val="100000"/>
              </a:lnSpc>
              <a:spcBef>
                <a:spcPts val="500"/>
              </a:spcBef>
              <a:spcAft>
                <a:spcPts val="0"/>
              </a:spcAft>
              <a:buClr>
                <a:schemeClr val="accent1"/>
              </a:buClr>
              <a:buSzPts val="2240"/>
              <a:buFont typeface="Noto Sans Symbols"/>
              <a:buChar char="🞑"/>
            </a:pPr>
            <a:r>
              <a:rPr b="1" i="0" lang="en-US" sz="3200" u="none" cap="none" strike="noStrike">
                <a:solidFill>
                  <a:srgbClr val="FF0000"/>
                </a:solidFill>
                <a:latin typeface="Arial"/>
                <a:ea typeface="Arial"/>
                <a:cs typeface="Arial"/>
                <a:sym typeface="Arial"/>
              </a:rPr>
              <a:t>Carbohydrates</a:t>
            </a:r>
            <a:endParaRPr/>
          </a:p>
          <a:p>
            <a:pPr indent="-273049" lvl="1" marL="639762" marR="0" rtl="0" algn="l">
              <a:lnSpc>
                <a:spcPct val="100000"/>
              </a:lnSpc>
              <a:spcBef>
                <a:spcPts val="500"/>
              </a:spcBef>
              <a:spcAft>
                <a:spcPts val="0"/>
              </a:spcAft>
              <a:buClr>
                <a:schemeClr val="accent1"/>
              </a:buClr>
              <a:buSzPts val="2240"/>
              <a:buFont typeface="Noto Sans Symbols"/>
              <a:buChar char="🞑"/>
            </a:pPr>
            <a:r>
              <a:rPr b="1" i="0" lang="en-US" sz="3200" u="none" cap="none" strike="noStrike">
                <a:solidFill>
                  <a:srgbClr val="FF0000"/>
                </a:solidFill>
                <a:latin typeface="Arial"/>
                <a:ea typeface="Arial"/>
                <a:cs typeface="Arial"/>
                <a:sym typeface="Arial"/>
              </a:rPr>
              <a:t>Protein</a:t>
            </a:r>
            <a:endParaRPr/>
          </a:p>
          <a:p>
            <a:pPr indent="-197168" lvl="0" marL="319088" marR="0" rtl="0" algn="l">
              <a:spcBef>
                <a:spcPts val="700"/>
              </a:spcBef>
              <a:spcAft>
                <a:spcPts val="0"/>
              </a:spcAft>
              <a:buClr>
                <a:schemeClr val="accent2"/>
              </a:buClr>
              <a:buSzPts val="1920"/>
              <a:buFont typeface="Noto Sans Symbols"/>
              <a:buNone/>
            </a:pPr>
            <a:r>
              <a:t/>
            </a:r>
            <a:endParaRPr b="1" i="0" sz="3200" u="none" cap="none" strike="noStrike">
              <a:solidFill>
                <a:srgbClr val="FF0000"/>
              </a:solidFill>
              <a:latin typeface="Arial"/>
              <a:ea typeface="Arial"/>
              <a:cs typeface="Arial"/>
              <a:sym typeface="Arial"/>
            </a:endParaRPr>
          </a:p>
        </p:txBody>
      </p:sp>
      <p:sp>
        <p:nvSpPr>
          <p:cNvPr id="183" name="Google Shape;183;p25"/>
          <p:cNvSpPr txBox="1"/>
          <p:nvPr/>
        </p:nvSpPr>
        <p:spPr>
          <a:xfrm>
            <a:off x="4495800" y="4419600"/>
            <a:ext cx="3886200" cy="1384300"/>
          </a:xfrm>
          <a:prstGeom prst="rect">
            <a:avLst/>
          </a:prstGeom>
          <a:noFill/>
          <a:ln cap="flat" cmpd="sng" w="69850">
            <a:solidFill>
              <a:schemeClr val="dk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800"/>
              <a:buFont typeface="Arial"/>
              <a:buNone/>
            </a:pPr>
            <a:r>
              <a:rPr b="0" i="0" lang="en-US" sz="2800" u="none">
                <a:solidFill>
                  <a:schemeClr val="dk1"/>
                </a:solidFill>
                <a:latin typeface="Arial"/>
                <a:ea typeface="Arial"/>
                <a:cs typeface="Arial"/>
                <a:sym typeface="Arial"/>
              </a:rPr>
              <a:t>All three have calories, which means they provide ENERGY to the body</a:t>
            </a:r>
            <a:endParaRPr/>
          </a:p>
        </p:txBody>
      </p:sp>
      <p:cxnSp>
        <p:nvCxnSpPr>
          <p:cNvPr id="184" name="Google Shape;184;p25"/>
          <p:cNvCxnSpPr/>
          <p:nvPr/>
        </p:nvCxnSpPr>
        <p:spPr>
          <a:xfrm>
            <a:off x="3962400" y="3657600"/>
            <a:ext cx="1371600" cy="609600"/>
          </a:xfrm>
          <a:prstGeom prst="straightConnector1">
            <a:avLst/>
          </a:prstGeom>
          <a:noFill/>
          <a:ln cap="flat" cmpd="sng" w="31750">
            <a:solidFill>
              <a:srgbClr val="FF0000"/>
            </a:solidFill>
            <a:prstDash val="solid"/>
            <a:miter lim="800000"/>
            <a:headEnd len="med" w="med" type="none"/>
            <a:tailEnd len="med" w="med" type="stealth"/>
          </a:ln>
        </p:spPr>
      </p:cxnSp>
      <p:cxnSp>
        <p:nvCxnSpPr>
          <p:cNvPr id="185" name="Google Shape;185;p25"/>
          <p:cNvCxnSpPr/>
          <p:nvPr/>
        </p:nvCxnSpPr>
        <p:spPr>
          <a:xfrm>
            <a:off x="1752600" y="4572000"/>
            <a:ext cx="2667000" cy="762000"/>
          </a:xfrm>
          <a:prstGeom prst="bentConnector3">
            <a:avLst>
              <a:gd fmla="val 50000" name="adj1"/>
            </a:avLst>
          </a:prstGeom>
          <a:noFill/>
          <a:ln cap="flat" cmpd="sng" w="31750">
            <a:solidFill>
              <a:srgbClr val="FF0000"/>
            </a:solidFill>
            <a:prstDash val="solid"/>
            <a:miter lim="800000"/>
            <a:headEnd len="med" w="med" type="none"/>
            <a:tailEnd len="med" w="med" type="stealth"/>
          </a:ln>
        </p:spPr>
      </p:cxnSp>
      <p:cxnSp>
        <p:nvCxnSpPr>
          <p:cNvPr id="186" name="Google Shape;186;p25"/>
          <p:cNvCxnSpPr/>
          <p:nvPr/>
        </p:nvCxnSpPr>
        <p:spPr>
          <a:xfrm rot="5400000">
            <a:off x="6057900" y="3314700"/>
            <a:ext cx="687387" cy="1587"/>
          </a:xfrm>
          <a:prstGeom prst="straightConnector1">
            <a:avLst/>
          </a:prstGeom>
          <a:noFill/>
          <a:ln cap="flat" cmpd="sng" w="31750">
            <a:solidFill>
              <a:srgbClr val="FF0000"/>
            </a:solidFill>
            <a:prstDash val="solid"/>
            <a:miter lim="800000"/>
            <a:headEnd len="med" w="med" type="none"/>
            <a:tailEnd len="med" w="med" type="stealth"/>
          </a:ln>
        </p:spPr>
      </p:cxnSp>
      <p:cxnSp>
        <p:nvCxnSpPr>
          <p:cNvPr id="187" name="Google Shape;187;p25"/>
          <p:cNvCxnSpPr/>
          <p:nvPr/>
        </p:nvCxnSpPr>
        <p:spPr>
          <a:xfrm>
            <a:off x="2362200" y="2971800"/>
            <a:ext cx="4038600" cy="0"/>
          </a:xfrm>
          <a:prstGeom prst="straightConnector1">
            <a:avLst/>
          </a:prstGeom>
          <a:noFill/>
          <a:ln cap="flat" cmpd="sng" w="31750">
            <a:solidFill>
              <a:srgbClr val="FF0000"/>
            </a:solidFill>
            <a:prstDash val="solid"/>
            <a:miter lim="800000"/>
            <a:headEnd len="med" w="med" type="none"/>
            <a:tailEnd len="med" w="med"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6"/>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3600"/>
              <a:buFont typeface="Arial"/>
              <a:buNone/>
            </a:pPr>
            <a:r>
              <a:rPr b="0" i="0" lang="en-US" sz="3600" u="none">
                <a:solidFill>
                  <a:schemeClr val="dk2"/>
                </a:solidFill>
                <a:latin typeface="Arial"/>
                <a:ea typeface="Arial"/>
                <a:cs typeface="Arial"/>
                <a:sym typeface="Arial"/>
              </a:rPr>
              <a:t>How many calories (energy) do the nutrients provide? </a:t>
            </a:r>
            <a:endParaRPr/>
          </a:p>
        </p:txBody>
      </p:sp>
      <p:sp>
        <p:nvSpPr>
          <p:cNvPr id="193" name="Google Shape;193;p26"/>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accent2"/>
              </a:buClr>
              <a:buSzPts val="2160"/>
              <a:buFont typeface="Noto Sans Symbols"/>
              <a:buNone/>
            </a:pPr>
            <a:r>
              <a:rPr b="0" i="0" lang="en-US" sz="3600" u="none">
                <a:solidFill>
                  <a:schemeClr val="dk1"/>
                </a:solidFill>
                <a:latin typeface="Arial"/>
                <a:ea typeface="Arial"/>
                <a:cs typeface="Arial"/>
                <a:sym typeface="Arial"/>
              </a:rPr>
              <a:t>Amounts based on 1 gram of nutrient</a:t>
            </a:r>
            <a:endParaRPr/>
          </a:p>
          <a:p>
            <a:pPr indent="0" lvl="0" marL="0" marR="0" rtl="0" algn="ctr">
              <a:lnSpc>
                <a:spcPct val="100000"/>
              </a:lnSpc>
              <a:spcBef>
                <a:spcPts val="700"/>
              </a:spcBef>
              <a:spcAft>
                <a:spcPts val="0"/>
              </a:spcAft>
              <a:buClr>
                <a:schemeClr val="accent2"/>
              </a:buClr>
              <a:buSzPts val="1740"/>
              <a:buFont typeface="Noto Sans Symbols"/>
              <a:buNone/>
            </a:pPr>
            <a:r>
              <a:t/>
            </a:r>
            <a:endParaRPr b="0" i="0" sz="2900" u="none">
              <a:solidFill>
                <a:schemeClr val="dk1"/>
              </a:solidFill>
              <a:latin typeface="Twentieth Century"/>
              <a:ea typeface="Twentieth Century"/>
              <a:cs typeface="Twentieth Century"/>
              <a:sym typeface="Twentieth Century"/>
            </a:endParaRPr>
          </a:p>
          <a:p>
            <a:pPr indent="0" lvl="0" marL="0" marR="0" rtl="0" algn="ctr">
              <a:lnSpc>
                <a:spcPct val="100000"/>
              </a:lnSpc>
              <a:spcBef>
                <a:spcPts val="700"/>
              </a:spcBef>
              <a:spcAft>
                <a:spcPts val="0"/>
              </a:spcAft>
              <a:buClr>
                <a:schemeClr val="accent2"/>
              </a:buClr>
              <a:buSzPts val="1740"/>
              <a:buFont typeface="Noto Sans Symbols"/>
              <a:buNone/>
            </a:pPr>
            <a:r>
              <a:rPr b="0" i="0" lang="en-US" sz="2900" u="none">
                <a:solidFill>
                  <a:schemeClr val="dk1"/>
                </a:solidFill>
                <a:latin typeface="Twentieth Century"/>
                <a:ea typeface="Twentieth Century"/>
                <a:cs typeface="Twentieth Century"/>
                <a:sym typeface="Twentieth Century"/>
              </a:rPr>
              <a:t> </a:t>
            </a:r>
            <a:endParaRPr/>
          </a:p>
        </p:txBody>
      </p:sp>
      <p:graphicFrame>
        <p:nvGraphicFramePr>
          <p:cNvPr id="194" name="Google Shape;194;p26"/>
          <p:cNvGraphicFramePr/>
          <p:nvPr/>
        </p:nvGraphicFramePr>
        <p:xfrm>
          <a:off x="1600200" y="2667000"/>
          <a:ext cx="3000000" cy="3000000"/>
        </p:xfrm>
        <a:graphic>
          <a:graphicData uri="http://schemas.openxmlformats.org/drawingml/2006/table">
            <a:tbl>
              <a:tblPr>
                <a:noFill/>
                <a:tableStyleId>{FB56B152-9340-41ED-816D-22114D611418}</a:tableStyleId>
              </a:tblPr>
              <a:tblGrid>
                <a:gridCol w="3048000"/>
                <a:gridCol w="3048000"/>
              </a:tblGrid>
              <a:tr h="939800">
                <a:tc>
                  <a:txBody>
                    <a:bodyPr/>
                    <a:lstStyle/>
                    <a:p>
                      <a:pPr indent="0" lvl="0" marL="0" marR="0" rtl="0" algn="l">
                        <a:lnSpc>
                          <a:spcPct val="100000"/>
                        </a:lnSpc>
                        <a:spcBef>
                          <a:spcPts val="0"/>
                        </a:spcBef>
                        <a:spcAft>
                          <a:spcPts val="0"/>
                        </a:spcAft>
                        <a:buClr>
                          <a:srgbClr val="FF0000"/>
                        </a:buClr>
                        <a:buSzPts val="2800"/>
                        <a:buFont typeface="Arial"/>
                        <a:buNone/>
                      </a:pPr>
                      <a:r>
                        <a:rPr b="1" i="0" lang="en-US" sz="2800" u="none" cap="none" strike="noStrike">
                          <a:solidFill>
                            <a:srgbClr val="FF0000"/>
                          </a:solidFill>
                          <a:latin typeface="Arial"/>
                          <a:ea typeface="Arial"/>
                          <a:cs typeface="Arial"/>
                          <a:sym typeface="Arial"/>
                        </a:rPr>
                        <a:t>Protein</a:t>
                      </a:r>
                      <a:endParaRPr/>
                    </a:p>
                  </a:txBody>
                  <a:tcPr marT="45725" marB="45725" marR="91450" marL="91450">
                    <a:lnL cap="flat" cmpd="sng" w="12700">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12700">
                      <a:solidFill>
                        <a:schemeClr val="accent1"/>
                      </a:solidFill>
                      <a:prstDash val="solid"/>
                      <a:round/>
                      <a:headEnd len="sm" w="sm" type="none"/>
                      <a:tailEnd len="sm" w="sm" type="none"/>
                    </a:lnT>
                    <a:lnB cap="flat" cmpd="sng" w="12700">
                      <a:solidFill>
                        <a:schemeClr val="accent1"/>
                      </a:solidFill>
                      <a:prstDash val="solid"/>
                      <a:round/>
                      <a:headEnd len="sm" w="sm" type="none"/>
                      <a:tailEnd len="sm" w="sm" type="none"/>
                    </a:lnB>
                    <a:solidFill>
                      <a:srgbClr val="FFEDE8"/>
                    </a:solidFill>
                  </a:tcPr>
                </a:tc>
                <a:tc>
                  <a:txBody>
                    <a:bodyPr/>
                    <a:lstStyle/>
                    <a:p>
                      <a:pPr indent="0" lvl="0" marL="0" marR="0" rtl="0" algn="l">
                        <a:lnSpc>
                          <a:spcPct val="100000"/>
                        </a:lnSpc>
                        <a:spcBef>
                          <a:spcPts val="0"/>
                        </a:spcBef>
                        <a:spcAft>
                          <a:spcPts val="0"/>
                        </a:spcAft>
                        <a:buClr>
                          <a:srgbClr val="FF0000"/>
                        </a:buClr>
                        <a:buSzPts val="2800"/>
                        <a:buFont typeface="Arial"/>
                        <a:buNone/>
                      </a:pPr>
                      <a:r>
                        <a:rPr b="1" i="0" lang="en-US" sz="2800" u="none" cap="none" strike="noStrike">
                          <a:solidFill>
                            <a:srgbClr val="FF0000"/>
                          </a:solidFill>
                          <a:latin typeface="Arial"/>
                          <a:ea typeface="Arial"/>
                          <a:cs typeface="Arial"/>
                          <a:sym typeface="Arial"/>
                        </a:rPr>
                        <a:t>4 calories</a:t>
                      </a:r>
                      <a:endParaRPr/>
                    </a:p>
                  </a:txBody>
                  <a:tcPr marT="45725" marB="45725" marR="91450" marL="91450">
                    <a:lnL cap="flat" cmpd="sng" w="12700">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12700">
                      <a:solidFill>
                        <a:schemeClr val="accent1"/>
                      </a:solidFill>
                      <a:prstDash val="solid"/>
                      <a:round/>
                      <a:headEnd len="sm" w="sm" type="none"/>
                      <a:tailEnd len="sm" w="sm" type="none"/>
                    </a:lnT>
                    <a:lnB cap="flat" cmpd="sng" w="12700">
                      <a:solidFill>
                        <a:schemeClr val="accent1"/>
                      </a:solidFill>
                      <a:prstDash val="solid"/>
                      <a:round/>
                      <a:headEnd len="sm" w="sm" type="none"/>
                      <a:tailEnd len="sm" w="sm" type="none"/>
                    </a:lnB>
                    <a:solidFill>
                      <a:srgbClr val="FFEDE8"/>
                    </a:solidFill>
                  </a:tcPr>
                </a:tc>
              </a:tr>
              <a:tr h="939800">
                <a:tc>
                  <a:txBody>
                    <a:bodyPr/>
                    <a:lstStyle/>
                    <a:p>
                      <a:pPr indent="0" lvl="0" marL="0" marR="0" rtl="0" algn="l">
                        <a:lnSpc>
                          <a:spcPct val="100000"/>
                        </a:lnSpc>
                        <a:spcBef>
                          <a:spcPts val="0"/>
                        </a:spcBef>
                        <a:spcAft>
                          <a:spcPts val="0"/>
                        </a:spcAft>
                        <a:buClr>
                          <a:srgbClr val="FF0000"/>
                        </a:buClr>
                        <a:buSzPts val="2800"/>
                        <a:buFont typeface="Arial"/>
                        <a:buNone/>
                      </a:pPr>
                      <a:r>
                        <a:rPr b="1" i="0" lang="en-US" sz="2800" u="none" cap="none" strike="noStrike">
                          <a:solidFill>
                            <a:srgbClr val="FF0000"/>
                          </a:solidFill>
                          <a:latin typeface="Arial"/>
                          <a:ea typeface="Arial"/>
                          <a:cs typeface="Arial"/>
                          <a:sym typeface="Arial"/>
                        </a:rPr>
                        <a:t>Carbohydrates</a:t>
                      </a:r>
                      <a:endParaRPr/>
                    </a:p>
                  </a:txBody>
                  <a:tcPr marT="45725" marB="45725" marR="91450" marL="91450">
                    <a:lnL cap="flat" cmpd="sng" w="12700">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12700">
                      <a:solidFill>
                        <a:schemeClr val="accent1"/>
                      </a:solidFill>
                      <a:prstDash val="solid"/>
                      <a:round/>
                      <a:headEnd len="sm" w="sm" type="none"/>
                      <a:tailEnd len="sm" w="sm" type="none"/>
                    </a:lnT>
                    <a:lnB cap="flat" cmpd="sng" w="12700">
                      <a:solidFill>
                        <a:schemeClr val="accent1"/>
                      </a:solidFill>
                      <a:prstDash val="solid"/>
                      <a:round/>
                      <a:headEnd len="sm" w="sm" type="none"/>
                      <a:tailEnd len="sm" w="sm" type="none"/>
                    </a:lnB>
                    <a:solidFill>
                      <a:srgbClr val="FFD9CE"/>
                    </a:solidFill>
                  </a:tcPr>
                </a:tc>
                <a:tc>
                  <a:txBody>
                    <a:bodyPr/>
                    <a:lstStyle/>
                    <a:p>
                      <a:pPr indent="0" lvl="0" marL="0" marR="0" rtl="0" algn="l">
                        <a:lnSpc>
                          <a:spcPct val="100000"/>
                        </a:lnSpc>
                        <a:spcBef>
                          <a:spcPts val="0"/>
                        </a:spcBef>
                        <a:spcAft>
                          <a:spcPts val="0"/>
                        </a:spcAft>
                        <a:buClr>
                          <a:srgbClr val="FF0000"/>
                        </a:buClr>
                        <a:buSzPts val="2800"/>
                        <a:buFont typeface="Arial"/>
                        <a:buNone/>
                      </a:pPr>
                      <a:r>
                        <a:rPr b="1" i="0" lang="en-US" sz="2800" u="none" cap="none" strike="noStrike">
                          <a:solidFill>
                            <a:srgbClr val="FF0000"/>
                          </a:solidFill>
                          <a:latin typeface="Arial"/>
                          <a:ea typeface="Arial"/>
                          <a:cs typeface="Arial"/>
                          <a:sym typeface="Arial"/>
                        </a:rPr>
                        <a:t>4 calories</a:t>
                      </a:r>
                      <a:endParaRPr/>
                    </a:p>
                  </a:txBody>
                  <a:tcPr marT="45725" marB="45725" marR="91450" marL="91450">
                    <a:lnL cap="flat" cmpd="sng" w="12700">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12700">
                      <a:solidFill>
                        <a:schemeClr val="accent1"/>
                      </a:solidFill>
                      <a:prstDash val="solid"/>
                      <a:round/>
                      <a:headEnd len="sm" w="sm" type="none"/>
                      <a:tailEnd len="sm" w="sm" type="none"/>
                    </a:lnT>
                    <a:lnB cap="flat" cmpd="sng" w="12700">
                      <a:solidFill>
                        <a:schemeClr val="accent1"/>
                      </a:solidFill>
                      <a:prstDash val="solid"/>
                      <a:round/>
                      <a:headEnd len="sm" w="sm" type="none"/>
                      <a:tailEnd len="sm" w="sm" type="none"/>
                    </a:lnB>
                    <a:solidFill>
                      <a:srgbClr val="FFD9CE"/>
                    </a:solidFill>
                  </a:tcPr>
                </a:tc>
              </a:tr>
              <a:tr h="939800">
                <a:tc>
                  <a:txBody>
                    <a:bodyPr/>
                    <a:lstStyle/>
                    <a:p>
                      <a:pPr indent="0" lvl="0" marL="0" marR="0" rtl="0" algn="l">
                        <a:lnSpc>
                          <a:spcPct val="100000"/>
                        </a:lnSpc>
                        <a:spcBef>
                          <a:spcPts val="0"/>
                        </a:spcBef>
                        <a:spcAft>
                          <a:spcPts val="0"/>
                        </a:spcAft>
                        <a:buClr>
                          <a:srgbClr val="FF0000"/>
                        </a:buClr>
                        <a:buSzPts val="2800"/>
                        <a:buFont typeface="Arial"/>
                        <a:buNone/>
                      </a:pPr>
                      <a:r>
                        <a:rPr b="1" i="0" lang="en-US" sz="2800" u="none" cap="none" strike="noStrike">
                          <a:solidFill>
                            <a:srgbClr val="FF0000"/>
                          </a:solidFill>
                          <a:latin typeface="Arial"/>
                          <a:ea typeface="Arial"/>
                          <a:cs typeface="Arial"/>
                          <a:sym typeface="Arial"/>
                        </a:rPr>
                        <a:t>Fat</a:t>
                      </a:r>
                      <a:endParaRPr/>
                    </a:p>
                  </a:txBody>
                  <a:tcPr marT="45725" marB="45725" marR="91450" marL="91450">
                    <a:lnL cap="flat" cmpd="sng" w="12700">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12700">
                      <a:solidFill>
                        <a:schemeClr val="accent1"/>
                      </a:solidFill>
                      <a:prstDash val="solid"/>
                      <a:round/>
                      <a:headEnd len="sm" w="sm" type="none"/>
                      <a:tailEnd len="sm" w="sm" type="none"/>
                    </a:lnT>
                    <a:lnB cap="flat" cmpd="sng" w="12700">
                      <a:solidFill>
                        <a:schemeClr val="accent1"/>
                      </a:solidFill>
                      <a:prstDash val="solid"/>
                      <a:round/>
                      <a:headEnd len="sm" w="sm" type="none"/>
                      <a:tailEnd len="sm" w="sm" type="none"/>
                    </a:lnB>
                    <a:solidFill>
                      <a:srgbClr val="FFEDE8"/>
                    </a:solidFill>
                  </a:tcPr>
                </a:tc>
                <a:tc>
                  <a:txBody>
                    <a:bodyPr/>
                    <a:lstStyle/>
                    <a:p>
                      <a:pPr indent="0" lvl="0" marL="0" marR="0" rtl="0" algn="l">
                        <a:lnSpc>
                          <a:spcPct val="100000"/>
                        </a:lnSpc>
                        <a:spcBef>
                          <a:spcPts val="0"/>
                        </a:spcBef>
                        <a:spcAft>
                          <a:spcPts val="0"/>
                        </a:spcAft>
                        <a:buClr>
                          <a:srgbClr val="FF0000"/>
                        </a:buClr>
                        <a:buSzPts val="2800"/>
                        <a:buFont typeface="Arial"/>
                        <a:buNone/>
                      </a:pPr>
                      <a:r>
                        <a:rPr b="1" i="0" lang="en-US" sz="2800" u="none" cap="none" strike="noStrike">
                          <a:solidFill>
                            <a:srgbClr val="FF0000"/>
                          </a:solidFill>
                          <a:latin typeface="Arial"/>
                          <a:ea typeface="Arial"/>
                          <a:cs typeface="Arial"/>
                          <a:sym typeface="Arial"/>
                        </a:rPr>
                        <a:t>9 calories </a:t>
                      </a:r>
                      <a:endParaRPr/>
                    </a:p>
                  </a:txBody>
                  <a:tcPr marT="45725" marB="45725" marR="91450" marL="91450">
                    <a:lnL cap="flat" cmpd="sng" w="12700">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12700">
                      <a:solidFill>
                        <a:schemeClr val="accent1"/>
                      </a:solidFill>
                      <a:prstDash val="solid"/>
                      <a:round/>
                      <a:headEnd len="sm" w="sm" type="none"/>
                      <a:tailEnd len="sm" w="sm" type="none"/>
                    </a:lnT>
                    <a:lnB cap="flat" cmpd="sng" w="12700">
                      <a:solidFill>
                        <a:schemeClr val="accent1"/>
                      </a:solidFill>
                      <a:prstDash val="solid"/>
                      <a:round/>
                      <a:headEnd len="sm" w="sm" type="none"/>
                      <a:tailEnd len="sm" w="sm" type="none"/>
                    </a:lnB>
                    <a:solidFill>
                      <a:srgbClr val="FFEDE8"/>
                    </a:solidFill>
                  </a:tcPr>
                </a:tc>
              </a:tr>
            </a:tbl>
          </a:graphicData>
        </a:graphic>
      </p:graphicFrame>
      <p:cxnSp>
        <p:nvCxnSpPr>
          <p:cNvPr id="195" name="Google Shape;195;p26"/>
          <p:cNvCxnSpPr/>
          <p:nvPr/>
        </p:nvCxnSpPr>
        <p:spPr>
          <a:xfrm>
            <a:off x="2895600" y="2971800"/>
            <a:ext cx="1676400" cy="0"/>
          </a:xfrm>
          <a:prstGeom prst="straightConnector1">
            <a:avLst/>
          </a:prstGeom>
          <a:noFill/>
          <a:ln cap="flat" cmpd="sng" w="38100">
            <a:solidFill>
              <a:srgbClr val="3366FF"/>
            </a:solidFill>
            <a:prstDash val="solid"/>
            <a:miter lim="800000"/>
            <a:headEnd len="med" w="med" type="none"/>
            <a:tailEnd len="med" w="med" type="stealth"/>
          </a:ln>
          <a:effectLst>
            <a:outerShdw blurRad="63500" dir="5400000" dist="30000">
              <a:srgbClr val="808080">
                <a:alpha val="44706"/>
              </a:srgbClr>
            </a:outerShdw>
          </a:effectLst>
        </p:spPr>
      </p:cxnSp>
      <p:cxnSp>
        <p:nvCxnSpPr>
          <p:cNvPr id="196" name="Google Shape;196;p26"/>
          <p:cNvCxnSpPr/>
          <p:nvPr/>
        </p:nvCxnSpPr>
        <p:spPr>
          <a:xfrm>
            <a:off x="3962400" y="3962400"/>
            <a:ext cx="609600" cy="0"/>
          </a:xfrm>
          <a:prstGeom prst="straightConnector1">
            <a:avLst/>
          </a:prstGeom>
          <a:noFill/>
          <a:ln cap="flat" cmpd="sng" w="38100">
            <a:solidFill>
              <a:srgbClr val="3366FF"/>
            </a:solidFill>
            <a:prstDash val="solid"/>
            <a:miter lim="800000"/>
            <a:headEnd len="med" w="med" type="none"/>
            <a:tailEnd len="med" w="med" type="stealth"/>
          </a:ln>
          <a:effectLst>
            <a:outerShdw blurRad="63500" dir="5400000" dist="30000">
              <a:srgbClr val="808080">
                <a:alpha val="44706"/>
              </a:srgbClr>
            </a:outerShdw>
          </a:effectLst>
        </p:spPr>
      </p:cxnSp>
      <p:cxnSp>
        <p:nvCxnSpPr>
          <p:cNvPr id="197" name="Google Shape;197;p26"/>
          <p:cNvCxnSpPr/>
          <p:nvPr/>
        </p:nvCxnSpPr>
        <p:spPr>
          <a:xfrm>
            <a:off x="2286000" y="4876800"/>
            <a:ext cx="2286000" cy="0"/>
          </a:xfrm>
          <a:prstGeom prst="straightConnector1">
            <a:avLst/>
          </a:prstGeom>
          <a:noFill/>
          <a:ln cap="flat" cmpd="sng" w="38100">
            <a:solidFill>
              <a:srgbClr val="3366FF"/>
            </a:solidFill>
            <a:prstDash val="solid"/>
            <a:miter lim="800000"/>
            <a:headEnd len="med" w="med" type="none"/>
            <a:tailEnd len="med" w="med" type="stealth"/>
          </a:ln>
          <a:effectLst>
            <a:outerShdw blurRad="63500" dir="5400000" dist="30000">
              <a:srgbClr val="808080">
                <a:alpha val="44706"/>
              </a:srgbClr>
            </a:outerShdw>
          </a:effectLst>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7"/>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800"/>
              <a:buFont typeface="Arial"/>
              <a:buNone/>
            </a:pPr>
            <a:r>
              <a:rPr b="0" i="0" lang="en-US" sz="4800" u="none">
                <a:solidFill>
                  <a:schemeClr val="dk2"/>
                </a:solidFill>
                <a:latin typeface="Arial"/>
                <a:ea typeface="Arial"/>
                <a:cs typeface="Arial"/>
                <a:sym typeface="Arial"/>
              </a:rPr>
              <a:t>How many nutrients do I need? </a:t>
            </a:r>
            <a:endParaRPr/>
          </a:p>
        </p:txBody>
      </p:sp>
      <p:sp>
        <p:nvSpPr>
          <p:cNvPr id="203" name="Google Shape;203;p27"/>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920"/>
              <a:buFont typeface="Noto Sans Symbols"/>
              <a:buChar char="◻"/>
            </a:pPr>
            <a:r>
              <a:rPr b="0" i="0" lang="en-US" sz="3200" u="none">
                <a:solidFill>
                  <a:schemeClr val="dk1"/>
                </a:solidFill>
                <a:latin typeface="Arial"/>
                <a:ea typeface="Arial"/>
                <a:cs typeface="Arial"/>
                <a:sym typeface="Arial"/>
              </a:rPr>
              <a:t>While there are guidelines to live by, nutrient needs will vary based on the following criteria:</a:t>
            </a:r>
            <a:endParaRPr/>
          </a:p>
          <a:p>
            <a:pPr indent="-273049" lvl="1" marL="639762" marR="0" rtl="0" algn="l">
              <a:lnSpc>
                <a:spcPct val="100000"/>
              </a:lnSpc>
              <a:spcBef>
                <a:spcPts val="500"/>
              </a:spcBef>
              <a:spcAft>
                <a:spcPts val="0"/>
              </a:spcAft>
              <a:buClr>
                <a:schemeClr val="accent1"/>
              </a:buClr>
              <a:buSzPts val="1960"/>
              <a:buFont typeface="Noto Sans Symbols"/>
              <a:buChar char="🞑"/>
            </a:pPr>
            <a:r>
              <a:rPr b="1" i="0" lang="en-US" sz="2800" u="none" cap="none" strike="noStrike">
                <a:solidFill>
                  <a:srgbClr val="FF0000"/>
                </a:solidFill>
                <a:latin typeface="Arial"/>
                <a:ea typeface="Arial"/>
                <a:cs typeface="Arial"/>
                <a:sym typeface="Arial"/>
              </a:rPr>
              <a:t>Age</a:t>
            </a:r>
            <a:endParaRPr/>
          </a:p>
          <a:p>
            <a:pPr indent="-273049" lvl="1" marL="639762" marR="0" rtl="0" algn="l">
              <a:lnSpc>
                <a:spcPct val="100000"/>
              </a:lnSpc>
              <a:spcBef>
                <a:spcPts val="500"/>
              </a:spcBef>
              <a:spcAft>
                <a:spcPts val="0"/>
              </a:spcAft>
              <a:buClr>
                <a:schemeClr val="accent1"/>
              </a:buClr>
              <a:buSzPts val="1960"/>
              <a:buFont typeface="Noto Sans Symbols"/>
              <a:buChar char="🞑"/>
            </a:pPr>
            <a:r>
              <a:rPr b="1" i="0" lang="en-US" sz="2800" u="none" cap="none" strike="noStrike">
                <a:solidFill>
                  <a:srgbClr val="FF0000"/>
                </a:solidFill>
                <a:latin typeface="Arial"/>
                <a:ea typeface="Arial"/>
                <a:cs typeface="Arial"/>
                <a:sym typeface="Arial"/>
              </a:rPr>
              <a:t>Gender</a:t>
            </a:r>
            <a:endParaRPr/>
          </a:p>
          <a:p>
            <a:pPr indent="-273049" lvl="1" marL="639762" marR="0" rtl="0" algn="l">
              <a:lnSpc>
                <a:spcPct val="100000"/>
              </a:lnSpc>
              <a:spcBef>
                <a:spcPts val="500"/>
              </a:spcBef>
              <a:spcAft>
                <a:spcPts val="0"/>
              </a:spcAft>
              <a:buClr>
                <a:schemeClr val="accent1"/>
              </a:buClr>
              <a:buSzPts val="1960"/>
              <a:buFont typeface="Noto Sans Symbols"/>
              <a:buChar char="🞑"/>
            </a:pPr>
            <a:r>
              <a:rPr b="1" i="0" lang="en-US" sz="2800" u="none" cap="none" strike="noStrike">
                <a:solidFill>
                  <a:srgbClr val="FF0000"/>
                </a:solidFill>
                <a:latin typeface="Arial"/>
                <a:ea typeface="Arial"/>
                <a:cs typeface="Arial"/>
                <a:sym typeface="Arial"/>
              </a:rPr>
              <a:t>Activity Level</a:t>
            </a:r>
            <a:endParaRPr/>
          </a:p>
          <a:p>
            <a:pPr indent="-273049" lvl="1" marL="639762" marR="0" rtl="0" algn="l">
              <a:lnSpc>
                <a:spcPct val="100000"/>
              </a:lnSpc>
              <a:spcBef>
                <a:spcPts val="500"/>
              </a:spcBef>
              <a:spcAft>
                <a:spcPts val="0"/>
              </a:spcAft>
              <a:buClr>
                <a:schemeClr val="accent1"/>
              </a:buClr>
              <a:buSzPts val="1960"/>
              <a:buFont typeface="Noto Sans Symbols"/>
              <a:buChar char="🞑"/>
            </a:pPr>
            <a:r>
              <a:rPr b="1" i="0" lang="en-US" sz="2800" u="none" cap="none" strike="noStrike">
                <a:solidFill>
                  <a:srgbClr val="FF0000"/>
                </a:solidFill>
                <a:latin typeface="Arial"/>
                <a:ea typeface="Arial"/>
                <a:cs typeface="Arial"/>
                <a:sym typeface="Arial"/>
              </a:rPr>
              <a:t>Climate</a:t>
            </a:r>
            <a:endParaRPr/>
          </a:p>
          <a:p>
            <a:pPr indent="-273049" lvl="1" marL="639762" marR="0" rtl="0" algn="l">
              <a:lnSpc>
                <a:spcPct val="100000"/>
              </a:lnSpc>
              <a:spcBef>
                <a:spcPts val="500"/>
              </a:spcBef>
              <a:spcAft>
                <a:spcPts val="0"/>
              </a:spcAft>
              <a:buClr>
                <a:schemeClr val="accent1"/>
              </a:buClr>
              <a:buSzPts val="1960"/>
              <a:buFont typeface="Noto Sans Symbols"/>
              <a:buChar char="🞑"/>
            </a:pPr>
            <a:r>
              <a:rPr b="1" i="0" lang="en-US" sz="2800" u="none" cap="none" strike="noStrike">
                <a:solidFill>
                  <a:srgbClr val="FF0000"/>
                </a:solidFill>
                <a:latin typeface="Arial"/>
                <a:ea typeface="Arial"/>
                <a:cs typeface="Arial"/>
                <a:sym typeface="Arial"/>
              </a:rPr>
              <a:t>Health</a:t>
            </a:r>
            <a:endParaRPr/>
          </a:p>
          <a:p>
            <a:pPr indent="-273049" lvl="1" marL="639762" marR="0" rtl="0" algn="l">
              <a:lnSpc>
                <a:spcPct val="100000"/>
              </a:lnSpc>
              <a:spcBef>
                <a:spcPts val="500"/>
              </a:spcBef>
              <a:spcAft>
                <a:spcPts val="0"/>
              </a:spcAft>
              <a:buClr>
                <a:schemeClr val="accent1"/>
              </a:buClr>
              <a:buSzPts val="1960"/>
              <a:buFont typeface="Noto Sans Symbols"/>
              <a:buChar char="🞑"/>
            </a:pPr>
            <a:r>
              <a:rPr b="1" i="0" lang="en-US" sz="2800" u="none" cap="none" strike="noStrike">
                <a:solidFill>
                  <a:srgbClr val="FF0000"/>
                </a:solidFill>
                <a:latin typeface="Arial"/>
                <a:ea typeface="Arial"/>
                <a:cs typeface="Arial"/>
                <a:sym typeface="Arial"/>
              </a:rPr>
              <a:t>Overall state of Nutrition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8"/>
          <p:cNvSpPr txBox="1"/>
          <p:nvPr>
            <p:ph type="title"/>
          </p:nvPr>
        </p:nvSpPr>
        <p:spPr>
          <a:xfrm>
            <a:off x="612775" y="228600"/>
            <a:ext cx="8153400" cy="990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2"/>
              </a:buClr>
              <a:buSzPts val="4400"/>
              <a:buFont typeface="Arial"/>
              <a:buNone/>
            </a:pPr>
            <a:r>
              <a:rPr b="0" i="0" lang="en-US" sz="4400" u="none">
                <a:solidFill>
                  <a:schemeClr val="dk2"/>
                </a:solidFill>
                <a:latin typeface="Arial"/>
                <a:ea typeface="Arial"/>
                <a:cs typeface="Arial"/>
                <a:sym typeface="Arial"/>
              </a:rPr>
              <a:t>How many calories do I need daily ? </a:t>
            </a:r>
            <a:endParaRPr/>
          </a:p>
        </p:txBody>
      </p:sp>
      <p:sp>
        <p:nvSpPr>
          <p:cNvPr id="209" name="Google Shape;209;p28"/>
          <p:cNvSpPr txBox="1"/>
          <p:nvPr>
            <p:ph idx="1" type="body"/>
          </p:nvPr>
        </p:nvSpPr>
        <p:spPr>
          <a:xfrm>
            <a:off x="612775" y="1600200"/>
            <a:ext cx="8153400" cy="4495800"/>
          </a:xfrm>
          <a:prstGeom prst="rect">
            <a:avLst/>
          </a:prstGeom>
          <a:noFill/>
          <a:ln>
            <a:noFill/>
          </a:ln>
        </p:spPr>
        <p:txBody>
          <a:bodyPr anchorCtr="0" anchor="t" bIns="45700" lIns="91425" spcFirstLastPara="1" rIns="91425" wrap="square" tIns="45700">
            <a:noAutofit/>
          </a:bodyPr>
          <a:lstStyle/>
          <a:p>
            <a:pPr indent="-319087" lvl="0" marL="319087" marR="0" rtl="0" algn="l">
              <a:lnSpc>
                <a:spcPct val="100000"/>
              </a:lnSpc>
              <a:spcBef>
                <a:spcPts val="0"/>
              </a:spcBef>
              <a:spcAft>
                <a:spcPts val="0"/>
              </a:spcAft>
              <a:buClr>
                <a:schemeClr val="accent2"/>
              </a:buClr>
              <a:buSzPts val="1920"/>
              <a:buFont typeface="Noto Sans Symbols"/>
              <a:buChar char="◻"/>
            </a:pPr>
            <a:r>
              <a:rPr b="0" i="0" lang="en-US" sz="3200" u="none">
                <a:solidFill>
                  <a:schemeClr val="dk1"/>
                </a:solidFill>
                <a:latin typeface="Arial"/>
                <a:ea typeface="Arial"/>
                <a:cs typeface="Arial"/>
                <a:sym typeface="Arial"/>
              </a:rPr>
              <a:t>The information below is an </a:t>
            </a:r>
            <a:r>
              <a:rPr b="0" i="1" lang="en-US" sz="3200" u="none">
                <a:solidFill>
                  <a:schemeClr val="dk1"/>
                </a:solidFill>
                <a:latin typeface="Arial"/>
                <a:ea typeface="Arial"/>
                <a:cs typeface="Arial"/>
                <a:sym typeface="Arial"/>
              </a:rPr>
              <a:t>estimate</a:t>
            </a:r>
            <a:r>
              <a:rPr b="0" i="0" lang="en-US" sz="3200" u="none">
                <a:solidFill>
                  <a:schemeClr val="dk1"/>
                </a:solidFill>
                <a:latin typeface="Arial"/>
                <a:ea typeface="Arial"/>
                <a:cs typeface="Arial"/>
                <a:sym typeface="Arial"/>
              </a:rPr>
              <a:t> of your caloric needs based on your gender and activity level</a:t>
            </a:r>
            <a:endParaRPr/>
          </a:p>
          <a:p>
            <a:pPr indent="-197167" lvl="0" marL="319087" marR="0" rtl="0" algn="l">
              <a:lnSpc>
                <a:spcPct val="100000"/>
              </a:lnSpc>
              <a:spcBef>
                <a:spcPts val="700"/>
              </a:spcBef>
              <a:spcAft>
                <a:spcPts val="0"/>
              </a:spcAft>
              <a:buClr>
                <a:schemeClr val="accent2"/>
              </a:buClr>
              <a:buSzPts val="1920"/>
              <a:buFont typeface="Noto Sans Symbols"/>
              <a:buNone/>
            </a:pPr>
            <a:r>
              <a:t/>
            </a:r>
            <a:endParaRPr b="0" i="0" sz="3200" u="none">
              <a:solidFill>
                <a:schemeClr val="dk1"/>
              </a:solidFill>
              <a:latin typeface="Arial"/>
              <a:ea typeface="Arial"/>
              <a:cs typeface="Arial"/>
              <a:sym typeface="Arial"/>
            </a:endParaRPr>
          </a:p>
          <a:p>
            <a:pPr indent="-319087" lvl="0" marL="319087" marR="0" rtl="0" algn="l">
              <a:lnSpc>
                <a:spcPct val="100000"/>
              </a:lnSpc>
              <a:spcBef>
                <a:spcPts val="700"/>
              </a:spcBef>
              <a:spcAft>
                <a:spcPts val="0"/>
              </a:spcAft>
              <a:buClr>
                <a:schemeClr val="accent2"/>
              </a:buClr>
              <a:buSzPts val="1920"/>
              <a:buFont typeface="Noto Sans Symbols"/>
              <a:buNone/>
            </a:pPr>
            <a:r>
              <a:t/>
            </a:r>
            <a:endParaRPr b="0" i="0" sz="3200" u="none">
              <a:solidFill>
                <a:schemeClr val="dk1"/>
              </a:solidFill>
              <a:latin typeface="Arial"/>
              <a:ea typeface="Arial"/>
              <a:cs typeface="Arial"/>
              <a:sym typeface="Arial"/>
            </a:endParaRPr>
          </a:p>
          <a:p>
            <a:pPr indent="-197168" lvl="0" marL="319088" marR="0" rtl="0" algn="l">
              <a:spcBef>
                <a:spcPts val="700"/>
              </a:spcBef>
              <a:spcAft>
                <a:spcPts val="0"/>
              </a:spcAft>
              <a:buClr>
                <a:schemeClr val="accent2"/>
              </a:buClr>
              <a:buSzPts val="1920"/>
              <a:buFont typeface="Noto Sans Symbols"/>
              <a:buNone/>
            </a:pPr>
            <a:r>
              <a:t/>
            </a:r>
            <a:endParaRPr b="0" i="0" sz="3200" u="none">
              <a:solidFill>
                <a:schemeClr val="dk1"/>
              </a:solidFill>
              <a:latin typeface="Arial"/>
              <a:ea typeface="Arial"/>
              <a:cs typeface="Arial"/>
              <a:sym typeface="Arial"/>
            </a:endParaRPr>
          </a:p>
        </p:txBody>
      </p:sp>
      <p:graphicFrame>
        <p:nvGraphicFramePr>
          <p:cNvPr id="210" name="Google Shape;210;p28"/>
          <p:cNvGraphicFramePr/>
          <p:nvPr/>
        </p:nvGraphicFramePr>
        <p:xfrm>
          <a:off x="609600" y="3581400"/>
          <a:ext cx="3000000" cy="3000000"/>
        </p:xfrm>
        <a:graphic>
          <a:graphicData uri="http://schemas.openxmlformats.org/drawingml/2006/table">
            <a:tbl>
              <a:tblPr>
                <a:noFill/>
                <a:tableStyleId>{FB56B152-9340-41ED-816D-22114D611418}</a:tableStyleId>
              </a:tblPr>
              <a:tblGrid>
                <a:gridCol w="2540000"/>
                <a:gridCol w="2540000"/>
                <a:gridCol w="2540000"/>
              </a:tblGrid>
              <a:tr h="371475">
                <a:tc>
                  <a:txBody>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Not Active</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Somewhat Active</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Very Active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r>
              <a:tr h="369875">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2,000-2,400</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FFD9CE"/>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2,400-2,800</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FFD9CE"/>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2,800-3,000</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FFD9CE"/>
                    </a:solidFill>
                  </a:tcPr>
                </a:tc>
              </a:tr>
            </a:tbl>
          </a:graphicData>
        </a:graphic>
      </p:graphicFrame>
      <p:sp>
        <p:nvSpPr>
          <p:cNvPr id="211" name="Google Shape;211;p28"/>
          <p:cNvSpPr txBox="1"/>
          <p:nvPr/>
        </p:nvSpPr>
        <p:spPr>
          <a:xfrm>
            <a:off x="2590800" y="3124200"/>
            <a:ext cx="3505200" cy="461962"/>
          </a:xfrm>
          <a:prstGeom prst="rect">
            <a:avLst/>
          </a:prstGeom>
          <a:solidFill>
            <a:srgbClr val="33CCFF">
              <a:alpha val="46667"/>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1" i="0" lang="en-US" sz="2400" u="none">
                <a:solidFill>
                  <a:schemeClr val="dk1"/>
                </a:solidFill>
                <a:latin typeface="Arial"/>
                <a:ea typeface="Arial"/>
                <a:cs typeface="Arial"/>
                <a:sym typeface="Arial"/>
              </a:rPr>
              <a:t>Teenage Boys Age 14-18</a:t>
            </a:r>
            <a:endParaRPr/>
          </a:p>
        </p:txBody>
      </p:sp>
      <p:graphicFrame>
        <p:nvGraphicFramePr>
          <p:cNvPr id="212" name="Google Shape;212;p28"/>
          <p:cNvGraphicFramePr/>
          <p:nvPr/>
        </p:nvGraphicFramePr>
        <p:xfrm>
          <a:off x="685800" y="5257800"/>
          <a:ext cx="3000000" cy="3000000"/>
        </p:xfrm>
        <a:graphic>
          <a:graphicData uri="http://schemas.openxmlformats.org/drawingml/2006/table">
            <a:tbl>
              <a:tblPr>
                <a:noFill/>
                <a:tableStyleId>{FB56B152-9340-41ED-816D-22114D611418}</a:tableStyleId>
              </a:tblPr>
              <a:tblGrid>
                <a:gridCol w="2540000"/>
                <a:gridCol w="2540000"/>
                <a:gridCol w="2540000"/>
              </a:tblGrid>
              <a:tr h="371475">
                <a:tc>
                  <a:txBody>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Not Active</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33CCFF"/>
                    </a:solidFill>
                  </a:tcPr>
                </a:tc>
                <a:tc>
                  <a:txBody>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Somewhat Active</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33CCFF"/>
                    </a:solidFill>
                  </a:tcPr>
                </a:tc>
                <a:tc>
                  <a:txBody>
                    <a:bodyPr/>
                    <a:lstStyle/>
                    <a:p>
                      <a:pPr indent="0" lvl="0" marL="0" marR="0" rtl="0" algn="ctr">
                        <a:lnSpc>
                          <a:spcPct val="100000"/>
                        </a:lnSpc>
                        <a:spcBef>
                          <a:spcPts val="0"/>
                        </a:spcBef>
                        <a:spcAft>
                          <a:spcPts val="0"/>
                        </a:spcAft>
                        <a:buClr>
                          <a:srgbClr val="FFFFFF"/>
                        </a:buClr>
                        <a:buSzPts val="1800"/>
                        <a:buFont typeface="Arial"/>
                        <a:buNone/>
                      </a:pPr>
                      <a:r>
                        <a:rPr b="1" i="0" lang="en-US" sz="1800" u="none" cap="none" strike="noStrike">
                          <a:solidFill>
                            <a:srgbClr val="FFFFFF"/>
                          </a:solidFill>
                          <a:latin typeface="Arial"/>
                          <a:ea typeface="Arial"/>
                          <a:cs typeface="Arial"/>
                          <a:sym typeface="Arial"/>
                        </a:rPr>
                        <a:t>Very Active </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33CCFF"/>
                    </a:solidFill>
                  </a:tcPr>
                </a:tc>
              </a:tr>
              <a:tr h="369875">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1,800</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FFD9CE"/>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2,000</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FFD9CE"/>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2,400</a:t>
                      </a:r>
                      <a:endParaRPr/>
                    </a:p>
                  </a:txBody>
                  <a:tcPr marT="45725" marB="45725" marR="91450" marL="91450">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FFD9CE"/>
                    </a:solidFill>
                  </a:tcPr>
                </a:tc>
              </a:tr>
            </a:tbl>
          </a:graphicData>
        </a:graphic>
      </p:graphicFrame>
      <p:sp>
        <p:nvSpPr>
          <p:cNvPr id="213" name="Google Shape;213;p28"/>
          <p:cNvSpPr txBox="1"/>
          <p:nvPr/>
        </p:nvSpPr>
        <p:spPr>
          <a:xfrm>
            <a:off x="2667000" y="4800600"/>
            <a:ext cx="3505200" cy="461962"/>
          </a:xfrm>
          <a:prstGeom prst="rect">
            <a:avLst/>
          </a:prstGeom>
          <a:solidFill>
            <a:srgbClr val="FF996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1" i="0" lang="en-US" sz="2400" u="none">
                <a:solidFill>
                  <a:schemeClr val="dk1"/>
                </a:solidFill>
                <a:latin typeface="Arial"/>
                <a:ea typeface="Arial"/>
                <a:cs typeface="Arial"/>
                <a:sym typeface="Arial"/>
              </a:rPr>
              <a:t>Teenage Girls Age 14-18</a:t>
            </a:r>
            <a:endParaRPr/>
          </a:p>
        </p:txBody>
      </p:sp>
      <p:sp>
        <p:nvSpPr>
          <p:cNvPr id="214" name="Google Shape;214;p28"/>
          <p:cNvSpPr txBox="1"/>
          <p:nvPr/>
        </p:nvSpPr>
        <p:spPr>
          <a:xfrm>
            <a:off x="4343400" y="6400800"/>
            <a:ext cx="4648200" cy="2619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0" i="0" lang="en-US" sz="1100" u="none">
                <a:solidFill>
                  <a:schemeClr val="dk1"/>
                </a:solidFill>
                <a:latin typeface="Arial"/>
                <a:ea typeface="Arial"/>
                <a:cs typeface="Arial"/>
                <a:sym typeface="Arial"/>
              </a:rPr>
              <a:t>https://www.nhlbi.nih.gov/health/educational/wecan/downloads/calreqtips.pdf</a:t>
            </a:r>
            <a:endParaRPr/>
          </a:p>
        </p:txBody>
      </p:sp>
    </p:spTree>
  </p:cSld>
  <p:clrMapOvr>
    <a:masterClrMapping/>
  </p:clrMapOvr>
</p:sld>
</file>

<file path=ppt/theme/theme1.xml><?xml version="1.0" encoding="utf-8"?>
<a:theme xmlns:a="http://schemas.openxmlformats.org/drawingml/2006/main" xmlns:r="http://schemas.openxmlformats.org/officeDocument/2006/relationships" name="3_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7_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4_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6_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5_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1_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2_Median">
  <a:themeElements>
    <a:clrScheme name="Oriel">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