
<file path=[Content_Types].xml><?xml version="1.0" encoding="utf-8"?>
<Types xmlns="http://schemas.openxmlformats.org/package/2006/content-types">
  <Default ContentType="image/jpeg" Extension="jpg"/>
  <Default ContentType="application/xml" Extension="xml"/>
  <Default ContentType="image/png" Extension="png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3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5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theme+xml" PartName="/ppt/theme/theme3.xml"/>
  <Override ContentType="application/vnd.openxmlformats-officedocument.theme+xml" PartName="/ppt/theme/theme4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59" r:id="rId4"/>
    <p:sldMasterId id="2147483660" r:id="rId5"/>
    <p:sldMasterId id="2147483661" r:id="rId6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</p:sldIdLst>
  <p:sldSz cy="6858000" cx="9144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2160">
          <p15:clr>
            <a:srgbClr val="000000"/>
          </p15:clr>
        </p15:guide>
        <p15:guide id="2" pos="2880">
          <p15:clr>
            <a:srgbClr val="000000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216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" Type="http://schemas.openxmlformats.org/officeDocument/2006/relationships/theme" Target="theme/theme3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11" Type="http://schemas.openxmlformats.org/officeDocument/2006/relationships/slide" Target="slides/slide4.xml"/><Relationship Id="rId10" Type="http://schemas.openxmlformats.org/officeDocument/2006/relationships/slide" Target="slides/slide3.xml"/><Relationship Id="rId12" Type="http://schemas.openxmlformats.org/officeDocument/2006/relationships/slide" Target="slides/slide5.xml"/><Relationship Id="rId9" Type="http://schemas.openxmlformats.org/officeDocument/2006/relationships/slide" Target="slides/slide2.xml"/><Relationship Id="rId5" Type="http://schemas.openxmlformats.org/officeDocument/2006/relationships/slideMaster" Target="slideMasters/slideMaster2.xml"/><Relationship Id="rId6" Type="http://schemas.openxmlformats.org/officeDocument/2006/relationships/slideMaster" Target="slideMasters/slideMaster3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8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0" name="Google Shape;100;p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4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05;p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6" name="Google Shape;106;p2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0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p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2" name="Google Shape;112;p3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7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p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9" name="Google Shape;119;p4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3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p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5" name="Google Shape;125;p5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2"/>
          <p:cNvSpPr txBox="1"/>
          <p:nvPr>
            <p:ph type="ctrTitle"/>
          </p:nvPr>
        </p:nvSpPr>
        <p:spPr>
          <a:xfrm>
            <a:off x="685800" y="1905000"/>
            <a:ext cx="7543800" cy="259397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6600"/>
              <a:buFont typeface="Cambria"/>
              <a:buNone/>
              <a:defRPr sz="6600">
                <a:solidFill>
                  <a:schemeClr val="dk2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" name="Google Shape;15;p2"/>
          <p:cNvSpPr txBox="1"/>
          <p:nvPr>
            <p:ph idx="1" type="subTitle"/>
          </p:nvPr>
        </p:nvSpPr>
        <p:spPr>
          <a:xfrm>
            <a:off x="685800" y="4572000"/>
            <a:ext cx="6461760" cy="1066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l">
              <a:spcBef>
                <a:spcPts val="400"/>
              </a:spcBef>
              <a:spcAft>
                <a:spcPts val="0"/>
              </a:spcAft>
              <a:buSzPts val="2000"/>
              <a:buNone/>
              <a:defRPr sz="2000">
                <a:solidFill>
                  <a:srgbClr val="888888"/>
                </a:solidFill>
              </a:defRPr>
            </a:lvl1pPr>
            <a:lvl2pPr lvl="1" algn="ctr">
              <a:spcBef>
                <a:spcPts val="400"/>
              </a:spcBef>
              <a:spcAft>
                <a:spcPts val="0"/>
              </a:spcAft>
              <a:buSzPts val="2000"/>
              <a:buNone/>
              <a:defRPr>
                <a:solidFill>
                  <a:srgbClr val="888888"/>
                </a:solidFill>
              </a:defRPr>
            </a:lvl2pPr>
            <a:lvl3pPr lvl="2" algn="ctr">
              <a:spcBef>
                <a:spcPts val="360"/>
              </a:spcBef>
              <a:spcAft>
                <a:spcPts val="0"/>
              </a:spcAft>
              <a:buSzPts val="1800"/>
              <a:buNone/>
              <a:defRPr>
                <a:solidFill>
                  <a:srgbClr val="888888"/>
                </a:solidFill>
              </a:defRPr>
            </a:lvl3pPr>
            <a:lvl4pPr lvl="3" algn="ctr">
              <a:spcBef>
                <a:spcPts val="320"/>
              </a:spcBef>
              <a:spcAft>
                <a:spcPts val="0"/>
              </a:spcAft>
              <a:buSzPts val="1600"/>
              <a:buNone/>
              <a:defRPr>
                <a:solidFill>
                  <a:srgbClr val="888888"/>
                </a:solidFill>
              </a:defRPr>
            </a:lvl4pPr>
            <a:lvl5pPr lvl="4" algn="ctr">
              <a:spcBef>
                <a:spcPts val="280"/>
              </a:spcBef>
              <a:spcAft>
                <a:spcPts val="0"/>
              </a:spcAft>
              <a:buSzPts val="1400"/>
              <a:buNone/>
              <a:defRPr>
                <a:solidFill>
                  <a:srgbClr val="888888"/>
                </a:solidFill>
              </a:defRPr>
            </a:lvl5pPr>
            <a:lvl6pPr lvl="5" algn="ctr">
              <a:spcBef>
                <a:spcPts val="280"/>
              </a:spcBef>
              <a:spcAft>
                <a:spcPts val="0"/>
              </a:spcAft>
              <a:buSzPts val="1400"/>
              <a:buNone/>
              <a:defRPr>
                <a:solidFill>
                  <a:srgbClr val="888888"/>
                </a:solidFill>
              </a:defRPr>
            </a:lvl6pPr>
            <a:lvl7pPr lvl="6" algn="ctr">
              <a:spcBef>
                <a:spcPts val="280"/>
              </a:spcBef>
              <a:spcAft>
                <a:spcPts val="0"/>
              </a:spcAft>
              <a:buSzPts val="1400"/>
              <a:buNone/>
              <a:defRPr>
                <a:solidFill>
                  <a:srgbClr val="888888"/>
                </a:solidFill>
              </a:defRPr>
            </a:lvl7pPr>
            <a:lvl8pPr lvl="7" algn="ctr">
              <a:spcBef>
                <a:spcPts val="280"/>
              </a:spcBef>
              <a:spcAft>
                <a:spcPts val="0"/>
              </a:spcAft>
              <a:buSzPts val="1400"/>
              <a:buNone/>
              <a:defRPr>
                <a:solidFill>
                  <a:srgbClr val="888888"/>
                </a:solidFill>
              </a:defRPr>
            </a:lvl8pPr>
            <a:lvl9pPr lvl="8" algn="ctr">
              <a:spcBef>
                <a:spcPts val="280"/>
              </a:spcBef>
              <a:spcAft>
                <a:spcPts val="0"/>
              </a:spcAft>
              <a:buSzPts val="1400"/>
              <a:buNone/>
              <a:defRPr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16" name="Google Shape;16;p2"/>
          <p:cNvSpPr txBox="1"/>
          <p:nvPr>
            <p:ph idx="10" type="dt"/>
          </p:nvPr>
        </p:nvSpPr>
        <p:spPr>
          <a:xfrm rot="-5400000">
            <a:off x="7551737" y="1646237"/>
            <a:ext cx="24384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chemeClr val="lt2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7" name="Google Shape;17;p2"/>
          <p:cNvSpPr txBox="1"/>
          <p:nvPr>
            <p:ph idx="11" type="ftr"/>
          </p:nvPr>
        </p:nvSpPr>
        <p:spPr>
          <a:xfrm rot="-5400000">
            <a:off x="7587456" y="4048918"/>
            <a:ext cx="2366962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8" name="Google Shape;18;p2"/>
          <p:cNvSpPr/>
          <p:nvPr>
            <p:ph idx="12" type="sldNum"/>
          </p:nvPr>
        </p:nvSpPr>
        <p:spPr>
          <a:xfrm>
            <a:off x="8531225" y="5648325"/>
            <a:ext cx="549275" cy="396875"/>
          </a:xfrm>
          <a:prstGeom prst="bracketPair">
            <a:avLst/>
          </a:prstGeom>
          <a:noFill/>
          <a:ln cap="flat" cmpd="sng" w="19050">
            <a:solidFill>
              <a:srgbClr val="FFFFFF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0" lIns="0" spcFirstLastPara="1" rIns="0" wrap="square" tIns="0">
            <a:noAutofit/>
          </a:bodyPr>
          <a:lstStyle>
            <a:lvl1pPr indent="0" lvl="0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Arial"/>
              <a:buNone/>
              <a:defRPr b="0" i="0" sz="1800" u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Arial"/>
              <a:buNone/>
              <a:defRPr b="0" i="0" sz="1800" u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Arial"/>
              <a:buNone/>
              <a:defRPr b="0" i="0" sz="1800" u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Arial"/>
              <a:buNone/>
              <a:defRPr b="0" i="0" sz="1800" u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Arial"/>
              <a:buNone/>
              <a:defRPr b="0" i="0" sz="1800" u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Arial"/>
              <a:buNone/>
              <a:defRPr b="0" i="0" sz="1800" u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Arial"/>
              <a:buNone/>
              <a:defRPr b="0" i="0" sz="1800" u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Arial"/>
              <a:buNone/>
              <a:defRPr b="0" i="0" sz="1800" u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Arial"/>
              <a:buNone/>
              <a:defRPr b="0" i="0" sz="1800" u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77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p12"/>
          <p:cNvSpPr txBox="1"/>
          <p:nvPr>
            <p:ph type="title"/>
          </p:nvPr>
        </p:nvSpPr>
        <p:spPr>
          <a:xfrm>
            <a:off x="722313" y="5486400"/>
            <a:ext cx="7659687" cy="1168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Font typeface="Cambria"/>
              <a:buNone/>
              <a:defRPr b="0" sz="3600" cap="none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9" name="Google Shape;79;p12"/>
          <p:cNvSpPr txBox="1"/>
          <p:nvPr>
            <p:ph idx="1" type="body"/>
          </p:nvPr>
        </p:nvSpPr>
        <p:spPr>
          <a:xfrm>
            <a:off x="722313" y="3852863"/>
            <a:ext cx="6135687" cy="1633538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-228600" lvl="0" marL="457200" algn="l">
              <a:spcBef>
                <a:spcPts val="400"/>
              </a:spcBef>
              <a:spcAft>
                <a:spcPts val="0"/>
              </a:spcAft>
              <a:buSzPts val="2000"/>
              <a:buNone/>
              <a:defRPr sz="2000">
                <a:solidFill>
                  <a:srgbClr val="888888"/>
                </a:solidFill>
              </a:defRPr>
            </a:lvl1pPr>
            <a:lvl2pPr indent="-228600" lvl="1" marL="914400" algn="l">
              <a:spcBef>
                <a:spcPts val="360"/>
              </a:spcBef>
              <a:spcAft>
                <a:spcPts val="0"/>
              </a:spcAft>
              <a:buSzPts val="1800"/>
              <a:buNone/>
              <a:defRPr sz="1800">
                <a:solidFill>
                  <a:srgbClr val="888888"/>
                </a:solidFill>
              </a:defRPr>
            </a:lvl2pPr>
            <a:lvl3pPr indent="-228600" lvl="2" marL="1371600" algn="l">
              <a:spcBef>
                <a:spcPts val="320"/>
              </a:spcBef>
              <a:spcAft>
                <a:spcPts val="0"/>
              </a:spcAft>
              <a:buSzPts val="1600"/>
              <a:buNone/>
              <a:defRPr sz="1600">
                <a:solidFill>
                  <a:srgbClr val="888888"/>
                </a:solidFill>
              </a:defRPr>
            </a:lvl3pPr>
            <a:lvl4pPr indent="-228600" lvl="3" marL="1828800" algn="l">
              <a:spcBef>
                <a:spcPts val="280"/>
              </a:spcBef>
              <a:spcAft>
                <a:spcPts val="0"/>
              </a:spcAft>
              <a:buSzPts val="1400"/>
              <a:buNone/>
              <a:defRPr sz="1400">
                <a:solidFill>
                  <a:srgbClr val="888888"/>
                </a:solidFill>
              </a:defRPr>
            </a:lvl4pPr>
            <a:lvl5pPr indent="-228600" lvl="4" marL="2286000" algn="l">
              <a:spcBef>
                <a:spcPts val="280"/>
              </a:spcBef>
              <a:spcAft>
                <a:spcPts val="0"/>
              </a:spcAft>
              <a:buSzPts val="1400"/>
              <a:buNone/>
              <a:defRPr sz="1400">
                <a:solidFill>
                  <a:srgbClr val="888888"/>
                </a:solidFill>
              </a:defRPr>
            </a:lvl5pPr>
            <a:lvl6pPr indent="-228600" lvl="5" marL="2743200" algn="l">
              <a:spcBef>
                <a:spcPts val="280"/>
              </a:spcBef>
              <a:spcAft>
                <a:spcPts val="0"/>
              </a:spcAft>
              <a:buSzPts val="1400"/>
              <a:buNone/>
              <a:defRPr sz="1400">
                <a:solidFill>
                  <a:srgbClr val="888888"/>
                </a:solidFill>
              </a:defRPr>
            </a:lvl6pPr>
            <a:lvl7pPr indent="-228600" lvl="6" marL="3200400" algn="l">
              <a:spcBef>
                <a:spcPts val="280"/>
              </a:spcBef>
              <a:spcAft>
                <a:spcPts val="0"/>
              </a:spcAft>
              <a:buSzPts val="1400"/>
              <a:buNone/>
              <a:defRPr sz="1400">
                <a:solidFill>
                  <a:srgbClr val="888888"/>
                </a:solidFill>
              </a:defRPr>
            </a:lvl7pPr>
            <a:lvl8pPr indent="-228600" lvl="7" marL="3657600" algn="l">
              <a:spcBef>
                <a:spcPts val="280"/>
              </a:spcBef>
              <a:spcAft>
                <a:spcPts val="0"/>
              </a:spcAft>
              <a:buSzPts val="1400"/>
              <a:buNone/>
              <a:defRPr sz="1400">
                <a:solidFill>
                  <a:srgbClr val="888888"/>
                </a:solidFill>
              </a:defRPr>
            </a:lvl8pPr>
            <a:lvl9pPr indent="-228600" lvl="8" marL="4114800" algn="l">
              <a:spcBef>
                <a:spcPts val="280"/>
              </a:spcBef>
              <a:spcAft>
                <a:spcPts val="0"/>
              </a:spcAft>
              <a:buSzPts val="1400"/>
              <a:buNone/>
              <a:defRPr sz="14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80" name="Google Shape;80;p12"/>
          <p:cNvSpPr/>
          <p:nvPr>
            <p:ph idx="12" type="sldNum"/>
          </p:nvPr>
        </p:nvSpPr>
        <p:spPr>
          <a:xfrm>
            <a:off x="8531225" y="5648325"/>
            <a:ext cx="549275" cy="396875"/>
          </a:xfrm>
          <a:prstGeom prst="bracketPair">
            <a:avLst/>
          </a:prstGeom>
          <a:noFill/>
          <a:ln cap="flat" cmpd="sng" w="19050">
            <a:solidFill>
              <a:srgbClr val="FFFFFF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0" lIns="0" spcFirstLastPara="1" rIns="0" wrap="square" tIns="0">
            <a:noAutofit/>
          </a:bodyPr>
          <a:lstStyle>
            <a:lvl1pPr indent="0" lvl="0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Arial"/>
              <a:buNone/>
              <a:defRPr b="0" i="0" sz="1800" u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Arial"/>
              <a:buNone/>
              <a:defRPr b="0" i="0" sz="1800" u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Arial"/>
              <a:buNone/>
              <a:defRPr b="0" i="0" sz="1800" u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Arial"/>
              <a:buNone/>
              <a:defRPr b="0" i="0" sz="1800" u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Arial"/>
              <a:buNone/>
              <a:defRPr b="0" i="0" sz="1800" u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Arial"/>
              <a:buNone/>
              <a:defRPr b="0" i="0" sz="1800" u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Arial"/>
              <a:buNone/>
              <a:defRPr b="0" i="0" sz="1800" u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Arial"/>
              <a:buNone/>
              <a:defRPr b="0" i="0" sz="1800" u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Arial"/>
              <a:buNone/>
              <a:defRPr b="0" i="0" sz="1800" u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81" name="Google Shape;81;p12"/>
          <p:cNvSpPr txBox="1"/>
          <p:nvPr>
            <p:ph idx="11" type="ftr"/>
          </p:nvPr>
        </p:nvSpPr>
        <p:spPr>
          <a:xfrm rot="-5400000">
            <a:off x="7587456" y="4048918"/>
            <a:ext cx="2366962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2" name="Google Shape;82;p12"/>
          <p:cNvSpPr txBox="1"/>
          <p:nvPr>
            <p:ph idx="10" type="dt"/>
          </p:nvPr>
        </p:nvSpPr>
        <p:spPr>
          <a:xfrm rot="-5400000">
            <a:off x="7551737" y="1646237"/>
            <a:ext cx="24384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chemeClr val="lt2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with Caption" type="objTx">
  <p:cSld name="OBJECT_WITH_CAPTION_TEXT">
    <p:spTree>
      <p:nvGrpSpPr>
        <p:cNvPr id="9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p14"/>
          <p:cNvSpPr txBox="1"/>
          <p:nvPr>
            <p:ph type="title"/>
          </p:nvPr>
        </p:nvSpPr>
        <p:spPr>
          <a:xfrm>
            <a:off x="304801" y="5495544"/>
            <a:ext cx="7772400" cy="59436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200"/>
              <a:buFont typeface="Cambria"/>
              <a:buNone/>
              <a:defRPr b="1" sz="2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3" name="Google Shape;93;p14"/>
          <p:cNvSpPr txBox="1"/>
          <p:nvPr>
            <p:ph idx="1" type="body"/>
          </p:nvPr>
        </p:nvSpPr>
        <p:spPr>
          <a:xfrm>
            <a:off x="304799" y="6096000"/>
            <a:ext cx="7772401" cy="609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algn="ctr">
              <a:spcBef>
                <a:spcPts val="320"/>
              </a:spcBef>
              <a:spcAft>
                <a:spcPts val="0"/>
              </a:spcAft>
              <a:buSzPts val="1600"/>
              <a:buNone/>
              <a:defRPr sz="1600"/>
            </a:lvl1pPr>
            <a:lvl2pPr indent="-228600" lvl="1" marL="914400" algn="l">
              <a:spcBef>
                <a:spcPts val="240"/>
              </a:spcBef>
              <a:spcAft>
                <a:spcPts val="0"/>
              </a:spcAft>
              <a:buSzPts val="1200"/>
              <a:buNone/>
              <a:defRPr sz="1200"/>
            </a:lvl2pPr>
            <a:lvl3pPr indent="-228600" lvl="2" marL="1371600" algn="l">
              <a:spcBef>
                <a:spcPts val="200"/>
              </a:spcBef>
              <a:spcAft>
                <a:spcPts val="0"/>
              </a:spcAft>
              <a:buSzPts val="1000"/>
              <a:buNone/>
              <a:defRPr sz="1000"/>
            </a:lvl3pPr>
            <a:lvl4pPr indent="-228600" lvl="3" marL="1828800" algn="l">
              <a:spcBef>
                <a:spcPts val="180"/>
              </a:spcBef>
              <a:spcAft>
                <a:spcPts val="0"/>
              </a:spcAft>
              <a:buSzPts val="900"/>
              <a:buNone/>
              <a:defRPr sz="900"/>
            </a:lvl4pPr>
            <a:lvl5pPr indent="-228600" lvl="4" marL="2286000" algn="l">
              <a:spcBef>
                <a:spcPts val="180"/>
              </a:spcBef>
              <a:spcAft>
                <a:spcPts val="0"/>
              </a:spcAft>
              <a:buSzPts val="900"/>
              <a:buNone/>
              <a:defRPr sz="900"/>
            </a:lvl5pPr>
            <a:lvl6pPr indent="-228600" lvl="5" marL="2743200" algn="l">
              <a:spcBef>
                <a:spcPts val="180"/>
              </a:spcBef>
              <a:spcAft>
                <a:spcPts val="0"/>
              </a:spcAft>
              <a:buSzPts val="900"/>
              <a:buNone/>
              <a:defRPr sz="900"/>
            </a:lvl6pPr>
            <a:lvl7pPr indent="-228600" lvl="6" marL="3200400" algn="l">
              <a:spcBef>
                <a:spcPts val="180"/>
              </a:spcBef>
              <a:spcAft>
                <a:spcPts val="0"/>
              </a:spcAft>
              <a:buSzPts val="900"/>
              <a:buNone/>
              <a:defRPr sz="900"/>
            </a:lvl7pPr>
            <a:lvl8pPr indent="-228600" lvl="7" marL="3657600" algn="l">
              <a:spcBef>
                <a:spcPts val="180"/>
              </a:spcBef>
              <a:spcAft>
                <a:spcPts val="0"/>
              </a:spcAft>
              <a:buSzPts val="900"/>
              <a:buNone/>
              <a:defRPr sz="900"/>
            </a:lvl8pPr>
            <a:lvl9pPr indent="-228600" lvl="8" marL="4114800" algn="l">
              <a:spcBef>
                <a:spcPts val="180"/>
              </a:spcBef>
              <a:spcAft>
                <a:spcPts val="0"/>
              </a:spcAft>
              <a:buSzPts val="900"/>
              <a:buNone/>
              <a:defRPr sz="900"/>
            </a:lvl9pPr>
          </a:lstStyle>
          <a:p/>
        </p:txBody>
      </p:sp>
      <p:sp>
        <p:nvSpPr>
          <p:cNvPr id="94" name="Google Shape;94;p14"/>
          <p:cNvSpPr txBox="1"/>
          <p:nvPr>
            <p:ph idx="2" type="body"/>
          </p:nvPr>
        </p:nvSpPr>
        <p:spPr>
          <a:xfrm>
            <a:off x="304800" y="381000"/>
            <a:ext cx="7772400" cy="494284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42900" lvl="0" marL="457200" algn="l"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1pPr>
            <a:lvl2pPr indent="-342900" lvl="1" marL="914400" algn="l"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9pPr>
          </a:lstStyle>
          <a:p/>
        </p:txBody>
      </p:sp>
      <p:sp>
        <p:nvSpPr>
          <p:cNvPr id="95" name="Google Shape;95;p14"/>
          <p:cNvSpPr txBox="1"/>
          <p:nvPr>
            <p:ph idx="10" type="dt"/>
          </p:nvPr>
        </p:nvSpPr>
        <p:spPr>
          <a:xfrm rot="-5400000">
            <a:off x="7551737" y="1646237"/>
            <a:ext cx="24384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chemeClr val="lt2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6" name="Google Shape;96;p14"/>
          <p:cNvSpPr txBox="1"/>
          <p:nvPr>
            <p:ph idx="11" type="ftr"/>
          </p:nvPr>
        </p:nvSpPr>
        <p:spPr>
          <a:xfrm rot="-5400000">
            <a:off x="7587456" y="4048918"/>
            <a:ext cx="2366962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7" name="Google Shape;97;p14"/>
          <p:cNvSpPr/>
          <p:nvPr>
            <p:ph idx="12" type="sldNum"/>
          </p:nvPr>
        </p:nvSpPr>
        <p:spPr>
          <a:xfrm>
            <a:off x="8531225" y="5648325"/>
            <a:ext cx="549275" cy="396875"/>
          </a:xfrm>
          <a:prstGeom prst="bracketPair">
            <a:avLst/>
          </a:prstGeom>
          <a:noFill/>
          <a:ln cap="flat" cmpd="sng" w="19050">
            <a:solidFill>
              <a:srgbClr val="FFFFFF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0" lIns="0" spcFirstLastPara="1" rIns="0" wrap="square" tIns="0">
            <a:noAutofit/>
          </a:bodyPr>
          <a:lstStyle>
            <a:lvl1pPr indent="0" lvl="0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Arial"/>
              <a:buNone/>
              <a:defRPr b="0" i="0" sz="1800" u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Arial"/>
              <a:buNone/>
              <a:defRPr b="0" i="0" sz="1800" u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Arial"/>
              <a:buNone/>
              <a:defRPr b="0" i="0" sz="1800" u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Arial"/>
              <a:buNone/>
              <a:defRPr b="0" i="0" sz="1800" u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Arial"/>
              <a:buNone/>
              <a:defRPr b="0" i="0" sz="1800" u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Arial"/>
              <a:buNone/>
              <a:defRPr b="0" i="0" sz="1800" u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Arial"/>
              <a:buNone/>
              <a:defRPr b="0" i="0" sz="1800" u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Arial"/>
              <a:buNone/>
              <a:defRPr b="0" i="0" sz="1800" u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Arial"/>
              <a:buNone/>
              <a:defRPr b="0" i="0" sz="1800" u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spTree>
      <p:nvGrpSpPr>
        <p:cNvPr id="27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4"/>
          <p:cNvSpPr txBox="1"/>
          <p:nvPr>
            <p:ph type="title"/>
          </p:nvPr>
        </p:nvSpPr>
        <p:spPr>
          <a:xfrm>
            <a:off x="457200" y="274637"/>
            <a:ext cx="76200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9" name="Google Shape;29;p4"/>
          <p:cNvSpPr txBox="1"/>
          <p:nvPr>
            <p:ph idx="1" type="body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42900" lvl="0" marL="457200" algn="l"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1pPr>
            <a:lvl2pPr indent="-342900" lvl="1" marL="914400" algn="l"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9pPr>
          </a:lstStyle>
          <a:p/>
        </p:txBody>
      </p:sp>
      <p:sp>
        <p:nvSpPr>
          <p:cNvPr id="30" name="Google Shape;30;p4"/>
          <p:cNvSpPr/>
          <p:nvPr>
            <p:ph idx="12" type="sldNum"/>
          </p:nvPr>
        </p:nvSpPr>
        <p:spPr>
          <a:xfrm>
            <a:off x="8531225" y="5648325"/>
            <a:ext cx="549275" cy="396875"/>
          </a:xfrm>
          <a:prstGeom prst="bracketPair">
            <a:avLst/>
          </a:prstGeom>
          <a:noFill/>
          <a:ln cap="flat" cmpd="sng" w="19050">
            <a:solidFill>
              <a:srgbClr val="FFFFFF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0" lIns="0" spcFirstLastPara="1" rIns="0" wrap="square" tIns="0">
            <a:noAutofit/>
          </a:bodyPr>
          <a:lstStyle>
            <a:lvl1pPr indent="0" lvl="0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Arial"/>
              <a:buNone/>
              <a:defRPr b="0" i="0" sz="1800" u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Arial"/>
              <a:buNone/>
              <a:defRPr b="0" i="0" sz="1800" u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Arial"/>
              <a:buNone/>
              <a:defRPr b="0" i="0" sz="1800" u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Arial"/>
              <a:buNone/>
              <a:defRPr b="0" i="0" sz="1800" u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Arial"/>
              <a:buNone/>
              <a:defRPr b="0" i="0" sz="1800" u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Arial"/>
              <a:buNone/>
              <a:defRPr b="0" i="0" sz="1800" u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Arial"/>
              <a:buNone/>
              <a:defRPr b="0" i="0" sz="1800" u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Arial"/>
              <a:buNone/>
              <a:defRPr b="0" i="0" sz="1800" u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Arial"/>
              <a:buNone/>
              <a:defRPr b="0" i="0" sz="1800" u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31" name="Google Shape;31;p4"/>
          <p:cNvSpPr txBox="1"/>
          <p:nvPr>
            <p:ph idx="11" type="ftr"/>
          </p:nvPr>
        </p:nvSpPr>
        <p:spPr>
          <a:xfrm rot="-5400000">
            <a:off x="7587456" y="4048918"/>
            <a:ext cx="2366962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2" name="Google Shape;32;p4"/>
          <p:cNvSpPr txBox="1"/>
          <p:nvPr>
            <p:ph idx="10" type="dt"/>
          </p:nvPr>
        </p:nvSpPr>
        <p:spPr>
          <a:xfrm rot="-5400000">
            <a:off x="7551737" y="1646237"/>
            <a:ext cx="24384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chemeClr val="lt2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Vertical Title and Text" type="vertTitleAndTx">
  <p:cSld name="VERTICAL_TITLE_AND_VERTICAL_TEXT">
    <p:spTree>
      <p:nvGrpSpPr>
        <p:cNvPr id="33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5"/>
          <p:cNvSpPr txBox="1"/>
          <p:nvPr>
            <p:ph type="title"/>
          </p:nvPr>
        </p:nvSpPr>
        <p:spPr>
          <a:xfrm rot="5400000">
            <a:off x="4579937" y="2324100"/>
            <a:ext cx="5851525" cy="17526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5" name="Google Shape;35;p5"/>
          <p:cNvSpPr txBox="1"/>
          <p:nvPr>
            <p:ph idx="1" type="body"/>
          </p:nvPr>
        </p:nvSpPr>
        <p:spPr>
          <a:xfrm rot="5400000">
            <a:off x="541338" y="190501"/>
            <a:ext cx="5851525" cy="6019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42900" lvl="0" marL="457200" algn="l"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1pPr>
            <a:lvl2pPr indent="-342900" lvl="1" marL="914400" algn="l"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9pPr>
          </a:lstStyle>
          <a:p/>
        </p:txBody>
      </p:sp>
      <p:sp>
        <p:nvSpPr>
          <p:cNvPr id="36" name="Google Shape;36;p5"/>
          <p:cNvSpPr/>
          <p:nvPr>
            <p:ph idx="12" type="sldNum"/>
          </p:nvPr>
        </p:nvSpPr>
        <p:spPr>
          <a:xfrm>
            <a:off x="8531225" y="5648325"/>
            <a:ext cx="549275" cy="396875"/>
          </a:xfrm>
          <a:prstGeom prst="bracketPair">
            <a:avLst/>
          </a:prstGeom>
          <a:noFill/>
          <a:ln cap="flat" cmpd="sng" w="19050">
            <a:solidFill>
              <a:srgbClr val="FFFFFF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0" lIns="0" spcFirstLastPara="1" rIns="0" wrap="square" tIns="0">
            <a:noAutofit/>
          </a:bodyPr>
          <a:lstStyle>
            <a:lvl1pPr indent="0" lvl="0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Arial"/>
              <a:buNone/>
              <a:defRPr b="0" i="0" sz="1800" u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Arial"/>
              <a:buNone/>
              <a:defRPr b="0" i="0" sz="1800" u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Arial"/>
              <a:buNone/>
              <a:defRPr b="0" i="0" sz="1800" u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Arial"/>
              <a:buNone/>
              <a:defRPr b="0" i="0" sz="1800" u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Arial"/>
              <a:buNone/>
              <a:defRPr b="0" i="0" sz="1800" u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Arial"/>
              <a:buNone/>
              <a:defRPr b="0" i="0" sz="1800" u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Arial"/>
              <a:buNone/>
              <a:defRPr b="0" i="0" sz="1800" u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Arial"/>
              <a:buNone/>
              <a:defRPr b="0" i="0" sz="1800" u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Arial"/>
              <a:buNone/>
              <a:defRPr b="0" i="0" sz="1800" u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37" name="Google Shape;37;p5"/>
          <p:cNvSpPr txBox="1"/>
          <p:nvPr>
            <p:ph idx="11" type="ftr"/>
          </p:nvPr>
        </p:nvSpPr>
        <p:spPr>
          <a:xfrm rot="-5400000">
            <a:off x="7587456" y="4048918"/>
            <a:ext cx="2366962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8" name="Google Shape;38;p5"/>
          <p:cNvSpPr txBox="1"/>
          <p:nvPr>
            <p:ph idx="10" type="dt"/>
          </p:nvPr>
        </p:nvSpPr>
        <p:spPr>
          <a:xfrm rot="-5400000">
            <a:off x="7551737" y="1646237"/>
            <a:ext cx="24384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chemeClr val="lt2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Vertical Text" type="vertTx">
  <p:cSld name="VERTICAL_TEXT">
    <p:spTree>
      <p:nvGrpSpPr>
        <p:cNvPr id="39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Google Shape;40;p6"/>
          <p:cNvSpPr txBox="1"/>
          <p:nvPr>
            <p:ph type="title"/>
          </p:nvPr>
        </p:nvSpPr>
        <p:spPr>
          <a:xfrm>
            <a:off x="457200" y="274637"/>
            <a:ext cx="76200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1" name="Google Shape;41;p6"/>
          <p:cNvSpPr txBox="1"/>
          <p:nvPr>
            <p:ph idx="1" type="body"/>
          </p:nvPr>
        </p:nvSpPr>
        <p:spPr>
          <a:xfrm rot="5400000">
            <a:off x="1866900" y="190500"/>
            <a:ext cx="4800600" cy="762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42900" lvl="0" marL="457200" algn="l"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1pPr>
            <a:lvl2pPr indent="-342900" lvl="1" marL="914400" algn="l"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9pPr>
          </a:lstStyle>
          <a:p/>
        </p:txBody>
      </p:sp>
      <p:sp>
        <p:nvSpPr>
          <p:cNvPr id="42" name="Google Shape;42;p6"/>
          <p:cNvSpPr/>
          <p:nvPr>
            <p:ph idx="12" type="sldNum"/>
          </p:nvPr>
        </p:nvSpPr>
        <p:spPr>
          <a:xfrm>
            <a:off x="8531225" y="5648325"/>
            <a:ext cx="549275" cy="396875"/>
          </a:xfrm>
          <a:prstGeom prst="bracketPair">
            <a:avLst/>
          </a:prstGeom>
          <a:noFill/>
          <a:ln cap="flat" cmpd="sng" w="19050">
            <a:solidFill>
              <a:srgbClr val="FFFFFF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0" lIns="0" spcFirstLastPara="1" rIns="0" wrap="square" tIns="0">
            <a:noAutofit/>
          </a:bodyPr>
          <a:lstStyle>
            <a:lvl1pPr indent="0" lvl="0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Arial"/>
              <a:buNone/>
              <a:defRPr b="0" i="0" sz="1800" u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Arial"/>
              <a:buNone/>
              <a:defRPr b="0" i="0" sz="1800" u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Arial"/>
              <a:buNone/>
              <a:defRPr b="0" i="0" sz="1800" u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Arial"/>
              <a:buNone/>
              <a:defRPr b="0" i="0" sz="1800" u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Arial"/>
              <a:buNone/>
              <a:defRPr b="0" i="0" sz="1800" u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Arial"/>
              <a:buNone/>
              <a:defRPr b="0" i="0" sz="1800" u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Arial"/>
              <a:buNone/>
              <a:defRPr b="0" i="0" sz="1800" u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Arial"/>
              <a:buNone/>
              <a:defRPr b="0" i="0" sz="1800" u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Arial"/>
              <a:buNone/>
              <a:defRPr b="0" i="0" sz="1800" u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43" name="Google Shape;43;p6"/>
          <p:cNvSpPr txBox="1"/>
          <p:nvPr>
            <p:ph idx="11" type="ftr"/>
          </p:nvPr>
        </p:nvSpPr>
        <p:spPr>
          <a:xfrm rot="-5400000">
            <a:off x="7587456" y="4048918"/>
            <a:ext cx="2366962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4" name="Google Shape;44;p6"/>
          <p:cNvSpPr txBox="1"/>
          <p:nvPr>
            <p:ph idx="10" type="dt"/>
          </p:nvPr>
        </p:nvSpPr>
        <p:spPr>
          <a:xfrm rot="-5400000">
            <a:off x="7551737" y="1646237"/>
            <a:ext cx="24384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chemeClr val="lt2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icture with Caption" type="picTx">
  <p:cSld name="PICTURE_WITH_CAPTION_TEXT">
    <p:spTree>
      <p:nvGrpSpPr>
        <p:cNvPr id="45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7"/>
          <p:cNvSpPr txBox="1"/>
          <p:nvPr>
            <p:ph type="title"/>
          </p:nvPr>
        </p:nvSpPr>
        <p:spPr>
          <a:xfrm>
            <a:off x="301752" y="5495278"/>
            <a:ext cx="7772400" cy="594626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200"/>
              <a:buFont typeface="Cambria"/>
              <a:buNone/>
              <a:defRPr b="1" sz="2200">
                <a:solidFill>
                  <a:schemeClr val="dk2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7" name="Google Shape;47;p7"/>
          <p:cNvSpPr/>
          <p:nvPr>
            <p:ph idx="2" type="pic"/>
          </p:nvPr>
        </p:nvSpPr>
        <p:spPr>
          <a:xfrm>
            <a:off x="0" y="0"/>
            <a:ext cx="8458200" cy="5486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640"/>
              </a:spcBef>
              <a:spcAft>
                <a:spcPts val="0"/>
              </a:spcAft>
              <a:buClr>
                <a:schemeClr val="accent1"/>
              </a:buClr>
              <a:buSzPts val="3200"/>
              <a:buFont typeface="Arial"/>
              <a:buNone/>
              <a:defRPr sz="3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560"/>
              </a:spcBef>
              <a:spcAft>
                <a:spcPts val="0"/>
              </a:spcAft>
              <a:buClr>
                <a:schemeClr val="accent2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480"/>
              </a:spcBef>
              <a:spcAft>
                <a:spcPts val="0"/>
              </a:spcAft>
              <a:buClr>
                <a:schemeClr val="accent3"/>
              </a:buClr>
              <a:buSzPts val="2400"/>
              <a:buFont typeface="Arial"/>
              <a:buNone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400"/>
              </a:spcBef>
              <a:spcAft>
                <a:spcPts val="0"/>
              </a:spcAft>
              <a:buClr>
                <a:schemeClr val="accent4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400"/>
              </a:spcBef>
              <a:spcAft>
                <a:spcPts val="0"/>
              </a:spcAft>
              <a:buClr>
                <a:schemeClr val="accent5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400"/>
              </a:spcBef>
              <a:spcAft>
                <a:spcPts val="0"/>
              </a:spcAft>
              <a:buClr>
                <a:schemeClr val="accent2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400"/>
              </a:spcBef>
              <a:spcAft>
                <a:spcPts val="0"/>
              </a:spcAft>
              <a:buClr>
                <a:schemeClr val="accent3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400"/>
              </a:spcBef>
              <a:spcAft>
                <a:spcPts val="0"/>
              </a:spcAft>
              <a:buClr>
                <a:schemeClr val="accent4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48" name="Google Shape;48;p7"/>
          <p:cNvSpPr txBox="1"/>
          <p:nvPr>
            <p:ph idx="1" type="body"/>
          </p:nvPr>
        </p:nvSpPr>
        <p:spPr>
          <a:xfrm>
            <a:off x="301752" y="6096000"/>
            <a:ext cx="7772400" cy="61264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algn="ctr">
              <a:spcBef>
                <a:spcPts val="320"/>
              </a:spcBef>
              <a:spcAft>
                <a:spcPts val="0"/>
              </a:spcAft>
              <a:buSzPts val="1600"/>
              <a:buNone/>
              <a:defRPr sz="1600"/>
            </a:lvl1pPr>
            <a:lvl2pPr indent="-228600" lvl="1" marL="914400" algn="l">
              <a:spcBef>
                <a:spcPts val="240"/>
              </a:spcBef>
              <a:spcAft>
                <a:spcPts val="0"/>
              </a:spcAft>
              <a:buSzPts val="1200"/>
              <a:buNone/>
              <a:defRPr sz="1200"/>
            </a:lvl2pPr>
            <a:lvl3pPr indent="-228600" lvl="2" marL="1371600" algn="l">
              <a:spcBef>
                <a:spcPts val="200"/>
              </a:spcBef>
              <a:spcAft>
                <a:spcPts val="0"/>
              </a:spcAft>
              <a:buSzPts val="1000"/>
              <a:buNone/>
              <a:defRPr sz="1000"/>
            </a:lvl3pPr>
            <a:lvl4pPr indent="-228600" lvl="3" marL="1828800" algn="l">
              <a:spcBef>
                <a:spcPts val="180"/>
              </a:spcBef>
              <a:spcAft>
                <a:spcPts val="0"/>
              </a:spcAft>
              <a:buSzPts val="900"/>
              <a:buNone/>
              <a:defRPr sz="900"/>
            </a:lvl4pPr>
            <a:lvl5pPr indent="-228600" lvl="4" marL="2286000" algn="l">
              <a:spcBef>
                <a:spcPts val="180"/>
              </a:spcBef>
              <a:spcAft>
                <a:spcPts val="0"/>
              </a:spcAft>
              <a:buSzPts val="900"/>
              <a:buNone/>
              <a:defRPr sz="900"/>
            </a:lvl5pPr>
            <a:lvl6pPr indent="-228600" lvl="5" marL="2743200" algn="l">
              <a:spcBef>
                <a:spcPts val="180"/>
              </a:spcBef>
              <a:spcAft>
                <a:spcPts val="0"/>
              </a:spcAft>
              <a:buSzPts val="900"/>
              <a:buNone/>
              <a:defRPr sz="900"/>
            </a:lvl6pPr>
            <a:lvl7pPr indent="-228600" lvl="6" marL="3200400" algn="l">
              <a:spcBef>
                <a:spcPts val="180"/>
              </a:spcBef>
              <a:spcAft>
                <a:spcPts val="0"/>
              </a:spcAft>
              <a:buSzPts val="900"/>
              <a:buNone/>
              <a:defRPr sz="900"/>
            </a:lvl7pPr>
            <a:lvl8pPr indent="-228600" lvl="7" marL="3657600" algn="l">
              <a:spcBef>
                <a:spcPts val="180"/>
              </a:spcBef>
              <a:spcAft>
                <a:spcPts val="0"/>
              </a:spcAft>
              <a:buSzPts val="900"/>
              <a:buNone/>
              <a:defRPr sz="900"/>
            </a:lvl8pPr>
            <a:lvl9pPr indent="-228600" lvl="8" marL="4114800" algn="l">
              <a:spcBef>
                <a:spcPts val="180"/>
              </a:spcBef>
              <a:spcAft>
                <a:spcPts val="0"/>
              </a:spcAft>
              <a:buSzPts val="900"/>
              <a:buNone/>
              <a:defRPr sz="900"/>
            </a:lvl9pPr>
          </a:lstStyle>
          <a:p/>
        </p:txBody>
      </p:sp>
      <p:sp>
        <p:nvSpPr>
          <p:cNvPr id="49" name="Google Shape;49;p7"/>
          <p:cNvSpPr/>
          <p:nvPr>
            <p:ph idx="12" type="sldNum"/>
          </p:nvPr>
        </p:nvSpPr>
        <p:spPr>
          <a:xfrm>
            <a:off x="8531225" y="5648325"/>
            <a:ext cx="549275" cy="396875"/>
          </a:xfrm>
          <a:prstGeom prst="bracketPair">
            <a:avLst/>
          </a:prstGeom>
          <a:noFill/>
          <a:ln cap="flat" cmpd="sng" w="19050">
            <a:solidFill>
              <a:srgbClr val="FFFFFF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0" lIns="0" spcFirstLastPara="1" rIns="0" wrap="square" tIns="0">
            <a:noAutofit/>
          </a:bodyPr>
          <a:lstStyle>
            <a:lvl1pPr indent="0" lvl="0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Arial"/>
              <a:buNone/>
              <a:defRPr b="0" i="0" sz="1800" u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Arial"/>
              <a:buNone/>
              <a:defRPr b="0" i="0" sz="1800" u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Arial"/>
              <a:buNone/>
              <a:defRPr b="0" i="0" sz="1800" u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Arial"/>
              <a:buNone/>
              <a:defRPr b="0" i="0" sz="1800" u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Arial"/>
              <a:buNone/>
              <a:defRPr b="0" i="0" sz="1800" u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Arial"/>
              <a:buNone/>
              <a:defRPr b="0" i="0" sz="1800" u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Arial"/>
              <a:buNone/>
              <a:defRPr b="0" i="0" sz="1800" u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Arial"/>
              <a:buNone/>
              <a:defRPr b="0" i="0" sz="1800" u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Arial"/>
              <a:buNone/>
              <a:defRPr b="0" i="0" sz="1800" u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50" name="Google Shape;50;p7"/>
          <p:cNvSpPr txBox="1"/>
          <p:nvPr>
            <p:ph idx="11" type="ftr"/>
          </p:nvPr>
        </p:nvSpPr>
        <p:spPr>
          <a:xfrm rot="-5400000">
            <a:off x="7587456" y="4048918"/>
            <a:ext cx="2366962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1" name="Google Shape;51;p7"/>
          <p:cNvSpPr txBox="1"/>
          <p:nvPr>
            <p:ph idx="10" type="dt"/>
          </p:nvPr>
        </p:nvSpPr>
        <p:spPr>
          <a:xfrm rot="-5400000">
            <a:off x="7551737" y="1646237"/>
            <a:ext cx="24384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chemeClr val="lt2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52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Google Shape;53;p8"/>
          <p:cNvSpPr/>
          <p:nvPr>
            <p:ph idx="12" type="sldNum"/>
          </p:nvPr>
        </p:nvSpPr>
        <p:spPr>
          <a:xfrm>
            <a:off x="8531225" y="5648325"/>
            <a:ext cx="549275" cy="396875"/>
          </a:xfrm>
          <a:prstGeom prst="bracketPair">
            <a:avLst/>
          </a:prstGeom>
          <a:noFill/>
          <a:ln cap="flat" cmpd="sng" w="19050">
            <a:solidFill>
              <a:srgbClr val="FFFFFF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0" lIns="0" spcFirstLastPara="1" rIns="0" wrap="square" tIns="0">
            <a:noAutofit/>
          </a:bodyPr>
          <a:lstStyle>
            <a:lvl1pPr indent="0" lvl="0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Arial"/>
              <a:buNone/>
              <a:defRPr b="0" i="0" sz="1800" u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Arial"/>
              <a:buNone/>
              <a:defRPr b="0" i="0" sz="1800" u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Arial"/>
              <a:buNone/>
              <a:defRPr b="0" i="0" sz="1800" u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Arial"/>
              <a:buNone/>
              <a:defRPr b="0" i="0" sz="1800" u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Arial"/>
              <a:buNone/>
              <a:defRPr b="0" i="0" sz="1800" u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Arial"/>
              <a:buNone/>
              <a:defRPr b="0" i="0" sz="1800" u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Arial"/>
              <a:buNone/>
              <a:defRPr b="0" i="0" sz="1800" u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Arial"/>
              <a:buNone/>
              <a:defRPr b="0" i="0" sz="1800" u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Arial"/>
              <a:buNone/>
              <a:defRPr b="0" i="0" sz="1800" u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54" name="Google Shape;54;p8"/>
          <p:cNvSpPr txBox="1"/>
          <p:nvPr>
            <p:ph idx="11" type="ftr"/>
          </p:nvPr>
        </p:nvSpPr>
        <p:spPr>
          <a:xfrm rot="-5400000">
            <a:off x="7587456" y="4048918"/>
            <a:ext cx="2366962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5" name="Google Shape;55;p8"/>
          <p:cNvSpPr txBox="1"/>
          <p:nvPr>
            <p:ph idx="10" type="dt"/>
          </p:nvPr>
        </p:nvSpPr>
        <p:spPr>
          <a:xfrm rot="-5400000">
            <a:off x="7551737" y="1646237"/>
            <a:ext cx="24384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chemeClr val="lt2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56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9"/>
          <p:cNvSpPr txBox="1"/>
          <p:nvPr>
            <p:ph type="title"/>
          </p:nvPr>
        </p:nvSpPr>
        <p:spPr>
          <a:xfrm>
            <a:off x="457200" y="274637"/>
            <a:ext cx="76200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8" name="Google Shape;58;p9"/>
          <p:cNvSpPr/>
          <p:nvPr>
            <p:ph idx="12" type="sldNum"/>
          </p:nvPr>
        </p:nvSpPr>
        <p:spPr>
          <a:xfrm>
            <a:off x="8531225" y="5648325"/>
            <a:ext cx="549275" cy="396875"/>
          </a:xfrm>
          <a:prstGeom prst="bracketPair">
            <a:avLst/>
          </a:prstGeom>
          <a:noFill/>
          <a:ln cap="flat" cmpd="sng" w="19050">
            <a:solidFill>
              <a:srgbClr val="FFFFFF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0" lIns="0" spcFirstLastPara="1" rIns="0" wrap="square" tIns="0">
            <a:noAutofit/>
          </a:bodyPr>
          <a:lstStyle>
            <a:lvl1pPr indent="0" lvl="0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Arial"/>
              <a:buNone/>
              <a:defRPr b="0" i="0" sz="1800" u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Arial"/>
              <a:buNone/>
              <a:defRPr b="0" i="0" sz="1800" u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Arial"/>
              <a:buNone/>
              <a:defRPr b="0" i="0" sz="1800" u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Arial"/>
              <a:buNone/>
              <a:defRPr b="0" i="0" sz="1800" u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Arial"/>
              <a:buNone/>
              <a:defRPr b="0" i="0" sz="1800" u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Arial"/>
              <a:buNone/>
              <a:defRPr b="0" i="0" sz="1800" u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Arial"/>
              <a:buNone/>
              <a:defRPr b="0" i="0" sz="1800" u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Arial"/>
              <a:buNone/>
              <a:defRPr b="0" i="0" sz="1800" u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Arial"/>
              <a:buNone/>
              <a:defRPr b="0" i="0" sz="1800" u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59" name="Google Shape;59;p9"/>
          <p:cNvSpPr txBox="1"/>
          <p:nvPr>
            <p:ph idx="11" type="ftr"/>
          </p:nvPr>
        </p:nvSpPr>
        <p:spPr>
          <a:xfrm rot="-5400000">
            <a:off x="7587456" y="4048918"/>
            <a:ext cx="2366962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0" name="Google Shape;60;p9"/>
          <p:cNvSpPr txBox="1"/>
          <p:nvPr>
            <p:ph idx="10" type="dt"/>
          </p:nvPr>
        </p:nvSpPr>
        <p:spPr>
          <a:xfrm rot="-5400000">
            <a:off x="7551737" y="1646237"/>
            <a:ext cx="24384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chemeClr val="lt2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ison" type="twoTxTwoObj">
  <p:cSld name="TWO_OBJECTS_WITH_TEXT"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0"/>
          <p:cNvSpPr txBox="1"/>
          <p:nvPr>
            <p:ph type="title"/>
          </p:nvPr>
        </p:nvSpPr>
        <p:spPr>
          <a:xfrm>
            <a:off x="457200" y="274637"/>
            <a:ext cx="76200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600"/>
              <a:buFont typeface="Cambria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3" name="Google Shape;63;p10"/>
          <p:cNvSpPr txBox="1"/>
          <p:nvPr>
            <p:ph idx="1" type="body"/>
          </p:nvPr>
        </p:nvSpPr>
        <p:spPr>
          <a:xfrm>
            <a:off x="457200" y="1535113"/>
            <a:ext cx="3657600" cy="63976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-228600" lvl="0" marL="457200" algn="ctr">
              <a:spcBef>
                <a:spcPts val="400"/>
              </a:spcBef>
              <a:spcAft>
                <a:spcPts val="0"/>
              </a:spcAft>
              <a:buSzPts val="2000"/>
              <a:buNone/>
              <a:defRPr b="1" sz="2000">
                <a:solidFill>
                  <a:schemeClr val="dk2"/>
                </a:solidFill>
              </a:defRPr>
            </a:lvl1pPr>
            <a:lvl2pPr indent="-228600" lvl="1" marL="914400" algn="l">
              <a:spcBef>
                <a:spcPts val="400"/>
              </a:spcBef>
              <a:spcAft>
                <a:spcPts val="0"/>
              </a:spcAft>
              <a:buSzPts val="2000"/>
              <a:buNone/>
              <a:defRPr b="1" sz="2000"/>
            </a:lvl2pPr>
            <a:lvl3pPr indent="-228600" lvl="2" marL="1371600" algn="l">
              <a:spcBef>
                <a:spcPts val="360"/>
              </a:spcBef>
              <a:spcAft>
                <a:spcPts val="0"/>
              </a:spcAft>
              <a:buSzPts val="1800"/>
              <a:buNone/>
              <a:defRPr b="1" sz="1800"/>
            </a:lvl3pPr>
            <a:lvl4pPr indent="-228600" lvl="3" marL="1828800" algn="l">
              <a:spcBef>
                <a:spcPts val="320"/>
              </a:spcBef>
              <a:spcAft>
                <a:spcPts val="0"/>
              </a:spcAft>
              <a:buSzPts val="1600"/>
              <a:buNone/>
              <a:defRPr b="1" sz="1600"/>
            </a:lvl4pPr>
            <a:lvl5pPr indent="-228600" lvl="4" marL="2286000" algn="l">
              <a:spcBef>
                <a:spcPts val="320"/>
              </a:spcBef>
              <a:spcAft>
                <a:spcPts val="0"/>
              </a:spcAft>
              <a:buSzPts val="1600"/>
              <a:buNone/>
              <a:defRPr b="1" sz="1600"/>
            </a:lvl5pPr>
            <a:lvl6pPr indent="-228600" lvl="5" marL="2743200" algn="l">
              <a:spcBef>
                <a:spcPts val="320"/>
              </a:spcBef>
              <a:spcAft>
                <a:spcPts val="0"/>
              </a:spcAft>
              <a:buSzPts val="1600"/>
              <a:buNone/>
              <a:defRPr b="1" sz="1600"/>
            </a:lvl6pPr>
            <a:lvl7pPr indent="-228600" lvl="6" marL="3200400" algn="l">
              <a:spcBef>
                <a:spcPts val="320"/>
              </a:spcBef>
              <a:spcAft>
                <a:spcPts val="0"/>
              </a:spcAft>
              <a:buSzPts val="1600"/>
              <a:buNone/>
              <a:defRPr b="1" sz="1600"/>
            </a:lvl7pPr>
            <a:lvl8pPr indent="-228600" lvl="7" marL="3657600" algn="l">
              <a:spcBef>
                <a:spcPts val="320"/>
              </a:spcBef>
              <a:spcAft>
                <a:spcPts val="0"/>
              </a:spcAft>
              <a:buSzPts val="1600"/>
              <a:buNone/>
              <a:defRPr b="1" sz="1600"/>
            </a:lvl8pPr>
            <a:lvl9pPr indent="-228600" lvl="8" marL="4114800" algn="l">
              <a:spcBef>
                <a:spcPts val="320"/>
              </a:spcBef>
              <a:spcAft>
                <a:spcPts val="0"/>
              </a:spcAft>
              <a:buSzPts val="1600"/>
              <a:buNone/>
              <a:defRPr b="1" sz="1600"/>
            </a:lvl9pPr>
          </a:lstStyle>
          <a:p/>
        </p:txBody>
      </p:sp>
      <p:sp>
        <p:nvSpPr>
          <p:cNvPr id="64" name="Google Shape;64;p10"/>
          <p:cNvSpPr txBox="1"/>
          <p:nvPr>
            <p:ph idx="2" type="body"/>
          </p:nvPr>
        </p:nvSpPr>
        <p:spPr>
          <a:xfrm>
            <a:off x="457200" y="2174875"/>
            <a:ext cx="3657600" cy="39512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81000" lvl="0" marL="457200" algn="l">
              <a:spcBef>
                <a:spcPts val="480"/>
              </a:spcBef>
              <a:spcAft>
                <a:spcPts val="0"/>
              </a:spcAft>
              <a:buSzPts val="2400"/>
              <a:buChar char="•"/>
              <a:defRPr sz="2400"/>
            </a:lvl1pPr>
            <a:lvl2pPr indent="-355600" lvl="1" marL="914400" algn="l">
              <a:spcBef>
                <a:spcPts val="400"/>
              </a:spcBef>
              <a:spcAft>
                <a:spcPts val="0"/>
              </a:spcAft>
              <a:buSzPts val="2000"/>
              <a:buChar char="•"/>
              <a:defRPr sz="2000"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SzPts val="1800"/>
              <a:buChar char="•"/>
              <a:defRPr sz="1800"/>
            </a:lvl3pPr>
            <a:lvl4pPr indent="-330200" lvl="3" marL="1828800" algn="l">
              <a:spcBef>
                <a:spcPts val="320"/>
              </a:spcBef>
              <a:spcAft>
                <a:spcPts val="0"/>
              </a:spcAft>
              <a:buSzPts val="1600"/>
              <a:buChar char="•"/>
              <a:defRPr sz="1600"/>
            </a:lvl4pPr>
            <a:lvl5pPr indent="-330200" lvl="4" marL="2286000" algn="l">
              <a:spcBef>
                <a:spcPts val="320"/>
              </a:spcBef>
              <a:spcAft>
                <a:spcPts val="0"/>
              </a:spcAft>
              <a:buSzPts val="1600"/>
              <a:buChar char="•"/>
              <a:defRPr sz="1600"/>
            </a:lvl5pPr>
            <a:lvl6pPr indent="-330200" lvl="5" marL="2743200" algn="l">
              <a:spcBef>
                <a:spcPts val="320"/>
              </a:spcBef>
              <a:spcAft>
                <a:spcPts val="0"/>
              </a:spcAft>
              <a:buSzPts val="1600"/>
              <a:buChar char="•"/>
              <a:defRPr sz="1600"/>
            </a:lvl6pPr>
            <a:lvl7pPr indent="-330200" lvl="6" marL="3200400" algn="l">
              <a:spcBef>
                <a:spcPts val="320"/>
              </a:spcBef>
              <a:spcAft>
                <a:spcPts val="0"/>
              </a:spcAft>
              <a:buSzPts val="1600"/>
              <a:buChar char="•"/>
              <a:defRPr sz="1600"/>
            </a:lvl7pPr>
            <a:lvl8pPr indent="-330200" lvl="7" marL="3657600" algn="l">
              <a:spcBef>
                <a:spcPts val="320"/>
              </a:spcBef>
              <a:spcAft>
                <a:spcPts val="0"/>
              </a:spcAft>
              <a:buSzPts val="1600"/>
              <a:buChar char="•"/>
              <a:defRPr sz="1600"/>
            </a:lvl8pPr>
            <a:lvl9pPr indent="-330200" lvl="8" marL="4114800" algn="l">
              <a:spcBef>
                <a:spcPts val="320"/>
              </a:spcBef>
              <a:spcAft>
                <a:spcPts val="0"/>
              </a:spcAft>
              <a:buSzPts val="1600"/>
              <a:buChar char="•"/>
              <a:defRPr sz="1600"/>
            </a:lvl9pPr>
          </a:lstStyle>
          <a:p/>
        </p:txBody>
      </p:sp>
      <p:sp>
        <p:nvSpPr>
          <p:cNvPr id="65" name="Google Shape;65;p10"/>
          <p:cNvSpPr txBox="1"/>
          <p:nvPr>
            <p:ph idx="3" type="body"/>
          </p:nvPr>
        </p:nvSpPr>
        <p:spPr>
          <a:xfrm>
            <a:off x="4419600" y="1535113"/>
            <a:ext cx="3657600" cy="63976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-228600" lvl="0" marL="457200" algn="ctr">
              <a:spcBef>
                <a:spcPts val="400"/>
              </a:spcBef>
              <a:spcAft>
                <a:spcPts val="0"/>
              </a:spcAft>
              <a:buSzPts val="2000"/>
              <a:buNone/>
              <a:defRPr b="1" sz="2000">
                <a:solidFill>
                  <a:schemeClr val="dk2"/>
                </a:solidFill>
              </a:defRPr>
            </a:lvl1pPr>
            <a:lvl2pPr indent="-228600" lvl="1" marL="914400" algn="l">
              <a:spcBef>
                <a:spcPts val="400"/>
              </a:spcBef>
              <a:spcAft>
                <a:spcPts val="0"/>
              </a:spcAft>
              <a:buSzPts val="2000"/>
              <a:buNone/>
              <a:defRPr b="1" sz="2000"/>
            </a:lvl2pPr>
            <a:lvl3pPr indent="-228600" lvl="2" marL="1371600" algn="l">
              <a:spcBef>
                <a:spcPts val="360"/>
              </a:spcBef>
              <a:spcAft>
                <a:spcPts val="0"/>
              </a:spcAft>
              <a:buSzPts val="1800"/>
              <a:buNone/>
              <a:defRPr b="1" sz="1800"/>
            </a:lvl3pPr>
            <a:lvl4pPr indent="-228600" lvl="3" marL="1828800" algn="l">
              <a:spcBef>
                <a:spcPts val="320"/>
              </a:spcBef>
              <a:spcAft>
                <a:spcPts val="0"/>
              </a:spcAft>
              <a:buSzPts val="1600"/>
              <a:buNone/>
              <a:defRPr b="1" sz="1600"/>
            </a:lvl4pPr>
            <a:lvl5pPr indent="-228600" lvl="4" marL="2286000" algn="l">
              <a:spcBef>
                <a:spcPts val="320"/>
              </a:spcBef>
              <a:spcAft>
                <a:spcPts val="0"/>
              </a:spcAft>
              <a:buSzPts val="1600"/>
              <a:buNone/>
              <a:defRPr b="1" sz="1600"/>
            </a:lvl5pPr>
            <a:lvl6pPr indent="-228600" lvl="5" marL="2743200" algn="l">
              <a:spcBef>
                <a:spcPts val="320"/>
              </a:spcBef>
              <a:spcAft>
                <a:spcPts val="0"/>
              </a:spcAft>
              <a:buSzPts val="1600"/>
              <a:buNone/>
              <a:defRPr b="1" sz="1600"/>
            </a:lvl6pPr>
            <a:lvl7pPr indent="-228600" lvl="6" marL="3200400" algn="l">
              <a:spcBef>
                <a:spcPts val="320"/>
              </a:spcBef>
              <a:spcAft>
                <a:spcPts val="0"/>
              </a:spcAft>
              <a:buSzPts val="1600"/>
              <a:buNone/>
              <a:defRPr b="1" sz="1600"/>
            </a:lvl7pPr>
            <a:lvl8pPr indent="-228600" lvl="7" marL="3657600" algn="l">
              <a:spcBef>
                <a:spcPts val="320"/>
              </a:spcBef>
              <a:spcAft>
                <a:spcPts val="0"/>
              </a:spcAft>
              <a:buSzPts val="1600"/>
              <a:buNone/>
              <a:defRPr b="1" sz="1600"/>
            </a:lvl8pPr>
            <a:lvl9pPr indent="-228600" lvl="8" marL="4114800" algn="l">
              <a:spcBef>
                <a:spcPts val="320"/>
              </a:spcBef>
              <a:spcAft>
                <a:spcPts val="0"/>
              </a:spcAft>
              <a:buSzPts val="1600"/>
              <a:buNone/>
              <a:defRPr b="1" sz="1600"/>
            </a:lvl9pPr>
          </a:lstStyle>
          <a:p/>
        </p:txBody>
      </p:sp>
      <p:sp>
        <p:nvSpPr>
          <p:cNvPr id="66" name="Google Shape;66;p10"/>
          <p:cNvSpPr txBox="1"/>
          <p:nvPr>
            <p:ph idx="4" type="body"/>
          </p:nvPr>
        </p:nvSpPr>
        <p:spPr>
          <a:xfrm>
            <a:off x="4419600" y="2174875"/>
            <a:ext cx="3657600" cy="39512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81000" lvl="0" marL="457200" algn="l">
              <a:spcBef>
                <a:spcPts val="480"/>
              </a:spcBef>
              <a:spcAft>
                <a:spcPts val="0"/>
              </a:spcAft>
              <a:buSzPts val="2400"/>
              <a:buChar char="•"/>
              <a:defRPr sz="2400"/>
            </a:lvl1pPr>
            <a:lvl2pPr indent="-355600" lvl="1" marL="914400" algn="l">
              <a:spcBef>
                <a:spcPts val="400"/>
              </a:spcBef>
              <a:spcAft>
                <a:spcPts val="0"/>
              </a:spcAft>
              <a:buSzPts val="2000"/>
              <a:buChar char="•"/>
              <a:defRPr sz="2000"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SzPts val="1800"/>
              <a:buChar char="•"/>
              <a:defRPr sz="1800"/>
            </a:lvl3pPr>
            <a:lvl4pPr indent="-330200" lvl="3" marL="1828800" algn="l">
              <a:spcBef>
                <a:spcPts val="320"/>
              </a:spcBef>
              <a:spcAft>
                <a:spcPts val="0"/>
              </a:spcAft>
              <a:buSzPts val="1600"/>
              <a:buChar char="•"/>
              <a:defRPr sz="1600"/>
            </a:lvl4pPr>
            <a:lvl5pPr indent="-330200" lvl="4" marL="2286000" algn="l">
              <a:spcBef>
                <a:spcPts val="320"/>
              </a:spcBef>
              <a:spcAft>
                <a:spcPts val="0"/>
              </a:spcAft>
              <a:buSzPts val="1600"/>
              <a:buChar char="•"/>
              <a:defRPr sz="1600"/>
            </a:lvl5pPr>
            <a:lvl6pPr indent="-330200" lvl="5" marL="2743200" algn="l">
              <a:spcBef>
                <a:spcPts val="320"/>
              </a:spcBef>
              <a:spcAft>
                <a:spcPts val="0"/>
              </a:spcAft>
              <a:buSzPts val="1600"/>
              <a:buChar char="•"/>
              <a:defRPr sz="1600"/>
            </a:lvl6pPr>
            <a:lvl7pPr indent="-330200" lvl="6" marL="3200400" algn="l">
              <a:spcBef>
                <a:spcPts val="320"/>
              </a:spcBef>
              <a:spcAft>
                <a:spcPts val="0"/>
              </a:spcAft>
              <a:buSzPts val="1600"/>
              <a:buChar char="•"/>
              <a:defRPr sz="1600"/>
            </a:lvl7pPr>
            <a:lvl8pPr indent="-330200" lvl="7" marL="3657600" algn="l">
              <a:spcBef>
                <a:spcPts val="320"/>
              </a:spcBef>
              <a:spcAft>
                <a:spcPts val="0"/>
              </a:spcAft>
              <a:buSzPts val="1600"/>
              <a:buChar char="•"/>
              <a:defRPr sz="1600"/>
            </a:lvl8pPr>
            <a:lvl9pPr indent="-330200" lvl="8" marL="4114800" algn="l">
              <a:spcBef>
                <a:spcPts val="320"/>
              </a:spcBef>
              <a:spcAft>
                <a:spcPts val="0"/>
              </a:spcAft>
              <a:buSzPts val="1600"/>
              <a:buChar char="•"/>
              <a:defRPr sz="1600"/>
            </a:lvl9pPr>
          </a:lstStyle>
          <a:p/>
        </p:txBody>
      </p:sp>
      <p:sp>
        <p:nvSpPr>
          <p:cNvPr id="67" name="Google Shape;67;p10"/>
          <p:cNvSpPr/>
          <p:nvPr>
            <p:ph idx="12" type="sldNum"/>
          </p:nvPr>
        </p:nvSpPr>
        <p:spPr>
          <a:xfrm>
            <a:off x="8531225" y="5648325"/>
            <a:ext cx="549275" cy="396875"/>
          </a:xfrm>
          <a:prstGeom prst="bracketPair">
            <a:avLst/>
          </a:prstGeom>
          <a:noFill/>
          <a:ln cap="flat" cmpd="sng" w="19050">
            <a:solidFill>
              <a:srgbClr val="FFFFFF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0" lIns="0" spcFirstLastPara="1" rIns="0" wrap="square" tIns="0">
            <a:noAutofit/>
          </a:bodyPr>
          <a:lstStyle>
            <a:lvl1pPr indent="0" lvl="0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Arial"/>
              <a:buNone/>
              <a:defRPr b="0" i="0" sz="1800" u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Arial"/>
              <a:buNone/>
              <a:defRPr b="0" i="0" sz="1800" u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Arial"/>
              <a:buNone/>
              <a:defRPr b="0" i="0" sz="1800" u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Arial"/>
              <a:buNone/>
              <a:defRPr b="0" i="0" sz="1800" u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Arial"/>
              <a:buNone/>
              <a:defRPr b="0" i="0" sz="1800" u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Arial"/>
              <a:buNone/>
              <a:defRPr b="0" i="0" sz="1800" u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Arial"/>
              <a:buNone/>
              <a:defRPr b="0" i="0" sz="1800" u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Arial"/>
              <a:buNone/>
              <a:defRPr b="0" i="0" sz="1800" u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Arial"/>
              <a:buNone/>
              <a:defRPr b="0" i="0" sz="1800" u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68" name="Google Shape;68;p10"/>
          <p:cNvSpPr txBox="1"/>
          <p:nvPr>
            <p:ph idx="11" type="ftr"/>
          </p:nvPr>
        </p:nvSpPr>
        <p:spPr>
          <a:xfrm rot="-5400000">
            <a:off x="7587456" y="4048918"/>
            <a:ext cx="2366962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9" name="Google Shape;69;p10"/>
          <p:cNvSpPr txBox="1"/>
          <p:nvPr>
            <p:ph idx="10" type="dt"/>
          </p:nvPr>
        </p:nvSpPr>
        <p:spPr>
          <a:xfrm rot="-5400000">
            <a:off x="7551737" y="1646237"/>
            <a:ext cx="24384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chemeClr val="lt2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ntent" type="twoObj">
  <p:cSld name="TWO_OBJECTS">
    <p:spTree>
      <p:nvGrpSpPr>
        <p:cNvPr id="70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p11"/>
          <p:cNvSpPr txBox="1"/>
          <p:nvPr>
            <p:ph type="title"/>
          </p:nvPr>
        </p:nvSpPr>
        <p:spPr>
          <a:xfrm>
            <a:off x="457200" y="274637"/>
            <a:ext cx="76200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2" name="Google Shape;72;p11"/>
          <p:cNvSpPr txBox="1"/>
          <p:nvPr>
            <p:ph idx="1" type="body"/>
          </p:nvPr>
        </p:nvSpPr>
        <p:spPr>
          <a:xfrm>
            <a:off x="457200" y="1536192"/>
            <a:ext cx="3657600" cy="45902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406400" lvl="0" marL="457200" algn="l">
              <a:spcBef>
                <a:spcPts val="560"/>
              </a:spcBef>
              <a:spcAft>
                <a:spcPts val="0"/>
              </a:spcAft>
              <a:buSzPts val="2800"/>
              <a:buChar char="•"/>
              <a:defRPr sz="2800"/>
            </a:lvl1pPr>
            <a:lvl2pPr indent="-381000" lvl="1" marL="914400" algn="l">
              <a:spcBef>
                <a:spcPts val="480"/>
              </a:spcBef>
              <a:spcAft>
                <a:spcPts val="0"/>
              </a:spcAft>
              <a:buSzPts val="2400"/>
              <a:buChar char="•"/>
              <a:defRPr sz="2400"/>
            </a:lvl2pPr>
            <a:lvl3pPr indent="-355600" lvl="2" marL="1371600" algn="l">
              <a:spcBef>
                <a:spcPts val="400"/>
              </a:spcBef>
              <a:spcAft>
                <a:spcPts val="0"/>
              </a:spcAft>
              <a:buSzPts val="2000"/>
              <a:buChar char="•"/>
              <a:defRPr sz="2000"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SzPts val="1800"/>
              <a:buChar char="•"/>
              <a:defRPr sz="1800"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SzPts val="1800"/>
              <a:buChar char="•"/>
              <a:defRPr sz="1800"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SzPts val="1800"/>
              <a:buChar char="•"/>
              <a:defRPr sz="1800"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SzPts val="1800"/>
              <a:buChar char="•"/>
              <a:defRPr sz="1800"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SzPts val="1800"/>
              <a:buChar char="•"/>
              <a:defRPr sz="1800"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SzPts val="1800"/>
              <a:buChar char="•"/>
              <a:defRPr sz="1800"/>
            </a:lvl9pPr>
          </a:lstStyle>
          <a:p/>
        </p:txBody>
      </p:sp>
      <p:sp>
        <p:nvSpPr>
          <p:cNvPr id="73" name="Google Shape;73;p11"/>
          <p:cNvSpPr txBox="1"/>
          <p:nvPr>
            <p:ph idx="2" type="body"/>
          </p:nvPr>
        </p:nvSpPr>
        <p:spPr>
          <a:xfrm>
            <a:off x="4419600" y="1536192"/>
            <a:ext cx="3657600" cy="45902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406400" lvl="0" marL="457200" algn="l">
              <a:spcBef>
                <a:spcPts val="560"/>
              </a:spcBef>
              <a:spcAft>
                <a:spcPts val="0"/>
              </a:spcAft>
              <a:buSzPts val="2800"/>
              <a:buChar char="•"/>
              <a:defRPr sz="2800"/>
            </a:lvl1pPr>
            <a:lvl2pPr indent="-381000" lvl="1" marL="914400" algn="l">
              <a:spcBef>
                <a:spcPts val="480"/>
              </a:spcBef>
              <a:spcAft>
                <a:spcPts val="0"/>
              </a:spcAft>
              <a:buSzPts val="2400"/>
              <a:buChar char="•"/>
              <a:defRPr sz="2400"/>
            </a:lvl2pPr>
            <a:lvl3pPr indent="-355600" lvl="2" marL="1371600" algn="l">
              <a:spcBef>
                <a:spcPts val="400"/>
              </a:spcBef>
              <a:spcAft>
                <a:spcPts val="0"/>
              </a:spcAft>
              <a:buSzPts val="2000"/>
              <a:buChar char="•"/>
              <a:defRPr sz="2000"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SzPts val="1800"/>
              <a:buChar char="•"/>
              <a:defRPr sz="1800"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SzPts val="1800"/>
              <a:buChar char="•"/>
              <a:defRPr sz="1800"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SzPts val="1800"/>
              <a:buChar char="•"/>
              <a:defRPr sz="1800"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SzPts val="1800"/>
              <a:buChar char="•"/>
              <a:defRPr sz="1800"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SzPts val="1800"/>
              <a:buChar char="•"/>
              <a:defRPr sz="1800"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SzPts val="1800"/>
              <a:buChar char="•"/>
              <a:defRPr sz="1800"/>
            </a:lvl9pPr>
          </a:lstStyle>
          <a:p/>
        </p:txBody>
      </p:sp>
      <p:sp>
        <p:nvSpPr>
          <p:cNvPr id="74" name="Google Shape;74;p11"/>
          <p:cNvSpPr/>
          <p:nvPr>
            <p:ph idx="12" type="sldNum"/>
          </p:nvPr>
        </p:nvSpPr>
        <p:spPr>
          <a:xfrm>
            <a:off x="8531225" y="5648325"/>
            <a:ext cx="549275" cy="396875"/>
          </a:xfrm>
          <a:prstGeom prst="bracketPair">
            <a:avLst/>
          </a:prstGeom>
          <a:noFill/>
          <a:ln cap="flat" cmpd="sng" w="19050">
            <a:solidFill>
              <a:srgbClr val="FFFFFF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0" lIns="0" spcFirstLastPara="1" rIns="0" wrap="square" tIns="0">
            <a:noAutofit/>
          </a:bodyPr>
          <a:lstStyle>
            <a:lvl1pPr indent="0" lvl="0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Arial"/>
              <a:buNone/>
              <a:defRPr b="0" i="0" sz="1800" u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Arial"/>
              <a:buNone/>
              <a:defRPr b="0" i="0" sz="1800" u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Arial"/>
              <a:buNone/>
              <a:defRPr b="0" i="0" sz="1800" u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Arial"/>
              <a:buNone/>
              <a:defRPr b="0" i="0" sz="1800" u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Arial"/>
              <a:buNone/>
              <a:defRPr b="0" i="0" sz="1800" u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Arial"/>
              <a:buNone/>
              <a:defRPr b="0" i="0" sz="1800" u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Arial"/>
              <a:buNone/>
              <a:defRPr b="0" i="0" sz="1800" u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Arial"/>
              <a:buNone/>
              <a:defRPr b="0" i="0" sz="1800" u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Arial"/>
              <a:buNone/>
              <a:defRPr b="0" i="0" sz="1800" u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75" name="Google Shape;75;p11"/>
          <p:cNvSpPr txBox="1"/>
          <p:nvPr>
            <p:ph idx="11" type="ftr"/>
          </p:nvPr>
        </p:nvSpPr>
        <p:spPr>
          <a:xfrm rot="-5400000">
            <a:off x="7587456" y="4048918"/>
            <a:ext cx="2366962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6" name="Google Shape;76;p11"/>
          <p:cNvSpPr txBox="1"/>
          <p:nvPr>
            <p:ph idx="10" type="dt"/>
          </p:nvPr>
        </p:nvSpPr>
        <p:spPr>
          <a:xfrm rot="-5400000">
            <a:off x="7551737" y="1646237"/>
            <a:ext cx="24384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chemeClr val="lt2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image" Target="../media/image1.jpg"/><Relationship Id="rId2" Type="http://schemas.openxmlformats.org/officeDocument/2006/relationships/slideLayout" Target="../slideLayouts/slideLayout1.xml"/><Relationship Id="rId3" Type="http://schemas.openxmlformats.org/officeDocument/2006/relationships/theme" Target="../theme/theme3.xml"/></Relationships>
</file>

<file path=ppt/slideMasters/_rels/slideMaster2.xml.rels><?xml version="1.0" encoding="UTF-8" standalone="yes"?><Relationships xmlns="http://schemas.openxmlformats.org/package/2006/relationships"><Relationship Id="rId1" Type="http://schemas.openxmlformats.org/officeDocument/2006/relationships/image" Target="../media/image1.jpg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theme" Target="../theme/theme2.xml"/><Relationship Id="rId10" Type="http://schemas.openxmlformats.org/officeDocument/2006/relationships/slideLayout" Target="../slideLayouts/slideLayout10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_rels/slideMaster3.xml.rels><?xml version="1.0" encoding="UTF-8" standalone="yes"?><Relationships xmlns="http://schemas.openxmlformats.org/package/2006/relationships"><Relationship Id="rId1" Type="http://schemas.openxmlformats.org/officeDocument/2006/relationships/image" Target="../media/image1.jpg"/><Relationship Id="rId2" Type="http://schemas.openxmlformats.org/officeDocument/2006/relationships/slideLayout" Target="../slideLayouts/slideLayout11.xml"/><Relationship Id="rId3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1">
            <a:alphaModFix/>
          </a:blip>
          <a:stretch>
            <a:fillRect/>
          </a:stretch>
        </a:blip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24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" name="Google Shape;7;p1"/>
          <p:cNvSpPr txBox="1"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24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" name="Google Shape;8;p1"/>
          <p:cNvSpPr txBox="1"/>
          <p:nvPr>
            <p:ph type="title"/>
          </p:nvPr>
        </p:nvSpPr>
        <p:spPr>
          <a:xfrm>
            <a:off x="457200" y="274637"/>
            <a:ext cx="76200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600"/>
              <a:buFont typeface="Cambria"/>
              <a:buNone/>
              <a:defRPr b="0" i="0" sz="4600" u="none" cap="none" strike="noStrike">
                <a:solidFill>
                  <a:schemeClr val="dk2"/>
                </a:solidFill>
                <a:latin typeface="Cambria"/>
                <a:ea typeface="Cambria"/>
                <a:cs typeface="Cambria"/>
                <a:sym typeface="Cambria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9" name="Google Shape;9;p1"/>
          <p:cNvSpPr txBox="1"/>
          <p:nvPr>
            <p:ph idx="1" type="body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68300" lvl="0" marL="457200" marR="0" rtl="0" algn="l">
              <a:spcBef>
                <a:spcPts val="440"/>
              </a:spcBef>
              <a:spcAft>
                <a:spcPts val="0"/>
              </a:spcAft>
              <a:buClr>
                <a:schemeClr val="accent1"/>
              </a:buClr>
              <a:buSzPts val="2200"/>
              <a:buFont typeface="Arial"/>
              <a:buChar char="•"/>
              <a:defRPr b="0" i="0" sz="2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355600" lvl="1" marL="914400" marR="0" rtl="0" algn="l">
              <a:spcBef>
                <a:spcPts val="400"/>
              </a:spcBef>
              <a:spcAft>
                <a:spcPts val="0"/>
              </a:spcAft>
              <a:buClr>
                <a:schemeClr val="accent2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42900" lvl="2" marL="1371600" marR="0" rtl="0" algn="l">
              <a:spcBef>
                <a:spcPts val="360"/>
              </a:spcBef>
              <a:spcAft>
                <a:spcPts val="0"/>
              </a:spcAft>
              <a:buClr>
                <a:schemeClr val="accent3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30200" lvl="3" marL="1828800" marR="0" rtl="0" algn="l">
              <a:spcBef>
                <a:spcPts val="320"/>
              </a:spcBef>
              <a:spcAft>
                <a:spcPts val="0"/>
              </a:spcAft>
              <a:buClr>
                <a:schemeClr val="accent4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17500" lvl="4" marL="2286000" marR="0" rtl="0" algn="l">
              <a:spcBef>
                <a:spcPts val="280"/>
              </a:spcBef>
              <a:spcAft>
                <a:spcPts val="0"/>
              </a:spcAft>
              <a:buClr>
                <a:schemeClr val="accent5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17500" lvl="5" marL="2743200" marR="0" rtl="0" algn="l">
              <a:spcBef>
                <a:spcPts val="28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17500" lvl="6" marL="3200400" marR="0" rtl="0" algn="l">
              <a:spcBef>
                <a:spcPts val="280"/>
              </a:spcBef>
              <a:spcAft>
                <a:spcPts val="0"/>
              </a:spcAft>
              <a:buClr>
                <a:schemeClr val="accent2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17500" lvl="7" marL="3657600" marR="0" rtl="0" algn="l">
              <a:spcBef>
                <a:spcPts val="28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17500" lvl="8" marL="4114800" marR="0" rtl="0" algn="l">
              <a:spcBef>
                <a:spcPts val="280"/>
              </a:spcBef>
              <a:spcAft>
                <a:spcPts val="0"/>
              </a:spcAft>
              <a:buClr>
                <a:schemeClr val="accent4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0" name="Google Shape;10;p1"/>
          <p:cNvSpPr txBox="1"/>
          <p:nvPr>
            <p:ph idx="10" type="dt"/>
          </p:nvPr>
        </p:nvSpPr>
        <p:spPr>
          <a:xfrm rot="-5400000">
            <a:off x="7551737" y="1646237"/>
            <a:ext cx="24384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1" name="Google Shape;11;p1"/>
          <p:cNvSpPr txBox="1"/>
          <p:nvPr>
            <p:ph idx="11" type="ftr"/>
          </p:nvPr>
        </p:nvSpPr>
        <p:spPr>
          <a:xfrm rot="-5400000">
            <a:off x="7587456" y="4048918"/>
            <a:ext cx="2366962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2" name="Google Shape;12;p1"/>
          <p:cNvSpPr/>
          <p:nvPr>
            <p:ph idx="12" type="sldNum"/>
          </p:nvPr>
        </p:nvSpPr>
        <p:spPr>
          <a:xfrm>
            <a:off x="8531225" y="5648325"/>
            <a:ext cx="549275" cy="396875"/>
          </a:xfrm>
          <a:prstGeom prst="bracketPair">
            <a:avLst/>
          </a:prstGeom>
          <a:noFill/>
          <a:ln cap="flat" cmpd="sng" w="19050">
            <a:solidFill>
              <a:srgbClr val="FFFFFF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0" lIns="0" spcFirstLastPara="1" rIns="0" wrap="square" tIns="0">
            <a:no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Arial"/>
              <a:buNone/>
              <a:defRPr b="0" i="0" sz="1800" u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Arial"/>
              <a:buNone/>
              <a:defRPr b="0" i="0" sz="1800" u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Arial"/>
              <a:buNone/>
              <a:defRPr b="0" i="0" sz="1800" u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Arial"/>
              <a:buNone/>
              <a:defRPr b="0" i="0" sz="1800" u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Arial"/>
              <a:buNone/>
              <a:defRPr b="0" i="0" sz="1800" u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Arial"/>
              <a:buNone/>
              <a:defRPr b="0" i="0" sz="1800" u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Arial"/>
              <a:buNone/>
              <a:defRPr b="0" i="0" sz="1800" u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Arial"/>
              <a:buNone/>
              <a:defRPr b="0" i="0" sz="1800" u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Arial"/>
              <a:buNone/>
              <a:defRPr b="0" i="0" sz="1800" u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sz="1400">
              <a:solidFill>
                <a:srgbClr val="000000"/>
              </a:solidFill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2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1">
            <a:alphaModFix/>
          </a:blip>
          <a:stretch>
            <a:fillRect/>
          </a:stretch>
        </a:blipFill>
      </p:bgPr>
    </p:bg>
    <p:spTree>
      <p:nvGrpSpPr>
        <p:cNvPr id="19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oogle Shape;20;p3"/>
          <p:cNvSpPr txBox="1"/>
          <p:nvPr>
            <p:ph type="title"/>
          </p:nvPr>
        </p:nvSpPr>
        <p:spPr>
          <a:xfrm>
            <a:off x="457200" y="274637"/>
            <a:ext cx="76200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600"/>
              <a:buFont typeface="Cambria"/>
              <a:buNone/>
              <a:defRPr b="0" i="0" sz="4600" u="none" cap="none" strike="noStrike">
                <a:solidFill>
                  <a:schemeClr val="dk2"/>
                </a:solidFill>
                <a:latin typeface="Cambria"/>
                <a:ea typeface="Cambria"/>
                <a:cs typeface="Cambria"/>
                <a:sym typeface="Cambria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21" name="Google Shape;21;p3"/>
          <p:cNvSpPr txBox="1"/>
          <p:nvPr>
            <p:ph idx="1" type="body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68300" lvl="0" marL="457200" marR="0" rtl="0" algn="l">
              <a:spcBef>
                <a:spcPts val="440"/>
              </a:spcBef>
              <a:spcAft>
                <a:spcPts val="0"/>
              </a:spcAft>
              <a:buClr>
                <a:schemeClr val="accent1"/>
              </a:buClr>
              <a:buSzPts val="2200"/>
              <a:buFont typeface="Arial"/>
              <a:buChar char="•"/>
              <a:defRPr b="0" i="0" sz="2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355600" lvl="1" marL="914400" marR="0" rtl="0" algn="l">
              <a:spcBef>
                <a:spcPts val="400"/>
              </a:spcBef>
              <a:spcAft>
                <a:spcPts val="0"/>
              </a:spcAft>
              <a:buClr>
                <a:schemeClr val="accent2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42900" lvl="2" marL="1371600" marR="0" rtl="0" algn="l">
              <a:spcBef>
                <a:spcPts val="360"/>
              </a:spcBef>
              <a:spcAft>
                <a:spcPts val="0"/>
              </a:spcAft>
              <a:buClr>
                <a:schemeClr val="accent3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30200" lvl="3" marL="1828800" marR="0" rtl="0" algn="l">
              <a:spcBef>
                <a:spcPts val="320"/>
              </a:spcBef>
              <a:spcAft>
                <a:spcPts val="0"/>
              </a:spcAft>
              <a:buClr>
                <a:schemeClr val="accent4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17500" lvl="4" marL="2286000" marR="0" rtl="0" algn="l">
              <a:spcBef>
                <a:spcPts val="280"/>
              </a:spcBef>
              <a:spcAft>
                <a:spcPts val="0"/>
              </a:spcAft>
              <a:buClr>
                <a:schemeClr val="accent5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17500" lvl="5" marL="2743200" marR="0" rtl="0" algn="l">
              <a:spcBef>
                <a:spcPts val="28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17500" lvl="6" marL="3200400" marR="0" rtl="0" algn="l">
              <a:spcBef>
                <a:spcPts val="280"/>
              </a:spcBef>
              <a:spcAft>
                <a:spcPts val="0"/>
              </a:spcAft>
              <a:buClr>
                <a:schemeClr val="accent2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17500" lvl="7" marL="3657600" marR="0" rtl="0" algn="l">
              <a:spcBef>
                <a:spcPts val="28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17500" lvl="8" marL="4114800" marR="0" rtl="0" algn="l">
              <a:spcBef>
                <a:spcPts val="280"/>
              </a:spcBef>
              <a:spcAft>
                <a:spcPts val="0"/>
              </a:spcAft>
              <a:buClr>
                <a:schemeClr val="accent4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22" name="Google Shape;22;p3"/>
          <p:cNvSpPr txBox="1"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24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" name="Google Shape;23;p3"/>
          <p:cNvSpPr txBox="1"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24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4" name="Google Shape;24;p3"/>
          <p:cNvSpPr/>
          <p:nvPr>
            <p:ph idx="12" type="sldNum"/>
          </p:nvPr>
        </p:nvSpPr>
        <p:spPr>
          <a:xfrm>
            <a:off x="8531225" y="5648325"/>
            <a:ext cx="549275" cy="396875"/>
          </a:xfrm>
          <a:prstGeom prst="bracketPair">
            <a:avLst/>
          </a:prstGeom>
          <a:noFill/>
          <a:ln cap="flat" cmpd="sng" w="19050">
            <a:solidFill>
              <a:srgbClr val="FFFFFF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0" lIns="0" spcFirstLastPara="1" rIns="0" wrap="square" tIns="0">
            <a:no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Arial"/>
              <a:buNone/>
              <a:defRPr b="0" i="0" sz="1800" u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Arial"/>
              <a:buNone/>
              <a:defRPr b="0" i="0" sz="1800" u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Arial"/>
              <a:buNone/>
              <a:defRPr b="0" i="0" sz="1800" u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Arial"/>
              <a:buNone/>
              <a:defRPr b="0" i="0" sz="1800" u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Arial"/>
              <a:buNone/>
              <a:defRPr b="0" i="0" sz="1800" u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Arial"/>
              <a:buNone/>
              <a:defRPr b="0" i="0" sz="1800" u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Arial"/>
              <a:buNone/>
              <a:defRPr b="0" i="0" sz="1800" u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Arial"/>
              <a:buNone/>
              <a:defRPr b="0" i="0" sz="1800" u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Arial"/>
              <a:buNone/>
              <a:defRPr b="0" i="0" sz="1800" u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sz="1400">
              <a:solidFill>
                <a:srgbClr val="000000"/>
              </a:solidFill>
            </a:endParaRPr>
          </a:p>
        </p:txBody>
      </p:sp>
      <p:sp>
        <p:nvSpPr>
          <p:cNvPr id="25" name="Google Shape;25;p3"/>
          <p:cNvSpPr txBox="1"/>
          <p:nvPr>
            <p:ph idx="11" type="ftr"/>
          </p:nvPr>
        </p:nvSpPr>
        <p:spPr>
          <a:xfrm rot="-5400000">
            <a:off x="7587456" y="4048918"/>
            <a:ext cx="2366962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6" name="Google Shape;26;p3"/>
          <p:cNvSpPr txBox="1"/>
          <p:nvPr>
            <p:ph idx="10" type="dt"/>
          </p:nvPr>
        </p:nvSpPr>
        <p:spPr>
          <a:xfrm rot="-5400000">
            <a:off x="7551737" y="1646237"/>
            <a:ext cx="24384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1">
            <a:alphaModFix/>
          </a:blip>
          <a:stretch>
            <a:fillRect/>
          </a:stretch>
        </a:blipFill>
      </p:bgPr>
    </p:bg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13"/>
          <p:cNvSpPr txBox="1"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24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5" name="Google Shape;85;p13"/>
          <p:cNvSpPr txBox="1"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24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6" name="Google Shape;86;p13"/>
          <p:cNvSpPr txBox="1"/>
          <p:nvPr>
            <p:ph type="title"/>
          </p:nvPr>
        </p:nvSpPr>
        <p:spPr>
          <a:xfrm>
            <a:off x="457200" y="274637"/>
            <a:ext cx="76200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600"/>
              <a:buFont typeface="Cambria"/>
              <a:buNone/>
              <a:defRPr b="0" i="0" sz="4600" u="none" cap="none" strike="noStrike">
                <a:solidFill>
                  <a:schemeClr val="dk2"/>
                </a:solidFill>
                <a:latin typeface="Cambria"/>
                <a:ea typeface="Cambria"/>
                <a:cs typeface="Cambria"/>
                <a:sym typeface="Cambria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87" name="Google Shape;87;p13"/>
          <p:cNvSpPr txBox="1"/>
          <p:nvPr>
            <p:ph idx="1" type="body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68300" lvl="0" marL="457200" marR="0" rtl="0" algn="l">
              <a:spcBef>
                <a:spcPts val="440"/>
              </a:spcBef>
              <a:spcAft>
                <a:spcPts val="0"/>
              </a:spcAft>
              <a:buClr>
                <a:schemeClr val="accent1"/>
              </a:buClr>
              <a:buSzPts val="2200"/>
              <a:buFont typeface="Arial"/>
              <a:buChar char="•"/>
              <a:defRPr b="0" i="0" sz="2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355600" lvl="1" marL="914400" marR="0" rtl="0" algn="l">
              <a:spcBef>
                <a:spcPts val="400"/>
              </a:spcBef>
              <a:spcAft>
                <a:spcPts val="0"/>
              </a:spcAft>
              <a:buClr>
                <a:schemeClr val="accent2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42900" lvl="2" marL="1371600" marR="0" rtl="0" algn="l">
              <a:spcBef>
                <a:spcPts val="360"/>
              </a:spcBef>
              <a:spcAft>
                <a:spcPts val="0"/>
              </a:spcAft>
              <a:buClr>
                <a:schemeClr val="accent3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30200" lvl="3" marL="1828800" marR="0" rtl="0" algn="l">
              <a:spcBef>
                <a:spcPts val="320"/>
              </a:spcBef>
              <a:spcAft>
                <a:spcPts val="0"/>
              </a:spcAft>
              <a:buClr>
                <a:schemeClr val="accent4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17500" lvl="4" marL="2286000" marR="0" rtl="0" algn="l">
              <a:spcBef>
                <a:spcPts val="280"/>
              </a:spcBef>
              <a:spcAft>
                <a:spcPts val="0"/>
              </a:spcAft>
              <a:buClr>
                <a:schemeClr val="accent5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17500" lvl="5" marL="2743200" marR="0" rtl="0" algn="l">
              <a:spcBef>
                <a:spcPts val="28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17500" lvl="6" marL="3200400" marR="0" rtl="0" algn="l">
              <a:spcBef>
                <a:spcPts val="280"/>
              </a:spcBef>
              <a:spcAft>
                <a:spcPts val="0"/>
              </a:spcAft>
              <a:buClr>
                <a:schemeClr val="accent2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17500" lvl="7" marL="3657600" marR="0" rtl="0" algn="l">
              <a:spcBef>
                <a:spcPts val="28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17500" lvl="8" marL="4114800" marR="0" rtl="0" algn="l">
              <a:spcBef>
                <a:spcPts val="280"/>
              </a:spcBef>
              <a:spcAft>
                <a:spcPts val="0"/>
              </a:spcAft>
              <a:buClr>
                <a:schemeClr val="accent4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8" name="Google Shape;88;p13"/>
          <p:cNvSpPr txBox="1"/>
          <p:nvPr>
            <p:ph idx="10" type="dt"/>
          </p:nvPr>
        </p:nvSpPr>
        <p:spPr>
          <a:xfrm rot="-5400000">
            <a:off x="7551737" y="1646237"/>
            <a:ext cx="24384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9" name="Google Shape;89;p13"/>
          <p:cNvSpPr txBox="1"/>
          <p:nvPr>
            <p:ph idx="11" type="ftr"/>
          </p:nvPr>
        </p:nvSpPr>
        <p:spPr>
          <a:xfrm rot="-5400000">
            <a:off x="7587456" y="4048918"/>
            <a:ext cx="2366962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90" name="Google Shape;90;p13"/>
          <p:cNvSpPr/>
          <p:nvPr>
            <p:ph idx="12" type="sldNum"/>
          </p:nvPr>
        </p:nvSpPr>
        <p:spPr>
          <a:xfrm>
            <a:off x="8531225" y="5648325"/>
            <a:ext cx="549275" cy="396875"/>
          </a:xfrm>
          <a:prstGeom prst="bracketPair">
            <a:avLst/>
          </a:prstGeom>
          <a:noFill/>
          <a:ln cap="flat" cmpd="sng" w="19050">
            <a:solidFill>
              <a:srgbClr val="FFFFFF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0" lIns="0" spcFirstLastPara="1" rIns="0" wrap="square" tIns="0">
            <a:no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Arial"/>
              <a:buNone/>
              <a:defRPr b="0" i="0" sz="1800" u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Arial"/>
              <a:buNone/>
              <a:defRPr b="0" i="0" sz="1800" u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Arial"/>
              <a:buNone/>
              <a:defRPr b="0" i="0" sz="1800" u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Arial"/>
              <a:buNone/>
              <a:defRPr b="0" i="0" sz="1800" u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Arial"/>
              <a:buNone/>
              <a:defRPr b="0" i="0" sz="1800" u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Arial"/>
              <a:buNone/>
              <a:defRPr b="0" i="0" sz="1800" u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Arial"/>
              <a:buNone/>
              <a:defRPr b="0" i="0" sz="1800" u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Arial"/>
              <a:buNone/>
              <a:defRPr b="0" i="0" sz="1800" u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Arial"/>
              <a:buNone/>
              <a:defRPr b="0" i="0" sz="1800" u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sz="1400">
              <a:solidFill>
                <a:srgbClr val="000000"/>
              </a:solidFill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58" r:id="rId2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2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15"/>
          <p:cNvSpPr txBox="1"/>
          <p:nvPr>
            <p:ph type="ctrTitle"/>
          </p:nvPr>
        </p:nvSpPr>
        <p:spPr>
          <a:xfrm>
            <a:off x="685800" y="1905000"/>
            <a:ext cx="7543800" cy="259397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6600"/>
              <a:buFont typeface="Arial"/>
              <a:buNone/>
            </a:pPr>
            <a:r>
              <a:rPr b="0" i="0" lang="en-US" sz="6600" u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Circle of Viewpoints: Obesity Epidemic </a:t>
            </a:r>
            <a:endParaRPr/>
          </a:p>
        </p:txBody>
      </p:sp>
      <p:sp>
        <p:nvSpPr>
          <p:cNvPr id="103" name="Google Shape;103;p15"/>
          <p:cNvSpPr txBox="1"/>
          <p:nvPr>
            <p:ph idx="1" type="subTitle"/>
          </p:nvPr>
        </p:nvSpPr>
        <p:spPr>
          <a:xfrm>
            <a:off x="685800" y="4572000"/>
            <a:ext cx="6461125" cy="1066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</a:pPr>
            <a:r>
              <a:rPr b="0" i="0" lang="en-US" sz="200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rPr>
              <a:t>To Follow: </a:t>
            </a:r>
            <a:r>
              <a:rPr b="0" i="0" lang="en-US" sz="2000" u="sng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rPr>
              <a:t>Super Size Me</a:t>
            </a:r>
            <a:r>
              <a:rPr b="0" i="0" lang="en-US" sz="200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rPr>
              <a:t> Video </a:t>
            </a:r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7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p16"/>
          <p:cNvSpPr txBox="1"/>
          <p:nvPr>
            <p:ph type="title"/>
          </p:nvPr>
        </p:nvSpPr>
        <p:spPr>
          <a:xfrm>
            <a:off x="457200" y="274637"/>
            <a:ext cx="76200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000"/>
              <a:buFont typeface="Arial"/>
              <a:buNone/>
            </a:pPr>
            <a:r>
              <a:rPr b="1" i="0" lang="en-US" sz="4000" u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Obesity Statistics </a:t>
            </a:r>
            <a:br>
              <a:rPr b="0" i="0" lang="en-US" sz="2800" u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0" i="0" lang="en-US" sz="2000" u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(per CDC website: http://www.cdc.gov/obesity/data/adult.html)</a:t>
            </a:r>
            <a:endParaRPr/>
          </a:p>
        </p:txBody>
      </p:sp>
      <p:sp>
        <p:nvSpPr>
          <p:cNvPr id="109" name="Google Shape;109;p16"/>
          <p:cNvSpPr txBox="1"/>
          <p:nvPr>
            <p:ph idx="1" type="body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8600" lvl="0" marL="34290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Arial"/>
              <a:buChar char="•"/>
            </a:pPr>
            <a:r>
              <a:rPr b="0" i="0" lang="en-US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Obesity is common, serious and costly</a:t>
            </a:r>
            <a:endParaRPr/>
          </a:p>
          <a:p>
            <a:pPr indent="-228600" lvl="0" marL="342900" marR="0" rtl="0" algn="l">
              <a:lnSpc>
                <a:spcPct val="90000"/>
              </a:lnSpc>
              <a:spcBef>
                <a:spcPts val="56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Arial"/>
              <a:buChar char="•"/>
            </a:pPr>
            <a:r>
              <a:rPr b="0" i="0" lang="en-US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More than one-third (34.9% or 78.6 million) of U.S. adults are obese.</a:t>
            </a:r>
            <a:endParaRPr/>
          </a:p>
          <a:p>
            <a:pPr indent="-228600" lvl="0" marL="342900" marR="0" rtl="0" algn="l">
              <a:lnSpc>
                <a:spcPct val="90000"/>
              </a:lnSpc>
              <a:spcBef>
                <a:spcPts val="56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Arial"/>
              <a:buChar char="•"/>
            </a:pPr>
            <a:r>
              <a:rPr b="0" i="0" lang="en-US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Obesity-related conditions include heart disease, stroke, type 2 diabetes and certain types of cancer, some of the leading causes of preventable death. </a:t>
            </a:r>
            <a:endParaRPr/>
          </a:p>
          <a:p>
            <a:pPr indent="-228600" lvl="0" marL="342900" marR="0" rtl="0" algn="l">
              <a:lnSpc>
                <a:spcPct val="90000"/>
              </a:lnSpc>
              <a:spcBef>
                <a:spcPts val="56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Arial"/>
              <a:buChar char="•"/>
            </a:pPr>
            <a:r>
              <a:rPr b="0" i="0" lang="en-US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The estimated annual medical cost of obesity in the U.S. was $147 billion in 2008 U.S. dollars; the medical costs for people who are obese were $1,429 higher than those of normal weight. </a:t>
            </a:r>
            <a:endParaRPr/>
          </a:p>
          <a:p>
            <a:pPr indent="-50800" lvl="0" marL="342900" marR="0" rtl="0" algn="l">
              <a:spcBef>
                <a:spcPts val="56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Arial"/>
              <a:buNone/>
            </a:pPr>
            <a:r>
              <a:t/>
            </a:r>
            <a:endParaRPr b="0" i="0" sz="28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3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17"/>
          <p:cNvSpPr txBox="1"/>
          <p:nvPr>
            <p:ph type="title"/>
          </p:nvPr>
        </p:nvSpPr>
        <p:spPr>
          <a:xfrm>
            <a:off x="457200" y="274637"/>
            <a:ext cx="76200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600"/>
              <a:buFont typeface="Arial"/>
              <a:buNone/>
            </a:pPr>
            <a:r>
              <a:rPr b="1" i="0" lang="en-US" sz="4600" u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2013 Obesity Rates by State</a:t>
            </a:r>
            <a:endParaRPr/>
          </a:p>
        </p:txBody>
      </p:sp>
      <p:pic>
        <p:nvPicPr>
          <p:cNvPr descr="2013-state-obesity-prevalence-map-labels.png" id="115" name="Google Shape;115;p17"/>
          <p:cNvPicPr preferRelativeResize="0"/>
          <p:nvPr>
            <p:ph idx="1" type="body"/>
          </p:nvPr>
        </p:nvPicPr>
        <p:blipFill rotWithShape="1">
          <a:blip r:embed="rId3">
            <a:alphaModFix/>
          </a:blip>
          <a:srcRect b="2392" l="0" r="0" t="2392"/>
          <a:stretch/>
        </p:blipFill>
        <p:spPr>
          <a:xfrm>
            <a:off x="457200" y="1600200"/>
            <a:ext cx="7620000" cy="4800600"/>
          </a:xfrm>
          <a:prstGeom prst="rect">
            <a:avLst/>
          </a:prstGeom>
          <a:noFill/>
          <a:ln>
            <a:noFill/>
          </a:ln>
        </p:spPr>
      </p:pic>
      <p:sp>
        <p:nvSpPr>
          <p:cNvPr id="116" name="Google Shape;116;p17"/>
          <p:cNvSpPr txBox="1"/>
          <p:nvPr/>
        </p:nvSpPr>
        <p:spPr>
          <a:xfrm>
            <a:off x="3962400" y="6400800"/>
            <a:ext cx="4876800" cy="33813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</a:pPr>
            <a:r>
              <a:rPr b="0" i="0" lang="en-US" sz="16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http://www.cdc.gov/obesity/data/prevalence-maps.html</a:t>
            </a:r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0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18"/>
          <p:cNvSpPr txBox="1"/>
          <p:nvPr>
            <p:ph type="title"/>
          </p:nvPr>
        </p:nvSpPr>
        <p:spPr>
          <a:xfrm>
            <a:off x="457200" y="274637"/>
            <a:ext cx="76200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Font typeface="Arial"/>
              <a:buNone/>
            </a:pPr>
            <a:r>
              <a:rPr b="0" i="0" lang="en-US" sz="3600" u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Who is to “blame” for the obesity epidemic in America? </a:t>
            </a:r>
            <a:endParaRPr/>
          </a:p>
        </p:txBody>
      </p:sp>
      <p:sp>
        <p:nvSpPr>
          <p:cNvPr id="122" name="Google Shape;122;p18"/>
          <p:cNvSpPr txBox="1"/>
          <p:nvPr>
            <p:ph idx="1" type="body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8600" lvl="0" marL="34290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Arial"/>
              <a:buChar char="•"/>
            </a:pPr>
            <a:r>
              <a:rPr b="0" i="0" lang="en-US" sz="28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Many people are quick to answer the above question, yet not all answers will be the same.</a:t>
            </a:r>
            <a:endParaRPr/>
          </a:p>
          <a:p>
            <a:pPr indent="-228600" lvl="0" marL="342900" marR="0" rtl="0" algn="l">
              <a:lnSpc>
                <a:spcPct val="90000"/>
              </a:lnSpc>
              <a:spcBef>
                <a:spcPts val="56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Arial"/>
              <a:buChar char="•"/>
            </a:pPr>
            <a:r>
              <a:rPr b="0" i="0" lang="en-US" sz="28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For today’s activity, you will evaluate the question from various stakeholder’s perspectives. </a:t>
            </a:r>
            <a:endParaRPr/>
          </a:p>
          <a:p>
            <a:pPr indent="-228600" lvl="0" marL="342900" marR="0" rtl="0" algn="ctr">
              <a:lnSpc>
                <a:spcPct val="90000"/>
              </a:lnSpc>
              <a:spcBef>
                <a:spcPts val="440"/>
              </a:spcBef>
              <a:spcAft>
                <a:spcPts val="0"/>
              </a:spcAft>
              <a:buClr>
                <a:schemeClr val="accent1"/>
              </a:buClr>
              <a:buSzPts val="2200"/>
              <a:buFont typeface="Arial"/>
              <a:buNone/>
            </a:pPr>
            <a:r>
              <a:t/>
            </a:r>
            <a:endParaRPr b="0" i="0" sz="22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28600" lvl="0" marL="342900" marR="0" rtl="0" algn="ctr">
              <a:lnSpc>
                <a:spcPct val="90000"/>
              </a:lnSpc>
              <a:spcBef>
                <a:spcPts val="440"/>
              </a:spcBef>
              <a:spcAft>
                <a:spcPts val="0"/>
              </a:spcAft>
              <a:buClr>
                <a:schemeClr val="accent1"/>
              </a:buClr>
              <a:buSzPts val="2200"/>
              <a:buFont typeface="Arial"/>
              <a:buNone/>
            </a:pPr>
            <a:r>
              <a:t/>
            </a:r>
            <a:endParaRPr b="0" i="0" sz="22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28600" lvl="0" marL="34290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4000"/>
              <a:buFont typeface="Arial"/>
              <a:buNone/>
            </a:pPr>
            <a:r>
              <a:rPr b="0" i="0" lang="en-US" sz="4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Perhaps, is there more to other’s thoughts than we first assume? </a:t>
            </a:r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6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Google Shape;127;p19"/>
          <p:cNvSpPr txBox="1"/>
          <p:nvPr>
            <p:ph type="title"/>
          </p:nvPr>
        </p:nvSpPr>
        <p:spPr>
          <a:xfrm>
            <a:off x="457200" y="274637"/>
            <a:ext cx="76200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600"/>
              <a:buFont typeface="Arial"/>
              <a:buNone/>
            </a:pPr>
            <a:r>
              <a:rPr b="0" i="0" lang="en-US" sz="4600" u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Viewpoints to be Examined</a:t>
            </a:r>
            <a:endParaRPr/>
          </a:p>
        </p:txBody>
      </p:sp>
      <p:sp>
        <p:nvSpPr>
          <p:cNvPr id="128" name="Google Shape;128;p19"/>
          <p:cNvSpPr txBox="1"/>
          <p:nvPr>
            <p:ph idx="1" type="body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86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Arial"/>
              <a:buChar char="•"/>
            </a:pPr>
            <a:r>
              <a:rPr b="0" i="0" lang="en-US" sz="28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McDonalds’ Management</a:t>
            </a:r>
            <a:endParaRPr/>
          </a:p>
          <a:p>
            <a:pPr indent="-228600" lvl="0" marL="342900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Arial"/>
              <a:buChar char="•"/>
            </a:pPr>
            <a:r>
              <a:rPr b="0" i="0" lang="en-US" sz="28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 middle aged, healthy adult male</a:t>
            </a:r>
            <a:endParaRPr/>
          </a:p>
          <a:p>
            <a:pPr indent="-228600" lvl="0" marL="342900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Arial"/>
              <a:buChar char="•"/>
            </a:pPr>
            <a:r>
              <a:rPr b="0" i="0" lang="en-US" sz="28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Caesar Barber, 56 year old obese man who tried suing McDonald’s because as he claims, since the nutritional information was not easily available, he did not know eating McDonald’s 4 - 5 times per week would make him ill </a:t>
            </a:r>
            <a:endParaRPr/>
          </a:p>
          <a:p>
            <a:pPr indent="-228600" lvl="0" marL="342900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Arial"/>
              <a:buChar char="•"/>
            </a:pPr>
            <a:r>
              <a:rPr b="0" i="0" lang="en-US" sz="28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Morgan Spurlock, the creator of </a:t>
            </a:r>
            <a:r>
              <a:rPr b="0" i="0" lang="en-US" sz="2800" u="sng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Super Size Me</a:t>
            </a:r>
            <a:r>
              <a:rPr b="0" i="0" lang="en-US" sz="28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/>
          </a:p>
          <a:p>
            <a:pPr indent="-50800" lvl="0" marL="342900" marR="0" rtl="0" algn="l">
              <a:spcBef>
                <a:spcPts val="56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Arial"/>
              <a:buNone/>
            </a:pPr>
            <a:r>
              <a:t/>
            </a:r>
            <a:endParaRPr b="0" i="0" sz="28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2_Adjacency">
  <a:themeElements>
    <a:clrScheme name="Waveform">
      <a:dk1>
        <a:srgbClr val="000000"/>
      </a:dk1>
      <a:lt1>
        <a:srgbClr val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Adjacency">
  <a:themeElements>
    <a:clrScheme name="Waveform">
      <a:dk1>
        <a:srgbClr val="000000"/>
      </a:dk1>
      <a:lt1>
        <a:srgbClr val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 name="1_Adjacency">
  <a:themeElements>
    <a:clrScheme name="Waveform">
      <a:dk1>
        <a:srgbClr val="000000"/>
      </a:dk1>
      <a:lt1>
        <a:srgbClr val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4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