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3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33.xml"/>
  <Override ContentType="application/vnd.openxmlformats-officedocument.presentationml.notesSlide+xml" PartName="/ppt/notesSlides/notesSlide41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5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42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34.xml"/>
  <Override ContentType="application/vnd.openxmlformats-officedocument.presentationml.notesSlide+xml" PartName="/ppt/notesSlides/notesSlide51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43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56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39.xml"/>
  <Override ContentType="application/vnd.openxmlformats-officedocument.presentationml.notesSlide+xml" PartName="/ppt/notesSlides/notesSlide31.xml"/>
  <Override ContentType="application/vnd.openxmlformats-officedocument.presentationml.notesSlide+xml" PartName="/ppt/notesSlides/notesSlide57.xml"/>
  <Override ContentType="application/vnd.openxmlformats-officedocument.presentationml.notesSlide+xml" PartName="/ppt/notesSlides/notesSlide44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37.xml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54.xml"/>
  <Override ContentType="application/vnd.openxmlformats-officedocument.presentationml.notesSlide+xml" PartName="/ppt/notesSlides/notesSlide45.xml"/>
  <Override ContentType="application/vnd.openxmlformats-officedocument.presentationml.notesSlide+xml" PartName="/ppt/notesSlides/notesSlide46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47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38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48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5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35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36.xml"/>
  <Override ContentType="application/vnd.openxmlformats-officedocument.presentationml.notesSlide+xml" PartName="/ppt/notesSlides/notesSlide49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53.xml"/>
  <Override ContentType="application/vnd.openxmlformats-officedocument.presentationml.notesSlide+xml" PartName="/ppt/notesSlides/notesSlide40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43.xml"/>
  <Override ContentType="application/vnd.openxmlformats-officedocument.presentationml.slide+xml" PartName="/ppt/slides/slide35.xml"/>
  <Override ContentType="application/vnd.openxmlformats-officedocument.presentationml.slide+xml" PartName="/ppt/slides/slide52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5.xml"/>
  <Override ContentType="application/vnd.openxmlformats-officedocument.presentationml.slide+xml" PartName="/ppt/slides/slide17.xml"/>
  <Override ContentType="application/vnd.openxmlformats-officedocument.presentationml.slide+xml" PartName="/ppt/slides/slide42.xml"/>
  <Override ContentType="application/vnd.openxmlformats-officedocument.presentationml.slide+xml" PartName="/ppt/slides/slide25.xml"/>
  <Override ContentType="application/vnd.openxmlformats-officedocument.presentationml.slide+xml" PartName="/ppt/slides/slide50.xml"/>
  <Override ContentType="application/vnd.openxmlformats-officedocument.presentationml.slide+xml" PartName="/ppt/slides/slide34.xml"/>
  <Override ContentType="application/vnd.openxmlformats-officedocument.presentationml.slide+xml" PartName="/ppt/slides/slide33.xml"/>
  <Override ContentType="application/vnd.openxmlformats-officedocument.presentationml.slide+xml" PartName="/ppt/slides/slide51.xml"/>
  <Override ContentType="application/vnd.openxmlformats-officedocument.presentationml.slide+xml" PartName="/ppt/slides/slide16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37.xml"/>
  <Override ContentType="application/vnd.openxmlformats-officedocument.presentationml.slide+xml" PartName="/ppt/slides/slide41.xml"/>
  <Override ContentType="application/vnd.openxmlformats-officedocument.presentationml.slide+xml" PartName="/ppt/slides/slide7.xml"/>
  <Override ContentType="application/vnd.openxmlformats-officedocument.presentationml.slide+xml" PartName="/ppt/slides/slide54.xml"/>
  <Override ContentType="application/vnd.openxmlformats-officedocument.presentationml.slide+xml" PartName="/ppt/slides/slide36.xml"/>
  <Override ContentType="application/vnd.openxmlformats-officedocument.presentationml.slide+xml" PartName="/ppt/slides/slide23.xml"/>
  <Override ContentType="application/vnd.openxmlformats-officedocument.presentationml.slide+xml" PartName="/ppt/slides/slide49.xml"/>
  <Override ContentType="application/vnd.openxmlformats-officedocument.presentationml.slide+xml" PartName="/ppt/slides/slide10.xml"/>
  <Override ContentType="application/vnd.openxmlformats-officedocument.presentationml.slide+xml" PartName="/ppt/slides/slide6.xml"/>
  <Override ContentType="application/vnd.openxmlformats-officedocument.presentationml.slide+xml" PartName="/ppt/slides/slide53.xml"/>
  <Override ContentType="application/vnd.openxmlformats-officedocument.presentationml.slide+xml" PartName="/ppt/slides/slide40.xml"/>
  <Override ContentType="application/vnd.openxmlformats-officedocument.presentationml.slide+xml" PartName="/ppt/slides/slide48.xml"/>
  <Override ContentType="application/vnd.openxmlformats-officedocument.presentationml.slide+xml" PartName="/ppt/slides/slide30.xml"/>
  <Override ContentType="application/vnd.openxmlformats-officedocument.presentationml.slide+xml" PartName="/ppt/slides/slide22.xml"/>
  <Override ContentType="application/vnd.openxmlformats-officedocument.presentationml.slide+xml" PartName="/ppt/slides/slide39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6.xml"/>
  <Override ContentType="application/vnd.openxmlformats-officedocument.presentationml.slide+xml" PartName="/ppt/slides/slide12.xml"/>
  <Override ContentType="application/vnd.openxmlformats-officedocument.presentationml.slide+xml" PartName="/ppt/slides/slide47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38.xml"/>
  <Override ContentType="application/vnd.openxmlformats-officedocument.presentationml.slide+xml" PartName="/ppt/slides/slide46.xml"/>
  <Override ContentType="application/vnd.openxmlformats-officedocument.presentationml.slide+xml" PartName="/ppt/slides/slide8.xml"/>
  <Override ContentType="application/vnd.openxmlformats-officedocument.presentationml.slide+xml" PartName="/ppt/slides/slide55.xml"/>
  <Override ContentType="application/vnd.openxmlformats-officedocument.presentationml.slide+xml" PartName="/ppt/slides/slide29.xml"/>
  <Override ContentType="application/vnd.openxmlformats-officedocument.presentationml.slide+xml" PartName="/ppt/slides/slide32.xml"/>
  <Override ContentType="application/vnd.openxmlformats-officedocument.presentationml.slide+xml" PartName="/ppt/slides/slide1.xml"/>
  <Override ContentType="application/vnd.openxmlformats-officedocument.presentationml.slide+xml" PartName="/ppt/slides/slide45.xml"/>
  <Override ContentType="application/vnd.openxmlformats-officedocument.presentationml.slide+xml" PartName="/ppt/slides/slide28.xml"/>
  <Override ContentType="application/vnd.openxmlformats-officedocument.presentationml.slide+xml" PartName="/ppt/slides/slide15.xml"/>
  <Override ContentType="application/vnd.openxmlformats-officedocument.presentationml.slide+xml" PartName="/ppt/slides/slide31.xml"/>
  <Override ContentType="application/vnd.openxmlformats-officedocument.presentationml.slide+xml" PartName="/ppt/slides/slide27.xml"/>
  <Override ContentType="application/vnd.openxmlformats-officedocument.presentationml.slide+xml" PartName="/ppt/slides/slide57.xml"/>
  <Override ContentType="application/vnd.openxmlformats-officedocument.presentationml.slide+xml" PartName="/ppt/slides/slide2.xml"/>
  <Override ContentType="application/vnd.openxmlformats-officedocument.presentationml.slide+xml" PartName="/ppt/slides/slide44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  <p:sldId id="286" r:id="rId36"/>
    <p:sldId id="287" r:id="rId37"/>
    <p:sldId id="288" r:id="rId38"/>
    <p:sldId id="289" r:id="rId39"/>
    <p:sldId id="290" r:id="rId40"/>
    <p:sldId id="291" r:id="rId41"/>
    <p:sldId id="292" r:id="rId42"/>
    <p:sldId id="293" r:id="rId43"/>
    <p:sldId id="294" r:id="rId44"/>
    <p:sldId id="295" r:id="rId45"/>
    <p:sldId id="296" r:id="rId46"/>
    <p:sldId id="297" r:id="rId47"/>
    <p:sldId id="298" r:id="rId48"/>
    <p:sldId id="299" r:id="rId49"/>
    <p:sldId id="300" r:id="rId50"/>
    <p:sldId id="301" r:id="rId51"/>
    <p:sldId id="302" r:id="rId52"/>
    <p:sldId id="303" r:id="rId53"/>
    <p:sldId id="304" r:id="rId54"/>
    <p:sldId id="305" r:id="rId55"/>
    <p:sldId id="306" r:id="rId56"/>
    <p:sldId id="307" r:id="rId57"/>
    <p:sldId id="308" r:id="rId58"/>
    <p:sldId id="309" r:id="rId59"/>
    <p:sldId id="310" r:id="rId60"/>
    <p:sldId id="311" r:id="rId61"/>
    <p:sldId id="312" r:id="rId62"/>
  </p:sldIdLst>
  <p:sldSz cy="6858000" cx="12192000"/>
  <p:notesSz cx="6858000" cy="9144000"/>
  <p:embeddedFontLst>
    <p:embeddedFont>
      <p:font typeface="Corbel"/>
      <p:regular r:id="rId63"/>
      <p:bold r:id="rId64"/>
      <p:italic r:id="rId65"/>
      <p:boldItalic r:id="rId66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C44257CB-2E0F-4305-A70F-A9A19D5B36D8}">
  <a:tblStyle styleId="{C44257CB-2E0F-4305-A70F-A9A19D5B36D8}" styleName="Table_0">
    <a:wholeTbl>
      <a:tcTxStyle b="off" i="off">
        <a:font>
          <a:latin typeface="Corbel"/>
          <a:ea typeface="Corbel"/>
          <a:cs typeface="Corbel"/>
        </a:font>
        <a:schemeClr val="dk1"/>
      </a:tcTxStyle>
      <a:tcStyle>
        <a:tcBdr>
          <a:left>
            <a:ln cap="flat" cmpd="sng" w="9525">
              <a:solidFill>
                <a:srgbClr val="000000">
                  <a:alpha val="0"/>
                </a:srgbClr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9525">
              <a:solidFill>
                <a:srgbClr val="000000">
                  <a:alpha val="0"/>
                </a:srgbClr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9525">
              <a:solidFill>
                <a:srgbClr val="000000">
                  <a:alpha val="0"/>
                </a:srgbClr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9525">
              <a:solidFill>
                <a:srgbClr val="000000">
                  <a:alpha val="0"/>
                </a:srgbClr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9525">
              <a:solidFill>
                <a:srgbClr val="000000">
                  <a:alpha val="0"/>
                </a:srgbClr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9525">
              <a:solidFill>
                <a:srgbClr val="000000">
                  <a:alpha val="0"/>
                </a:srgbClr>
              </a:solidFill>
              <a:prstDash val="solid"/>
              <a:round/>
              <a:headEnd len="sm" w="sm" type="none"/>
              <a:tailEnd len="sm" w="sm" type="none"/>
            </a:ln>
          </a:insideV>
        </a:tcBdr>
        <a:fill>
          <a:solidFill>
            <a:srgbClr val="FFFFFF">
              <a:alpha val="0"/>
            </a:srgbClr>
          </a:solidFill>
        </a:fill>
      </a:tc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</a:tblStyleLst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slide" Target="slides/slide35.xml"/><Relationship Id="rId42" Type="http://schemas.openxmlformats.org/officeDocument/2006/relationships/slide" Target="slides/slide37.xml"/><Relationship Id="rId41" Type="http://schemas.openxmlformats.org/officeDocument/2006/relationships/slide" Target="slides/slide36.xml"/><Relationship Id="rId44" Type="http://schemas.openxmlformats.org/officeDocument/2006/relationships/slide" Target="slides/slide39.xml"/><Relationship Id="rId43" Type="http://schemas.openxmlformats.org/officeDocument/2006/relationships/slide" Target="slides/slide38.xml"/><Relationship Id="rId46" Type="http://schemas.openxmlformats.org/officeDocument/2006/relationships/slide" Target="slides/slide41.xml"/><Relationship Id="rId45" Type="http://schemas.openxmlformats.org/officeDocument/2006/relationships/slide" Target="slides/slide40.xml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48" Type="http://schemas.openxmlformats.org/officeDocument/2006/relationships/slide" Target="slides/slide43.xml"/><Relationship Id="rId47" Type="http://schemas.openxmlformats.org/officeDocument/2006/relationships/slide" Target="slides/slide42.xml"/><Relationship Id="rId49" Type="http://schemas.openxmlformats.org/officeDocument/2006/relationships/slide" Target="slides/slide44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33" Type="http://schemas.openxmlformats.org/officeDocument/2006/relationships/slide" Target="slides/slide28.xml"/><Relationship Id="rId32" Type="http://schemas.openxmlformats.org/officeDocument/2006/relationships/slide" Target="slides/slide27.xml"/><Relationship Id="rId35" Type="http://schemas.openxmlformats.org/officeDocument/2006/relationships/slide" Target="slides/slide30.xml"/><Relationship Id="rId34" Type="http://schemas.openxmlformats.org/officeDocument/2006/relationships/slide" Target="slides/slide29.xml"/><Relationship Id="rId37" Type="http://schemas.openxmlformats.org/officeDocument/2006/relationships/slide" Target="slides/slide32.xml"/><Relationship Id="rId36" Type="http://schemas.openxmlformats.org/officeDocument/2006/relationships/slide" Target="slides/slide31.xml"/><Relationship Id="rId39" Type="http://schemas.openxmlformats.org/officeDocument/2006/relationships/slide" Target="slides/slide34.xml"/><Relationship Id="rId38" Type="http://schemas.openxmlformats.org/officeDocument/2006/relationships/slide" Target="slides/slide33.xml"/><Relationship Id="rId62" Type="http://schemas.openxmlformats.org/officeDocument/2006/relationships/slide" Target="slides/slide57.xml"/><Relationship Id="rId61" Type="http://schemas.openxmlformats.org/officeDocument/2006/relationships/slide" Target="slides/slide56.xml"/><Relationship Id="rId20" Type="http://schemas.openxmlformats.org/officeDocument/2006/relationships/slide" Target="slides/slide15.xml"/><Relationship Id="rId64" Type="http://schemas.openxmlformats.org/officeDocument/2006/relationships/font" Target="fonts/Corbel-bold.fntdata"/><Relationship Id="rId63" Type="http://schemas.openxmlformats.org/officeDocument/2006/relationships/font" Target="fonts/Corbel-regular.fntdata"/><Relationship Id="rId22" Type="http://schemas.openxmlformats.org/officeDocument/2006/relationships/slide" Target="slides/slide17.xml"/><Relationship Id="rId66" Type="http://schemas.openxmlformats.org/officeDocument/2006/relationships/font" Target="fonts/Corbel-boldItalic.fntdata"/><Relationship Id="rId21" Type="http://schemas.openxmlformats.org/officeDocument/2006/relationships/slide" Target="slides/slide16.xml"/><Relationship Id="rId65" Type="http://schemas.openxmlformats.org/officeDocument/2006/relationships/font" Target="fonts/Corbel-italic.fntdata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60" Type="http://schemas.openxmlformats.org/officeDocument/2006/relationships/slide" Target="slides/slide55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29" Type="http://schemas.openxmlformats.org/officeDocument/2006/relationships/slide" Target="slides/slide24.xml"/><Relationship Id="rId51" Type="http://schemas.openxmlformats.org/officeDocument/2006/relationships/slide" Target="slides/slide46.xml"/><Relationship Id="rId50" Type="http://schemas.openxmlformats.org/officeDocument/2006/relationships/slide" Target="slides/slide45.xml"/><Relationship Id="rId53" Type="http://schemas.openxmlformats.org/officeDocument/2006/relationships/slide" Target="slides/slide48.xml"/><Relationship Id="rId52" Type="http://schemas.openxmlformats.org/officeDocument/2006/relationships/slide" Target="slides/slide47.xml"/><Relationship Id="rId11" Type="http://schemas.openxmlformats.org/officeDocument/2006/relationships/slide" Target="slides/slide6.xml"/><Relationship Id="rId55" Type="http://schemas.openxmlformats.org/officeDocument/2006/relationships/slide" Target="slides/slide50.xml"/><Relationship Id="rId10" Type="http://schemas.openxmlformats.org/officeDocument/2006/relationships/slide" Target="slides/slide5.xml"/><Relationship Id="rId54" Type="http://schemas.openxmlformats.org/officeDocument/2006/relationships/slide" Target="slides/slide49.xml"/><Relationship Id="rId13" Type="http://schemas.openxmlformats.org/officeDocument/2006/relationships/slide" Target="slides/slide8.xml"/><Relationship Id="rId57" Type="http://schemas.openxmlformats.org/officeDocument/2006/relationships/slide" Target="slides/slide52.xml"/><Relationship Id="rId12" Type="http://schemas.openxmlformats.org/officeDocument/2006/relationships/slide" Target="slides/slide7.xml"/><Relationship Id="rId56" Type="http://schemas.openxmlformats.org/officeDocument/2006/relationships/slide" Target="slides/slide51.xml"/><Relationship Id="rId15" Type="http://schemas.openxmlformats.org/officeDocument/2006/relationships/slide" Target="slides/slide10.xml"/><Relationship Id="rId59" Type="http://schemas.openxmlformats.org/officeDocument/2006/relationships/slide" Target="slides/slide54.xml"/><Relationship Id="rId14" Type="http://schemas.openxmlformats.org/officeDocument/2006/relationships/slide" Target="slides/slide9.xml"/><Relationship Id="rId58" Type="http://schemas.openxmlformats.org/officeDocument/2006/relationships/slide" Target="slides/slide5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6" name="Google Shape;86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2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4" name="Google Shape;154;p10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p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3" name="Google Shape;163;p1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0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p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2" name="Google Shape;172;p1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9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p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1" name="Google Shape;181;p1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7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p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9" name="Google Shape;189;p1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5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p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7" name="Google Shape;197;p1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4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Google Shape;205;p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6" name="Google Shape;206;p1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p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3" name="Google Shape;213;p1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8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p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0" name="Google Shape;220;p1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5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p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7" name="Google Shape;227;p1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4" name="Google Shape;94;p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2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p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4" name="Google Shape;234;p20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9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Google Shape;240;p2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1" name="Google Shape;241;p2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5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Google Shape;246;p2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7" name="Google Shape;247;p2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5" name="Shape 2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" name="Google Shape;256;p2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7" name="Google Shape;257;p2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4" name="Shape 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Google Shape;265;p2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6" name="Google Shape;266;p2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1" name="Shape 2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Google Shape;272;p2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3" name="Google Shape;273;p2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1" name="Shape 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Google Shape;282;p2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3" name="Google Shape;283;p2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0" name="Shape 2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" name="Google Shape;291;p2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2" name="Google Shape;292;p2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9" name="Shape 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" name="Google Shape;300;p2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01" name="Google Shape;301;p2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6" name="Shape 3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" name="Google Shape;307;p2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08" name="Google Shape;308;p2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0" name="Google Shape;100;p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4" name="Shape 3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" name="Google Shape;315;p3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16" name="Google Shape;316;p30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2" name="Shape 3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" name="Google Shape;323;p3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4" name="Google Shape;324;p3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9" name="Shape 3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" name="Google Shape;330;p3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31" name="Google Shape;331;p3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9" name="Shape 3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0" name="Google Shape;340;p3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41" name="Google Shape;341;p3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6" name="Shape 3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7" name="Google Shape;347;p3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48" name="Google Shape;348;p3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6" name="Shape 3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7" name="Google Shape;357;p3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58" name="Google Shape;358;p3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65" name="Shape 3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6" name="Google Shape;366;p3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67" name="Google Shape;367;p3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2" name="Shape 3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3" name="Google Shape;373;p3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4" name="Google Shape;374;p3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81" name="Shape 3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2" name="Google Shape;382;p3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83" name="Google Shape;383;p3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90" name="Shape 3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1" name="Google Shape;391;p3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92" name="Google Shape;392;p3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6" name="Google Shape;106;p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99" name="Shape 3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0" name="Google Shape;400;p4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01" name="Google Shape;401;p40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08" name="Shape 4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" name="Google Shape;409;p4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10" name="Google Shape;410;p4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15" name="Shape 4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6" name="Google Shape;416;p4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17" name="Google Shape;417;p4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21" name="Shape 4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2" name="Google Shape;422;p4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23" name="Google Shape;423;p4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31" name="Shape 4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2" name="Google Shape;432;p4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33" name="Google Shape;433;p4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38" name="Shape 4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9" name="Google Shape;439;p4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40" name="Google Shape;440;p4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48" name="Shape 4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9" name="Google Shape;449;p4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50" name="Google Shape;450;p4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57" name="Shape 4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8" name="Google Shape;458;p4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59" name="Google Shape;459;p4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64" name="Shape 4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5" name="Google Shape;465;p4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66" name="Google Shape;466;p4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71" name="Shape 4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2" name="Google Shape;472;p4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73" name="Google Shape;473;p4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2" name="Google Shape;112;p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78" name="Shape 4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9" name="Google Shape;479;p5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80" name="Google Shape;480;p50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85" name="Shape 4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6" name="Google Shape;486;p5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87" name="Google Shape;487;p5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92" name="Shape 4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3" name="Google Shape;493;p5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94" name="Google Shape;494;p5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99" name="Shape 4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0" name="Google Shape;500;p5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01" name="Google Shape;501;p5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6" name="Shape 5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7" name="Google Shape;507;p5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08" name="Google Shape;508;p5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13" name="Shape 5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4" name="Google Shape;514;p5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15" name="Google Shape;515;p5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20" name="Shape 5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1" name="Google Shape;521;p5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22" name="Google Shape;522;p5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27" name="Shape 5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8" name="Google Shape;528;p5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29" name="Google Shape;529;p5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8" name="Google Shape;118;p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7" name="Google Shape;127;p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6" name="Google Shape;136;p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3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p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5" name="Google Shape;145;p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2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13;p2"/>
          <p:cNvSpPr/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accent1"/>
          </a:solidFill>
          <a:ln cap="flat" cmpd="sng" w="12700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" name="Google Shape;14;p2"/>
          <p:cNvSpPr txBox="1"/>
          <p:nvPr>
            <p:ph type="ctrTitle"/>
          </p:nvPr>
        </p:nvSpPr>
        <p:spPr>
          <a:xfrm>
            <a:off x="1109980" y="882376"/>
            <a:ext cx="9966960" cy="292608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ctr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7200"/>
              <a:buFont typeface="Corbel"/>
              <a:buNone/>
              <a:defRPr b="1" sz="7200" cap="none">
                <a:solidFill>
                  <a:srgbClr val="FFFFFF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" name="Google Shape;15;p2"/>
          <p:cNvSpPr txBox="1"/>
          <p:nvPr>
            <p:ph idx="1" type="subTitle"/>
          </p:nvPr>
        </p:nvSpPr>
        <p:spPr>
          <a:xfrm>
            <a:off x="1709530" y="3869634"/>
            <a:ext cx="8767860" cy="13881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ctr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760"/>
              <a:buNone/>
              <a:defRPr sz="2200">
                <a:solidFill>
                  <a:srgbClr val="FFFFFF"/>
                </a:solidFill>
              </a:defRPr>
            </a:lvl1pPr>
            <a:lvl2pPr lvl="1" algn="ctr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760"/>
              <a:buNone/>
              <a:defRPr sz="2200"/>
            </a:lvl2pPr>
            <a:lvl3pPr lvl="2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760"/>
              <a:buNone/>
              <a:defRPr sz="2200"/>
            </a:lvl3pPr>
            <a:lvl4pPr lvl="3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600"/>
              <a:buNone/>
              <a:defRPr sz="2000"/>
            </a:lvl4pPr>
            <a:lvl5pPr lvl="4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600"/>
              <a:buNone/>
              <a:defRPr sz="2000"/>
            </a:lvl5pPr>
            <a:lvl6pPr lvl="5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600"/>
              <a:buNone/>
              <a:defRPr sz="2000"/>
            </a:lvl6pPr>
            <a:lvl7pPr lvl="6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600"/>
              <a:buNone/>
              <a:defRPr sz="2000"/>
            </a:lvl7pPr>
            <a:lvl8pPr lvl="7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600"/>
              <a:buNone/>
              <a:defRPr sz="2000"/>
            </a:lvl8pPr>
            <a:lvl9pPr lvl="8" algn="ctr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1600"/>
              <a:buNone/>
              <a:defRPr sz="2000"/>
            </a:lvl9pPr>
          </a:lstStyle>
          <a:p/>
        </p:txBody>
      </p:sp>
      <p:sp>
        <p:nvSpPr>
          <p:cNvPr id="16" name="Google Shape;16;p2"/>
          <p:cNvSpPr txBox="1"/>
          <p:nvPr>
            <p:ph idx="10" type="dt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FFFFFF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" name="Google Shape;17;p2"/>
          <p:cNvSpPr txBox="1"/>
          <p:nvPr>
            <p:ph idx="11" type="ftr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FFFFFF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" name="Google Shape;18;p2"/>
          <p:cNvSpPr txBox="1"/>
          <p:nvPr>
            <p:ph idx="12" type="sldNum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 b="0" i="0" sz="1200" u="none" cap="none" strike="noStrike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indent="0" lvl="1" marL="0" algn="r">
              <a:spcBef>
                <a:spcPts val="0"/>
              </a:spcBef>
              <a:buNone/>
              <a:defRPr b="0" i="0" sz="1200" u="none" cap="none" strike="noStrike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indent="0" lvl="2" marL="0" algn="r">
              <a:spcBef>
                <a:spcPts val="0"/>
              </a:spcBef>
              <a:buNone/>
              <a:defRPr b="0" i="0" sz="1200" u="none" cap="none" strike="noStrike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indent="0" lvl="3" marL="0" algn="r">
              <a:spcBef>
                <a:spcPts val="0"/>
              </a:spcBef>
              <a:buNone/>
              <a:defRPr b="0" i="0" sz="1200" u="none" cap="none" strike="noStrike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indent="0" lvl="4" marL="0" algn="r">
              <a:spcBef>
                <a:spcPts val="0"/>
              </a:spcBef>
              <a:buNone/>
              <a:defRPr b="0" i="0" sz="1200" u="none" cap="none" strike="noStrike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indent="0" lvl="5" marL="0" algn="r">
              <a:spcBef>
                <a:spcPts val="0"/>
              </a:spcBef>
              <a:buNone/>
              <a:defRPr b="0" i="0" sz="1200" u="none" cap="none" strike="noStrike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indent="0" lvl="6" marL="0" algn="r">
              <a:spcBef>
                <a:spcPts val="0"/>
              </a:spcBef>
              <a:buNone/>
              <a:defRPr b="0" i="0" sz="1200" u="none" cap="none" strike="noStrike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indent="0" lvl="7" marL="0" algn="r">
              <a:spcBef>
                <a:spcPts val="0"/>
              </a:spcBef>
              <a:buNone/>
              <a:defRPr b="0" i="0" sz="1200" u="none" cap="none" strike="noStrike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indent="0" lvl="8" marL="0" algn="r">
              <a:spcBef>
                <a:spcPts val="0"/>
              </a:spcBef>
              <a:buNone/>
              <a:defRPr b="0" i="0" sz="1200" u="none" cap="none" strike="noStrike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cxnSp>
        <p:nvCxnSpPr>
          <p:cNvPr id="19" name="Google Shape;19;p2"/>
          <p:cNvCxnSpPr/>
          <p:nvPr/>
        </p:nvCxnSpPr>
        <p:spPr>
          <a:xfrm>
            <a:off x="1978660" y="3733800"/>
            <a:ext cx="8229601" cy="0"/>
          </a:xfrm>
          <a:prstGeom prst="straightConnector1">
            <a:avLst/>
          </a:prstGeom>
          <a:noFill/>
          <a:ln cap="flat" cmpd="sng" w="10000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1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4" name="Google Shape;74;p11"/>
          <p:cNvSpPr txBox="1"/>
          <p:nvPr>
            <p:ph idx="1" type="body"/>
          </p:nvPr>
        </p:nvSpPr>
        <p:spPr>
          <a:xfrm rot="5400000">
            <a:off x="4060136" y="-859735"/>
            <a:ext cx="4038600" cy="987287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20040" lvl="0" marL="45720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440"/>
              <a:buChar char="•"/>
              <a:defRPr/>
            </a:lvl1pPr>
            <a:lvl2pPr indent="-320040" lvl="1" marL="9144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440"/>
              <a:buChar char="•"/>
              <a:defRPr/>
            </a:lvl2pPr>
            <a:lvl3pPr indent="-32004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40"/>
              <a:buChar char="•"/>
              <a:defRPr/>
            </a:lvl3pPr>
            <a:lvl4pPr indent="-32004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40"/>
              <a:buChar char="•"/>
              <a:defRPr/>
            </a:lvl4pPr>
            <a:lvl5pPr indent="-32004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40"/>
              <a:buChar char="•"/>
              <a:defRPr/>
            </a:lvl5pPr>
            <a:lvl6pPr indent="-32004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40"/>
              <a:buChar char="•"/>
              <a:defRPr/>
            </a:lvl6pPr>
            <a:lvl7pPr indent="-32004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40"/>
              <a:buChar char="•"/>
              <a:defRPr/>
            </a:lvl7pPr>
            <a:lvl8pPr indent="-32004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40"/>
              <a:buChar char="•"/>
              <a:defRPr/>
            </a:lvl8pPr>
            <a:lvl9pPr indent="-320040" lvl="8" marL="4114800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1440"/>
              <a:buChar char="•"/>
              <a:defRPr/>
            </a:lvl9pPr>
          </a:lstStyle>
          <a:p/>
        </p:txBody>
      </p:sp>
      <p:sp>
        <p:nvSpPr>
          <p:cNvPr id="75" name="Google Shape;75;p11"/>
          <p:cNvSpPr txBox="1"/>
          <p:nvPr>
            <p:ph idx="10" type="dt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11"/>
          <p:cNvSpPr txBox="1"/>
          <p:nvPr>
            <p:ph idx="11" type="ftr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7" name="Google Shape;77;p11"/>
          <p:cNvSpPr txBox="1"/>
          <p:nvPr>
            <p:ph idx="12" type="sldNum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2"/>
          <p:cNvSpPr txBox="1"/>
          <p:nvPr>
            <p:ph type="title"/>
          </p:nvPr>
        </p:nvSpPr>
        <p:spPr>
          <a:xfrm rot="5400000">
            <a:off x="7181850" y="2305050"/>
            <a:ext cx="5410200" cy="2324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0" name="Google Shape;80;p12"/>
          <p:cNvSpPr txBox="1"/>
          <p:nvPr>
            <p:ph idx="1" type="body"/>
          </p:nvPr>
        </p:nvSpPr>
        <p:spPr>
          <a:xfrm rot="5400000">
            <a:off x="2152650" y="-247650"/>
            <a:ext cx="5410200" cy="7429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20040" lvl="0" marL="45720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440"/>
              <a:buChar char="•"/>
              <a:defRPr/>
            </a:lvl1pPr>
            <a:lvl2pPr indent="-320040" lvl="1" marL="9144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440"/>
              <a:buChar char="•"/>
              <a:defRPr/>
            </a:lvl2pPr>
            <a:lvl3pPr indent="-32004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40"/>
              <a:buChar char="•"/>
              <a:defRPr/>
            </a:lvl3pPr>
            <a:lvl4pPr indent="-32004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40"/>
              <a:buChar char="•"/>
              <a:defRPr/>
            </a:lvl4pPr>
            <a:lvl5pPr indent="-32004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40"/>
              <a:buChar char="•"/>
              <a:defRPr/>
            </a:lvl5pPr>
            <a:lvl6pPr indent="-32004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40"/>
              <a:buChar char="•"/>
              <a:defRPr/>
            </a:lvl6pPr>
            <a:lvl7pPr indent="-32004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40"/>
              <a:buChar char="•"/>
              <a:defRPr/>
            </a:lvl7pPr>
            <a:lvl8pPr indent="-32004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40"/>
              <a:buChar char="•"/>
              <a:defRPr/>
            </a:lvl8pPr>
            <a:lvl9pPr indent="-320040" lvl="8" marL="4114800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1440"/>
              <a:buChar char="•"/>
              <a:defRPr/>
            </a:lvl9pPr>
          </a:lstStyle>
          <a:p/>
        </p:txBody>
      </p:sp>
      <p:sp>
        <p:nvSpPr>
          <p:cNvPr id="81" name="Google Shape;81;p12"/>
          <p:cNvSpPr txBox="1"/>
          <p:nvPr>
            <p:ph idx="10" type="dt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2" name="Google Shape;82;p12"/>
          <p:cNvSpPr txBox="1"/>
          <p:nvPr>
            <p:ph idx="11" type="ftr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3" name="Google Shape;83;p12"/>
          <p:cNvSpPr txBox="1"/>
          <p:nvPr>
            <p:ph idx="12" type="sldNum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3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  <a:defRPr>
                <a:solidFill>
                  <a:srgbClr val="6600CC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" name="Google Shape;22;p3"/>
          <p:cNvSpPr txBox="1"/>
          <p:nvPr>
            <p:ph idx="1" type="body"/>
          </p:nvPr>
        </p:nvSpPr>
        <p:spPr>
          <a:xfrm>
            <a:off x="1143000" y="2057400"/>
            <a:ext cx="9872871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0360" lvl="0" marL="45720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rgbClr val="6600CC"/>
              </a:buClr>
              <a:buSzPts val="1600"/>
              <a:buFont typeface="Courier New"/>
              <a:buChar char="o"/>
              <a:defRPr>
                <a:solidFill>
                  <a:schemeClr val="dk1"/>
                </a:solidFill>
              </a:defRPr>
            </a:lvl2pPr>
            <a:lvl3pPr indent="-32004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6600CC"/>
              </a:buClr>
              <a:buSzPts val="1440"/>
              <a:buFont typeface="Noto Sans Symbols"/>
              <a:buChar char="▪"/>
              <a:defRPr>
                <a:solidFill>
                  <a:schemeClr val="dk1"/>
                </a:solidFill>
              </a:defRPr>
            </a:lvl3pPr>
            <a:lvl4pPr indent="-30988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Char char="•"/>
              <a:defRPr>
                <a:solidFill>
                  <a:schemeClr val="dk1"/>
                </a:solidFill>
              </a:defRPr>
            </a:lvl4pPr>
            <a:lvl5pPr indent="-30988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Char char="•"/>
              <a:defRPr>
                <a:solidFill>
                  <a:schemeClr val="dk1"/>
                </a:solidFill>
              </a:defRPr>
            </a:lvl5pPr>
            <a:lvl6pPr indent="-32004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40"/>
              <a:buChar char="•"/>
              <a:defRPr/>
            </a:lvl6pPr>
            <a:lvl7pPr indent="-32004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40"/>
              <a:buChar char="•"/>
              <a:defRPr/>
            </a:lvl7pPr>
            <a:lvl8pPr indent="-32004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40"/>
              <a:buChar char="•"/>
              <a:defRPr/>
            </a:lvl8pPr>
            <a:lvl9pPr indent="-320040" lvl="8" marL="4114800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1440"/>
              <a:buChar char="•"/>
              <a:defRPr/>
            </a:lvl9pPr>
          </a:lstStyle>
          <a:p/>
        </p:txBody>
      </p:sp>
      <p:sp>
        <p:nvSpPr>
          <p:cNvPr id="23" name="Google Shape;23;p3"/>
          <p:cNvSpPr txBox="1"/>
          <p:nvPr>
            <p:ph idx="10" type="dt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4" name="Google Shape;24;p3"/>
          <p:cNvSpPr txBox="1"/>
          <p:nvPr>
            <p:ph idx="11" type="ftr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3"/>
          <p:cNvSpPr txBox="1"/>
          <p:nvPr>
            <p:ph idx="12" type="sldNum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26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4"/>
          <p:cNvSpPr txBox="1"/>
          <p:nvPr>
            <p:ph type="title"/>
          </p:nvPr>
        </p:nvSpPr>
        <p:spPr>
          <a:xfrm>
            <a:off x="1106424" y="1173575"/>
            <a:ext cx="9966960" cy="292608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ctr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0"/>
              <a:buFont typeface="Corbel"/>
              <a:buNone/>
              <a:defRPr b="0" sz="7200" cap="none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" name="Google Shape;28;p4"/>
          <p:cNvSpPr txBox="1"/>
          <p:nvPr>
            <p:ph idx="1" type="body"/>
          </p:nvPr>
        </p:nvSpPr>
        <p:spPr>
          <a:xfrm>
            <a:off x="1709928" y="4154520"/>
            <a:ext cx="8769096" cy="136380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ctr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760"/>
              <a:buNone/>
              <a:defRPr sz="2200">
                <a:solidFill>
                  <a:schemeClr val="accent1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440"/>
              <a:buNone/>
              <a:defRPr sz="18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None/>
              <a:defRPr sz="16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29" name="Google Shape;29;p4"/>
          <p:cNvSpPr txBox="1"/>
          <p:nvPr>
            <p:ph idx="10" type="dt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0" name="Google Shape;30;p4"/>
          <p:cNvSpPr txBox="1"/>
          <p:nvPr>
            <p:ph idx="11" type="ftr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4"/>
          <p:cNvSpPr txBox="1"/>
          <p:nvPr>
            <p:ph idx="12" type="sldNum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cxnSp>
        <p:nvCxnSpPr>
          <p:cNvPr id="32" name="Google Shape;32;p4"/>
          <p:cNvCxnSpPr/>
          <p:nvPr/>
        </p:nvCxnSpPr>
        <p:spPr>
          <a:xfrm>
            <a:off x="1981200" y="4020408"/>
            <a:ext cx="8229601" cy="0"/>
          </a:xfrm>
          <a:prstGeom prst="straightConnector1">
            <a:avLst/>
          </a:prstGeom>
          <a:noFill/>
          <a:ln cap="flat" cmpd="sng" w="1000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5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5"/>
          <p:cNvSpPr txBox="1"/>
          <p:nvPr>
            <p:ph idx="1" type="body"/>
          </p:nvPr>
        </p:nvSpPr>
        <p:spPr>
          <a:xfrm>
            <a:off x="1143000" y="2057399"/>
            <a:ext cx="4754880" cy="402336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0360" lvl="0" marL="45720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760"/>
              <a:buChar char="•"/>
              <a:defRPr sz="2200"/>
            </a:lvl1pPr>
            <a:lvl2pPr indent="-330200" lvl="1" marL="9144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600"/>
              <a:buChar char="•"/>
              <a:defRPr sz="2000"/>
            </a:lvl2pPr>
            <a:lvl3pPr indent="-32004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40"/>
              <a:buChar char="•"/>
              <a:defRPr sz="1800"/>
            </a:lvl3pPr>
            <a:lvl4pPr indent="-30988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Char char="•"/>
              <a:defRPr sz="1600"/>
            </a:lvl4pPr>
            <a:lvl5pPr indent="-30988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Char char="•"/>
              <a:defRPr sz="1600"/>
            </a:lvl5pPr>
            <a:lvl6pPr indent="-30988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Char char="•"/>
              <a:defRPr sz="1600"/>
            </a:lvl6pPr>
            <a:lvl7pPr indent="-30988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Char char="•"/>
              <a:defRPr sz="1600"/>
            </a:lvl7pPr>
            <a:lvl8pPr indent="-30988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Char char="•"/>
              <a:defRPr sz="1600"/>
            </a:lvl8pPr>
            <a:lvl9pPr indent="-309880" lvl="8" marL="4114800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1280"/>
              <a:buChar char="•"/>
              <a:defRPr sz="1600"/>
            </a:lvl9pPr>
          </a:lstStyle>
          <a:p/>
        </p:txBody>
      </p:sp>
      <p:sp>
        <p:nvSpPr>
          <p:cNvPr id="36" name="Google Shape;36;p5"/>
          <p:cNvSpPr txBox="1"/>
          <p:nvPr>
            <p:ph idx="2" type="body"/>
          </p:nvPr>
        </p:nvSpPr>
        <p:spPr>
          <a:xfrm>
            <a:off x="6267612" y="2057400"/>
            <a:ext cx="4754880" cy="402336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0360" lvl="0" marL="45720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760"/>
              <a:buChar char="•"/>
              <a:defRPr sz="2200"/>
            </a:lvl1pPr>
            <a:lvl2pPr indent="-330200" lvl="1" marL="9144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600"/>
              <a:buChar char="•"/>
              <a:defRPr sz="2000"/>
            </a:lvl2pPr>
            <a:lvl3pPr indent="-32004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40"/>
              <a:buChar char="•"/>
              <a:defRPr sz="1800"/>
            </a:lvl3pPr>
            <a:lvl4pPr indent="-30988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Char char="•"/>
              <a:defRPr sz="1600"/>
            </a:lvl4pPr>
            <a:lvl5pPr indent="-30988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Char char="•"/>
              <a:defRPr sz="1600"/>
            </a:lvl5pPr>
            <a:lvl6pPr indent="-30988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Char char="•"/>
              <a:defRPr sz="1600"/>
            </a:lvl6pPr>
            <a:lvl7pPr indent="-30988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Char char="•"/>
              <a:defRPr sz="1600"/>
            </a:lvl7pPr>
            <a:lvl8pPr indent="-30988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Char char="•"/>
              <a:defRPr sz="1600"/>
            </a:lvl8pPr>
            <a:lvl9pPr indent="-309880" lvl="8" marL="4114800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1280"/>
              <a:buChar char="•"/>
              <a:defRPr sz="1600"/>
            </a:lvl9pPr>
          </a:lstStyle>
          <a:p/>
        </p:txBody>
      </p:sp>
      <p:sp>
        <p:nvSpPr>
          <p:cNvPr id="37" name="Google Shape;37;p5"/>
          <p:cNvSpPr txBox="1"/>
          <p:nvPr>
            <p:ph idx="10" type="dt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5"/>
          <p:cNvSpPr txBox="1"/>
          <p:nvPr>
            <p:ph idx="11" type="ftr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9" name="Google Shape;39;p5"/>
          <p:cNvSpPr txBox="1"/>
          <p:nvPr>
            <p:ph idx="12" type="sldNum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40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6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2" name="Google Shape;42;p6"/>
          <p:cNvSpPr txBox="1"/>
          <p:nvPr>
            <p:ph idx="1" type="body"/>
          </p:nvPr>
        </p:nvSpPr>
        <p:spPr>
          <a:xfrm>
            <a:off x="1143000" y="2001511"/>
            <a:ext cx="4754880" cy="77724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92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6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4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1280"/>
              <a:buNone/>
              <a:defRPr b="1" sz="1600"/>
            </a:lvl9pPr>
          </a:lstStyle>
          <a:p/>
        </p:txBody>
      </p:sp>
      <p:sp>
        <p:nvSpPr>
          <p:cNvPr id="43" name="Google Shape;43;p6"/>
          <p:cNvSpPr txBox="1"/>
          <p:nvPr>
            <p:ph idx="2" type="body"/>
          </p:nvPr>
        </p:nvSpPr>
        <p:spPr>
          <a:xfrm>
            <a:off x="1143000" y="2721483"/>
            <a:ext cx="4754880" cy="338328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0360" lvl="0" marL="45720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760"/>
              <a:buChar char="•"/>
              <a:defRPr sz="2200"/>
            </a:lvl1pPr>
            <a:lvl2pPr indent="-330200" lvl="1" marL="9144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600"/>
              <a:buChar char="•"/>
              <a:defRPr sz="2000"/>
            </a:lvl2pPr>
            <a:lvl3pPr indent="-32004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40"/>
              <a:buChar char="•"/>
              <a:defRPr sz="1800"/>
            </a:lvl3pPr>
            <a:lvl4pPr indent="-30988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Char char="•"/>
              <a:defRPr sz="1600"/>
            </a:lvl4pPr>
            <a:lvl5pPr indent="-30988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Char char="•"/>
              <a:defRPr sz="1600"/>
            </a:lvl5pPr>
            <a:lvl6pPr indent="-30988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Char char="•"/>
              <a:defRPr sz="1600"/>
            </a:lvl6pPr>
            <a:lvl7pPr indent="-30988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Char char="•"/>
              <a:defRPr sz="1600"/>
            </a:lvl7pPr>
            <a:lvl8pPr indent="-30988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Char char="•"/>
              <a:defRPr sz="1600"/>
            </a:lvl8pPr>
            <a:lvl9pPr indent="-309880" lvl="8" marL="4114800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1280"/>
              <a:buChar char="•"/>
              <a:defRPr sz="1600"/>
            </a:lvl9pPr>
          </a:lstStyle>
          <a:p/>
        </p:txBody>
      </p:sp>
      <p:sp>
        <p:nvSpPr>
          <p:cNvPr id="44" name="Google Shape;44;p6"/>
          <p:cNvSpPr txBox="1"/>
          <p:nvPr>
            <p:ph idx="3" type="body"/>
          </p:nvPr>
        </p:nvSpPr>
        <p:spPr>
          <a:xfrm>
            <a:off x="6269173" y="1999032"/>
            <a:ext cx="4754880" cy="77724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92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6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4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1280"/>
              <a:buNone/>
              <a:defRPr b="1" sz="1600"/>
            </a:lvl9pPr>
          </a:lstStyle>
          <a:p/>
        </p:txBody>
      </p:sp>
      <p:sp>
        <p:nvSpPr>
          <p:cNvPr id="45" name="Google Shape;45;p6"/>
          <p:cNvSpPr txBox="1"/>
          <p:nvPr>
            <p:ph idx="4" type="body"/>
          </p:nvPr>
        </p:nvSpPr>
        <p:spPr>
          <a:xfrm>
            <a:off x="6269173" y="2719322"/>
            <a:ext cx="4754880" cy="338328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0360" lvl="0" marL="45720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760"/>
              <a:buChar char="•"/>
              <a:defRPr sz="2200"/>
            </a:lvl1pPr>
            <a:lvl2pPr indent="-330200" lvl="1" marL="9144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600"/>
              <a:buChar char="•"/>
              <a:defRPr sz="2000"/>
            </a:lvl2pPr>
            <a:lvl3pPr indent="-32004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40"/>
              <a:buChar char="•"/>
              <a:defRPr sz="1800"/>
            </a:lvl3pPr>
            <a:lvl4pPr indent="-30988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Char char="•"/>
              <a:defRPr sz="1600"/>
            </a:lvl4pPr>
            <a:lvl5pPr indent="-30988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Char char="•"/>
              <a:defRPr sz="1600"/>
            </a:lvl5pPr>
            <a:lvl6pPr indent="-30988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Char char="•"/>
              <a:defRPr sz="1600"/>
            </a:lvl6pPr>
            <a:lvl7pPr indent="-30988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Char char="•"/>
              <a:defRPr sz="1600"/>
            </a:lvl7pPr>
            <a:lvl8pPr indent="-30988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Char char="•"/>
              <a:defRPr sz="1600"/>
            </a:lvl8pPr>
            <a:lvl9pPr indent="-309880" lvl="8" marL="4114800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1280"/>
              <a:buChar char="•"/>
              <a:defRPr sz="1600"/>
            </a:lvl9pPr>
          </a:lstStyle>
          <a:p/>
        </p:txBody>
      </p:sp>
      <p:sp>
        <p:nvSpPr>
          <p:cNvPr id="46" name="Google Shape;46;p6"/>
          <p:cNvSpPr txBox="1"/>
          <p:nvPr>
            <p:ph idx="10" type="dt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6"/>
          <p:cNvSpPr txBox="1"/>
          <p:nvPr>
            <p:ph idx="11" type="ftr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6"/>
          <p:cNvSpPr txBox="1"/>
          <p:nvPr>
            <p:ph idx="12" type="sldNum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7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" name="Google Shape;51;p7"/>
          <p:cNvSpPr txBox="1"/>
          <p:nvPr>
            <p:ph idx="10" type="dt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7"/>
          <p:cNvSpPr txBox="1"/>
          <p:nvPr>
            <p:ph idx="11" type="ftr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7"/>
          <p:cNvSpPr txBox="1"/>
          <p:nvPr>
            <p:ph idx="12" type="sldNum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8"/>
          <p:cNvSpPr txBox="1"/>
          <p:nvPr>
            <p:ph idx="10" type="dt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8"/>
          <p:cNvSpPr txBox="1"/>
          <p:nvPr>
            <p:ph idx="11" type="ftr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7" name="Google Shape;57;p8"/>
          <p:cNvSpPr txBox="1"/>
          <p:nvPr>
            <p:ph idx="12" type="sldNum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9"/>
          <p:cNvSpPr txBox="1"/>
          <p:nvPr>
            <p:ph type="title"/>
          </p:nvPr>
        </p:nvSpPr>
        <p:spPr>
          <a:xfrm>
            <a:off x="1143000" y="1097280"/>
            <a:ext cx="3931920" cy="173736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000"/>
              <a:buFont typeface="Corbel"/>
              <a:buNone/>
              <a:defRPr b="0" sz="4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9"/>
          <p:cNvSpPr txBox="1"/>
          <p:nvPr>
            <p:ph idx="1" type="body"/>
          </p:nvPr>
        </p:nvSpPr>
        <p:spPr>
          <a:xfrm>
            <a:off x="5852159" y="1097280"/>
            <a:ext cx="5212080" cy="466344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91160" lvl="0" marL="45720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2560"/>
              <a:buChar char="•"/>
              <a:defRPr sz="3200"/>
            </a:lvl1pPr>
            <a:lvl2pPr indent="-370840" lvl="1" marL="9144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2240"/>
              <a:buChar char="•"/>
              <a:defRPr sz="2800"/>
            </a:lvl2pPr>
            <a:lvl3pPr indent="-35052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920"/>
              <a:buChar char="•"/>
              <a:defRPr sz="2400"/>
            </a:lvl3pPr>
            <a:lvl4pPr indent="-3302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600"/>
              <a:buChar char="•"/>
              <a:defRPr sz="2000"/>
            </a:lvl4pPr>
            <a:lvl5pPr indent="-3302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600"/>
              <a:buChar char="•"/>
              <a:defRPr sz="2000"/>
            </a:lvl5pPr>
            <a:lvl6pPr indent="-3302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600"/>
              <a:buChar char="•"/>
              <a:defRPr sz="2000"/>
            </a:lvl6pPr>
            <a:lvl7pPr indent="-3302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600"/>
              <a:buChar char="•"/>
              <a:defRPr sz="2000"/>
            </a:lvl7pPr>
            <a:lvl8pPr indent="-3302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600"/>
              <a:buChar char="•"/>
              <a:defRPr sz="2000"/>
            </a:lvl8pPr>
            <a:lvl9pPr indent="-330200" lvl="8" marL="4114800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1600"/>
              <a:buChar char="•"/>
              <a:defRPr sz="2000"/>
            </a:lvl9pPr>
          </a:lstStyle>
          <a:p/>
        </p:txBody>
      </p:sp>
      <p:sp>
        <p:nvSpPr>
          <p:cNvPr id="61" name="Google Shape;61;p9"/>
          <p:cNvSpPr txBox="1"/>
          <p:nvPr>
            <p:ph idx="2" type="body"/>
          </p:nvPr>
        </p:nvSpPr>
        <p:spPr>
          <a:xfrm>
            <a:off x="1143000" y="2834640"/>
            <a:ext cx="3931920" cy="301752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360"/>
              <a:buNone/>
              <a:defRPr sz="1700"/>
            </a:lvl1pPr>
            <a:lvl2pPr indent="-228600" lvl="1" marL="9144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960"/>
              <a:buNone/>
              <a:defRPr sz="1200"/>
            </a:lvl2pPr>
            <a:lvl3pPr indent="-2286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800"/>
              <a:buNone/>
              <a:defRPr sz="1000"/>
            </a:lvl3pPr>
            <a:lvl4pPr indent="-2286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720"/>
              <a:buNone/>
              <a:defRPr sz="900"/>
            </a:lvl4pPr>
            <a:lvl5pPr indent="-2286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720"/>
              <a:buNone/>
              <a:defRPr sz="900"/>
            </a:lvl5pPr>
            <a:lvl6pPr indent="-2286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720"/>
              <a:buNone/>
              <a:defRPr sz="900"/>
            </a:lvl6pPr>
            <a:lvl7pPr indent="-2286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720"/>
              <a:buNone/>
              <a:defRPr sz="900"/>
            </a:lvl7pPr>
            <a:lvl8pPr indent="-2286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720"/>
              <a:buNone/>
              <a:defRPr sz="900"/>
            </a:lvl8pPr>
            <a:lvl9pPr indent="-228600" lvl="8" marL="4114800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720"/>
              <a:buNone/>
              <a:defRPr sz="900"/>
            </a:lvl9pPr>
          </a:lstStyle>
          <a:p/>
        </p:txBody>
      </p:sp>
      <p:sp>
        <p:nvSpPr>
          <p:cNvPr id="62" name="Google Shape;62;p9"/>
          <p:cNvSpPr txBox="1"/>
          <p:nvPr>
            <p:ph idx="10" type="dt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9"/>
          <p:cNvSpPr txBox="1"/>
          <p:nvPr>
            <p:ph idx="11" type="ftr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4" name="Google Shape;64;p9"/>
          <p:cNvSpPr txBox="1"/>
          <p:nvPr>
            <p:ph idx="12" type="sldNum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0"/>
          <p:cNvSpPr txBox="1"/>
          <p:nvPr>
            <p:ph type="title"/>
          </p:nvPr>
        </p:nvSpPr>
        <p:spPr>
          <a:xfrm>
            <a:off x="1143000" y="1097280"/>
            <a:ext cx="3931920" cy="173736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000"/>
              <a:buFont typeface="Corbel"/>
              <a:buNone/>
              <a:defRPr b="0" sz="4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10"/>
          <p:cNvSpPr/>
          <p:nvPr>
            <p:ph idx="2" type="pic"/>
          </p:nvPr>
        </p:nvSpPr>
        <p:spPr>
          <a:xfrm>
            <a:off x="5413248" y="1069847"/>
            <a:ext cx="6099048" cy="48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274300" spcFirstLastPara="1" rIns="91425" wrap="square" tIns="182875">
            <a:noAutofit/>
          </a:bodyPr>
          <a:lstStyle>
            <a:lvl1pPr lvl="0" marR="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chemeClr val="accent1"/>
              </a:buClr>
              <a:buSzPts val="2240"/>
              <a:buFont typeface="Corbel"/>
              <a:buNone/>
              <a:defRPr b="0" i="0" sz="28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lvl="1" marR="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accent1"/>
              </a:buClr>
              <a:buSzPts val="2240"/>
              <a:buFont typeface="Corbel"/>
              <a:buNone/>
              <a:defRPr b="0" i="0" sz="28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lvl="2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920"/>
              <a:buFont typeface="Corbel"/>
              <a:buNone/>
              <a:defRPr b="0" i="0" sz="24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lvl="3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Corbel"/>
              <a:buNone/>
              <a:defRPr b="0" i="0" sz="20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lvl="4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Corbel"/>
              <a:buNone/>
              <a:defRPr b="0" i="0" sz="20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Corbel"/>
              <a:buNone/>
              <a:defRPr b="0" i="0" sz="20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Corbel"/>
              <a:buNone/>
              <a:defRPr b="0" i="0" sz="20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Corbel"/>
              <a:buNone/>
              <a:defRPr b="0" i="0" sz="20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Clr>
                <a:schemeClr val="accent1"/>
              </a:buClr>
              <a:buSzPts val="1600"/>
              <a:buFont typeface="Corbel"/>
              <a:buNone/>
              <a:defRPr b="0" i="0" sz="20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/>
        </p:txBody>
      </p:sp>
      <p:sp>
        <p:nvSpPr>
          <p:cNvPr id="68" name="Google Shape;68;p10"/>
          <p:cNvSpPr txBox="1"/>
          <p:nvPr>
            <p:ph idx="1" type="body"/>
          </p:nvPr>
        </p:nvSpPr>
        <p:spPr>
          <a:xfrm>
            <a:off x="1143000" y="2834640"/>
            <a:ext cx="3931920" cy="288036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360"/>
              <a:buNone/>
              <a:defRPr sz="1700"/>
            </a:lvl1pPr>
            <a:lvl2pPr indent="-228600" lvl="1" marL="9144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960"/>
              <a:buNone/>
              <a:defRPr sz="1200"/>
            </a:lvl2pPr>
            <a:lvl3pPr indent="-2286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800"/>
              <a:buNone/>
              <a:defRPr sz="1000"/>
            </a:lvl3pPr>
            <a:lvl4pPr indent="-2286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720"/>
              <a:buNone/>
              <a:defRPr sz="900"/>
            </a:lvl4pPr>
            <a:lvl5pPr indent="-2286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720"/>
              <a:buNone/>
              <a:defRPr sz="900"/>
            </a:lvl5pPr>
            <a:lvl6pPr indent="-2286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720"/>
              <a:buNone/>
              <a:defRPr sz="900"/>
            </a:lvl6pPr>
            <a:lvl7pPr indent="-2286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720"/>
              <a:buNone/>
              <a:defRPr sz="900"/>
            </a:lvl7pPr>
            <a:lvl8pPr indent="-2286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720"/>
              <a:buNone/>
              <a:defRPr sz="900"/>
            </a:lvl8pPr>
            <a:lvl9pPr indent="-228600" lvl="8" marL="4114800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720"/>
              <a:buNone/>
              <a:defRPr sz="900"/>
            </a:lvl9pPr>
          </a:lstStyle>
          <a:p/>
        </p:txBody>
      </p:sp>
      <p:sp>
        <p:nvSpPr>
          <p:cNvPr id="69" name="Google Shape;69;p10"/>
          <p:cNvSpPr txBox="1"/>
          <p:nvPr>
            <p:ph idx="10" type="dt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10"/>
          <p:cNvSpPr txBox="1"/>
          <p:nvPr>
            <p:ph idx="11" type="ftr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1" name="Google Shape;71;p10"/>
          <p:cNvSpPr txBox="1"/>
          <p:nvPr>
            <p:ph idx="12" type="sldNum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accen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/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" name="Google Shape;7;p1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400"/>
              <a:buFont typeface="Corbel"/>
              <a:buNone/>
              <a:defRPr b="0" i="0" sz="44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8" name="Google Shape;8;p1"/>
          <p:cNvSpPr txBox="1"/>
          <p:nvPr>
            <p:ph idx="1" type="body"/>
          </p:nvPr>
        </p:nvSpPr>
        <p:spPr>
          <a:xfrm>
            <a:off x="1143000" y="2057400"/>
            <a:ext cx="9872871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0360" lvl="0" marL="457200" marR="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chemeClr val="accent1"/>
              </a:buClr>
              <a:buSzPts val="1760"/>
              <a:buFont typeface="Corbel"/>
              <a:buChar char="•"/>
              <a:defRPr b="0" i="0" sz="2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indent="-330200" lvl="1" marL="914400" marR="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Corbel"/>
              <a:buChar char="•"/>
              <a:defRPr b="0" i="0" sz="20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indent="-320040" lvl="2" marL="1371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40"/>
              <a:buFont typeface="Corbel"/>
              <a:buChar char="•"/>
              <a:defRPr b="0" i="0" sz="18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indent="-309880" lvl="3" marL="1828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Corbel"/>
              <a:buChar char="•"/>
              <a:defRPr b="0" i="0" sz="16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indent="-309880" lvl="4" marL="22860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Corbel"/>
              <a:buChar char="•"/>
              <a:defRPr b="0" i="0" sz="16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indent="-309880" lvl="5" marL="2743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Corbel"/>
              <a:buChar char="•"/>
              <a:defRPr b="0" i="0" sz="16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indent="-309880" lvl="6" marL="3200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Corbel"/>
              <a:buChar char="•"/>
              <a:defRPr b="0" i="0" sz="16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indent="-309880" lvl="7" marL="3657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Corbel"/>
              <a:buChar char="•"/>
              <a:defRPr b="0" i="0" sz="16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indent="-309880" lvl="8" marL="4114800" marR="0" rtl="0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Clr>
                <a:schemeClr val="accent1"/>
              </a:buClr>
              <a:buSzPts val="1280"/>
              <a:buFont typeface="Corbel"/>
              <a:buChar char="•"/>
              <a:defRPr b="0" i="0" sz="16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/>
        </p:txBody>
      </p:sp>
      <p:sp>
        <p:nvSpPr>
          <p:cNvPr id="9" name="Google Shape;9;p1"/>
          <p:cNvSpPr txBox="1"/>
          <p:nvPr>
            <p:ph idx="10" type="dt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/>
        </p:txBody>
      </p:sp>
      <p:sp>
        <p:nvSpPr>
          <p:cNvPr id="10" name="Google Shape;10;p1"/>
          <p:cNvSpPr txBox="1"/>
          <p:nvPr>
            <p:ph idx="11" type="ftr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/>
        </p:txBody>
      </p:sp>
      <p:sp>
        <p:nvSpPr>
          <p:cNvPr id="11" name="Google Shape;11;p1"/>
          <p:cNvSpPr txBox="1"/>
          <p:nvPr>
            <p:ph idx="12" type="sldNum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7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2.png"/><Relationship Id="rId4" Type="http://schemas.openxmlformats.org/officeDocument/2006/relationships/image" Target="../media/image1.png"/><Relationship Id="rId5" Type="http://schemas.openxmlformats.org/officeDocument/2006/relationships/image" Target="../media/image7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6.png"/><Relationship Id="rId4" Type="http://schemas.openxmlformats.org/officeDocument/2006/relationships/image" Target="../media/image14.png"/><Relationship Id="rId5" Type="http://schemas.openxmlformats.org/officeDocument/2006/relationships/image" Target="../media/image31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0.png"/><Relationship Id="rId4" Type="http://schemas.openxmlformats.org/officeDocument/2006/relationships/image" Target="../media/image19.png"/><Relationship Id="rId5" Type="http://schemas.openxmlformats.org/officeDocument/2006/relationships/image" Target="../media/image24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20.png"/><Relationship Id="rId4" Type="http://schemas.openxmlformats.org/officeDocument/2006/relationships/image" Target="../media/image36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33.png"/><Relationship Id="rId4" Type="http://schemas.openxmlformats.org/officeDocument/2006/relationships/image" Target="../media/image46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27.png"/><Relationship Id="rId4" Type="http://schemas.openxmlformats.org/officeDocument/2006/relationships/image" Target="../media/image30.png"/><Relationship Id="rId5" Type="http://schemas.openxmlformats.org/officeDocument/2006/relationships/image" Target="../media/image26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25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35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0.xml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1.xml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21.png"/><Relationship Id="rId4" Type="http://schemas.openxmlformats.org/officeDocument/2006/relationships/image" Target="../media/image42.png"/><Relationship Id="rId5" Type="http://schemas.openxmlformats.org/officeDocument/2006/relationships/image" Target="../media/image34.png"/><Relationship Id="rId6" Type="http://schemas.openxmlformats.org/officeDocument/2006/relationships/image" Target="../media/image28.pn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23.png"/><Relationship Id="rId4" Type="http://schemas.openxmlformats.org/officeDocument/2006/relationships/image" Target="../media/image29.png"/><Relationship Id="rId5" Type="http://schemas.openxmlformats.org/officeDocument/2006/relationships/image" Target="../media/image37.png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4.xml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32.png"/><Relationship Id="rId4" Type="http://schemas.openxmlformats.org/officeDocument/2006/relationships/image" Target="../media/image61.png"/><Relationship Id="rId5" Type="http://schemas.openxmlformats.org/officeDocument/2006/relationships/image" Target="../media/image38.png"/><Relationship Id="rId6" Type="http://schemas.openxmlformats.org/officeDocument/2006/relationships/image" Target="../media/image52.png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43.png"/><Relationship Id="rId4" Type="http://schemas.openxmlformats.org/officeDocument/2006/relationships/image" Target="../media/image48.png"/><Relationship Id="rId5" Type="http://schemas.openxmlformats.org/officeDocument/2006/relationships/image" Target="../media/image39.png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7.xml"/><Relationship Id="rId3" Type="http://schemas.openxmlformats.org/officeDocument/2006/relationships/image" Target="../media/image50.png"/><Relationship Id="rId4" Type="http://schemas.openxmlformats.org/officeDocument/2006/relationships/image" Target="../media/image40.png"/><Relationship Id="rId5" Type="http://schemas.openxmlformats.org/officeDocument/2006/relationships/image" Target="../media/image41.png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8.xml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9.xml"/><Relationship Id="rId3" Type="http://schemas.openxmlformats.org/officeDocument/2006/relationships/image" Target="../media/image53.png"/><Relationship Id="rId4" Type="http://schemas.openxmlformats.org/officeDocument/2006/relationships/image" Target="../media/image45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0.xml"/><Relationship Id="rId3" Type="http://schemas.openxmlformats.org/officeDocument/2006/relationships/image" Target="../media/image54.png"/><Relationship Id="rId4" Type="http://schemas.openxmlformats.org/officeDocument/2006/relationships/image" Target="../media/image44.png"/></Relationships>
</file>

<file path=ppt/slides/_rels/slide3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1.xml"/></Relationships>
</file>

<file path=ppt/slides/_rels/slide3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2.xml"/><Relationship Id="rId3" Type="http://schemas.openxmlformats.org/officeDocument/2006/relationships/image" Target="../media/image49.png"/><Relationship Id="rId4" Type="http://schemas.openxmlformats.org/officeDocument/2006/relationships/image" Target="../media/image47.png"/><Relationship Id="rId5" Type="http://schemas.openxmlformats.org/officeDocument/2006/relationships/image" Target="../media/image55.png"/><Relationship Id="rId6" Type="http://schemas.openxmlformats.org/officeDocument/2006/relationships/image" Target="../media/image58.png"/></Relationships>
</file>

<file path=ppt/slides/_rels/slide3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3.xml"/></Relationships>
</file>

<file path=ppt/slides/_rels/slide3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4.xml"/><Relationship Id="rId3" Type="http://schemas.openxmlformats.org/officeDocument/2006/relationships/image" Target="../media/image51.png"/><Relationship Id="rId4" Type="http://schemas.openxmlformats.org/officeDocument/2006/relationships/image" Target="../media/image59.png"/><Relationship Id="rId5" Type="http://schemas.openxmlformats.org/officeDocument/2006/relationships/image" Target="../media/image81.png"/><Relationship Id="rId6" Type="http://schemas.openxmlformats.org/officeDocument/2006/relationships/image" Target="../media/image56.png"/></Relationships>
</file>

<file path=ppt/slides/_rels/slide3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5.xml"/><Relationship Id="rId3" Type="http://schemas.openxmlformats.org/officeDocument/2006/relationships/image" Target="../media/image62.png"/><Relationship Id="rId4" Type="http://schemas.openxmlformats.org/officeDocument/2006/relationships/image" Target="../media/image83.png"/><Relationship Id="rId5" Type="http://schemas.openxmlformats.org/officeDocument/2006/relationships/image" Target="../media/image57.png"/></Relationships>
</file>

<file path=ppt/slides/_rels/slide3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6.xml"/></Relationships>
</file>

<file path=ppt/slides/_rels/slide3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7.xml"/><Relationship Id="rId3" Type="http://schemas.openxmlformats.org/officeDocument/2006/relationships/image" Target="../media/image60.png"/><Relationship Id="rId4" Type="http://schemas.openxmlformats.org/officeDocument/2006/relationships/image" Target="../media/image67.png"/><Relationship Id="rId5" Type="http://schemas.openxmlformats.org/officeDocument/2006/relationships/image" Target="../media/image73.png"/></Relationships>
</file>

<file path=ppt/slides/_rels/slide3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8.xml"/><Relationship Id="rId3" Type="http://schemas.openxmlformats.org/officeDocument/2006/relationships/image" Target="../media/image65.png"/><Relationship Id="rId4" Type="http://schemas.openxmlformats.org/officeDocument/2006/relationships/image" Target="../media/image66.png"/><Relationship Id="rId5" Type="http://schemas.openxmlformats.org/officeDocument/2006/relationships/image" Target="../media/image64.png"/></Relationships>
</file>

<file path=ppt/slides/_rels/slide3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9.xml"/><Relationship Id="rId3" Type="http://schemas.openxmlformats.org/officeDocument/2006/relationships/image" Target="../media/image63.png"/><Relationship Id="rId4" Type="http://schemas.openxmlformats.org/officeDocument/2006/relationships/image" Target="../media/image77.png"/><Relationship Id="rId5" Type="http://schemas.openxmlformats.org/officeDocument/2006/relationships/image" Target="../media/image69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4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0.xml"/><Relationship Id="rId3" Type="http://schemas.openxmlformats.org/officeDocument/2006/relationships/image" Target="../media/image68.png"/><Relationship Id="rId4" Type="http://schemas.openxmlformats.org/officeDocument/2006/relationships/image" Target="../media/image71.png"/><Relationship Id="rId5" Type="http://schemas.openxmlformats.org/officeDocument/2006/relationships/image" Target="../media/image78.png"/></Relationships>
</file>

<file path=ppt/slides/_rels/slide4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1.xml"/></Relationships>
</file>

<file path=ppt/slides/_rels/slide4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2.xml"/></Relationships>
</file>

<file path=ppt/slides/_rels/slide4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3.xml"/><Relationship Id="rId3" Type="http://schemas.openxmlformats.org/officeDocument/2006/relationships/image" Target="../media/image89.png"/><Relationship Id="rId4" Type="http://schemas.openxmlformats.org/officeDocument/2006/relationships/image" Target="../media/image80.png"/><Relationship Id="rId5" Type="http://schemas.openxmlformats.org/officeDocument/2006/relationships/image" Target="../media/image82.png"/><Relationship Id="rId6" Type="http://schemas.openxmlformats.org/officeDocument/2006/relationships/image" Target="../media/image72.png"/></Relationships>
</file>

<file path=ppt/slides/_rels/slide4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4.xml"/></Relationships>
</file>

<file path=ppt/slides/_rels/slide4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5.xml"/><Relationship Id="rId3" Type="http://schemas.openxmlformats.org/officeDocument/2006/relationships/image" Target="../media/image70.png"/><Relationship Id="rId4" Type="http://schemas.openxmlformats.org/officeDocument/2006/relationships/image" Target="../media/image86.png"/><Relationship Id="rId5" Type="http://schemas.openxmlformats.org/officeDocument/2006/relationships/image" Target="../media/image75.png"/><Relationship Id="rId6" Type="http://schemas.openxmlformats.org/officeDocument/2006/relationships/image" Target="../media/image74.png"/></Relationships>
</file>

<file path=ppt/slides/_rels/slide4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6.xml"/><Relationship Id="rId3" Type="http://schemas.openxmlformats.org/officeDocument/2006/relationships/image" Target="../media/image87.png"/><Relationship Id="rId4" Type="http://schemas.openxmlformats.org/officeDocument/2006/relationships/image" Target="../media/image76.png"/><Relationship Id="rId5" Type="http://schemas.openxmlformats.org/officeDocument/2006/relationships/image" Target="../media/image79.png"/></Relationships>
</file>

<file path=ppt/slides/_rels/slide4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7.xml"/></Relationships>
</file>

<file path=ppt/slides/_rels/slide4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8.xml"/><Relationship Id="rId3" Type="http://schemas.openxmlformats.org/officeDocument/2006/relationships/image" Target="../media/image88.png"/></Relationships>
</file>

<file path=ppt/slides/_rels/slide4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9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5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0.xml"/><Relationship Id="rId3" Type="http://schemas.openxmlformats.org/officeDocument/2006/relationships/image" Target="../media/image84.png"/></Relationships>
</file>

<file path=ppt/slides/_rels/slide5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1.xml"/></Relationships>
</file>

<file path=ppt/slides/_rels/slide5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2.xml"/><Relationship Id="rId3" Type="http://schemas.openxmlformats.org/officeDocument/2006/relationships/image" Target="../media/image85.png"/></Relationships>
</file>

<file path=ppt/slides/_rels/slide5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3.xml"/><Relationship Id="rId3" Type="http://schemas.openxmlformats.org/officeDocument/2006/relationships/image" Target="../media/image85.png"/></Relationships>
</file>

<file path=ppt/slides/_rels/slide5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4.xml"/><Relationship Id="rId3" Type="http://schemas.openxmlformats.org/officeDocument/2006/relationships/image" Target="../media/image85.png"/></Relationships>
</file>

<file path=ppt/slides/_rels/slide5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5.xml"/><Relationship Id="rId3" Type="http://schemas.openxmlformats.org/officeDocument/2006/relationships/image" Target="../media/image85.png"/></Relationships>
</file>

<file path=ppt/slides/_rels/slide5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6.xml"/><Relationship Id="rId3" Type="http://schemas.openxmlformats.org/officeDocument/2006/relationships/image" Target="../media/image85.png"/></Relationships>
</file>

<file path=ppt/slides/_rels/slide5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7.xml"/><Relationship Id="rId3" Type="http://schemas.openxmlformats.org/officeDocument/2006/relationships/image" Target="../media/image17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9.png"/><Relationship Id="rId4" Type="http://schemas.openxmlformats.org/officeDocument/2006/relationships/image" Target="../media/image18.png"/><Relationship Id="rId5" Type="http://schemas.openxmlformats.org/officeDocument/2006/relationships/image" Target="../media/image2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5.png"/><Relationship Id="rId4" Type="http://schemas.openxmlformats.org/officeDocument/2006/relationships/image" Target="../media/image13.png"/><Relationship Id="rId5" Type="http://schemas.openxmlformats.org/officeDocument/2006/relationships/image" Target="../media/image11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6.png"/><Relationship Id="rId4" Type="http://schemas.openxmlformats.org/officeDocument/2006/relationships/image" Target="../media/image3.png"/><Relationship Id="rId5" Type="http://schemas.openxmlformats.org/officeDocument/2006/relationships/image" Target="../media/image4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8.png"/><Relationship Id="rId4" Type="http://schemas.openxmlformats.org/officeDocument/2006/relationships/image" Target="../media/image22.png"/><Relationship Id="rId5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Sp="0">
  <p:cSld>
    <p:bg>
      <p:bgPr>
        <a:solidFill>
          <a:srgbClr val="007C85"/>
        </a:solidFill>
      </p:bgPr>
    </p:bg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13"/>
          <p:cNvSpPr/>
          <p:nvPr/>
        </p:nvSpPr>
        <p:spPr>
          <a:xfrm>
            <a:off x="7620000" y="0"/>
            <a:ext cx="4572000" cy="6858000"/>
          </a:xfrm>
          <a:prstGeom prst="rect">
            <a:avLst/>
          </a:prstGeom>
          <a:solidFill>
            <a:schemeClr val="lt1"/>
          </a:solidFill>
          <a:ln cap="flat" cmpd="sng" w="19050">
            <a:solidFill>
              <a:srgbClr val="79851C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  <p:sp>
        <p:nvSpPr>
          <p:cNvPr id="89" name="Google Shape;89;p13"/>
          <p:cNvSpPr txBox="1"/>
          <p:nvPr>
            <p:ph idx="1" type="subTitle"/>
          </p:nvPr>
        </p:nvSpPr>
        <p:spPr>
          <a:xfrm>
            <a:off x="381001" y="4019551"/>
            <a:ext cx="7238999" cy="1990724"/>
          </a:xfrm>
          <a:prstGeom prst="rect">
            <a:avLst/>
          </a:prstGeom>
          <a:solidFill>
            <a:srgbClr val="007C85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520"/>
              <a:buNone/>
            </a:pPr>
            <a:r>
              <a:rPr lang="en-US" sz="4400"/>
              <a:t>Unit 11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3520"/>
              <a:buNone/>
            </a:pPr>
            <a:r>
              <a:rPr lang="en-US" sz="4400"/>
              <a:t>Kitchen Equipment</a:t>
            </a:r>
            <a:endParaRPr sz="4400"/>
          </a:p>
        </p:txBody>
      </p:sp>
      <p:sp>
        <p:nvSpPr>
          <p:cNvPr id="90" name="Google Shape;90;p13"/>
          <p:cNvSpPr txBox="1"/>
          <p:nvPr/>
        </p:nvSpPr>
        <p:spPr>
          <a:xfrm>
            <a:off x="381000" y="428625"/>
            <a:ext cx="11515725" cy="172354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6600" u="none" cap="none" strike="noStrike">
                <a:solidFill>
                  <a:schemeClr val="lt1"/>
                </a:solidFill>
                <a:latin typeface="Corbel"/>
                <a:ea typeface="Corbel"/>
                <a:cs typeface="Corbel"/>
                <a:sym typeface="Corbel"/>
              </a:rPr>
              <a:t>FACS Basics: 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>
                <a:solidFill>
                  <a:schemeClr val="lt1"/>
                </a:solidFill>
                <a:latin typeface="Corbel"/>
                <a:ea typeface="Corbel"/>
                <a:cs typeface="Corbel"/>
                <a:sym typeface="Corbel"/>
              </a:rPr>
              <a:t>Building Skills to Last a Lifetime</a:t>
            </a:r>
            <a:endParaRPr sz="4000">
              <a:solidFill>
                <a:schemeClr val="lt1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  <p:pic>
        <p:nvPicPr>
          <p:cNvPr id="91" name="Google Shape;91;p1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074241" y="1407689"/>
            <a:ext cx="3663518" cy="545031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7C85"/>
        </a:solidFill>
      </p:bgPr>
    </p:bg>
    <p:spTree>
      <p:nvGrpSpPr>
        <p:cNvPr id="155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p22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/>
              <a:t>Common Kitchen Equipment</a:t>
            </a:r>
            <a:br>
              <a:rPr lang="en-US"/>
            </a:br>
            <a:r>
              <a:rPr lang="en-US" sz="1600">
                <a:solidFill>
                  <a:srgbClr val="6600CC"/>
                </a:solidFill>
              </a:rPr>
              <a:t>Objective 1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157" name="Google Shape;157;p22"/>
          <p:cNvSpPr txBox="1"/>
          <p:nvPr>
            <p:ph idx="1" type="body"/>
          </p:nvPr>
        </p:nvSpPr>
        <p:spPr>
          <a:xfrm>
            <a:off x="1143002" y="2057400"/>
            <a:ext cx="4235243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18288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Waffle baker/grill — Used for baking waffles and grilling sandwiches; also known as a waffle iron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Slow cooker — Used to cook foods over the course of several hours and also to keep foods warm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Deep fryer — Used to fry items quickly by completely immersing the food in hot cooking oil</a:t>
            </a:r>
            <a:endParaRPr/>
          </a:p>
        </p:txBody>
      </p:sp>
      <p:pic>
        <p:nvPicPr>
          <p:cNvPr id="158" name="Google Shape;158;p2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734218" y="2156133"/>
            <a:ext cx="2744229" cy="2022577"/>
          </a:xfrm>
          <a:prstGeom prst="rect">
            <a:avLst/>
          </a:prstGeom>
          <a:noFill/>
          <a:ln>
            <a:noFill/>
          </a:ln>
        </p:spPr>
      </p:pic>
      <p:pic>
        <p:nvPicPr>
          <p:cNvPr id="159" name="Google Shape;159;p2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307530" y="3939049"/>
            <a:ext cx="2928002" cy="1952963"/>
          </a:xfrm>
          <a:prstGeom prst="rect">
            <a:avLst/>
          </a:prstGeom>
          <a:noFill/>
          <a:ln>
            <a:noFill/>
          </a:ln>
        </p:spPr>
      </p:pic>
      <p:pic>
        <p:nvPicPr>
          <p:cNvPr id="160" name="Google Shape;160;p22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9237903" y="1742972"/>
            <a:ext cx="2353929" cy="284889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7C85"/>
        </a:solidFill>
      </p:bgPr>
    </p:bg>
    <p:spTree>
      <p:nvGrpSpPr>
        <p:cNvPr id="164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23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/>
              <a:t>Common Kitchen Equipment</a:t>
            </a:r>
            <a:br>
              <a:rPr lang="en-US"/>
            </a:br>
            <a:r>
              <a:rPr lang="en-US" sz="1600">
                <a:solidFill>
                  <a:srgbClr val="6600CC"/>
                </a:solidFill>
              </a:rPr>
              <a:t>Objective 1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166" name="Google Shape;166;p23"/>
          <p:cNvSpPr txBox="1"/>
          <p:nvPr>
            <p:ph idx="1" type="body"/>
          </p:nvPr>
        </p:nvSpPr>
        <p:spPr>
          <a:xfrm>
            <a:off x="1143002" y="2057400"/>
            <a:ext cx="4235243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182880" lvl="0" marL="22860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Electric can opener — Used to open cans; some have attachments for grinding and sharpening knives</a:t>
            </a:r>
            <a:endParaRPr/>
          </a:p>
          <a:p>
            <a:pPr indent="-182880" lvl="0" marL="228600" rtl="0" algn="l">
              <a:lnSpc>
                <a:spcPct val="8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Griddle — Used to cook food with a small amount of fat/oil on a small flat grill with heat below, can be electric, freestanding, or placed on a burner of the cooktop</a:t>
            </a:r>
            <a:endParaRPr/>
          </a:p>
          <a:p>
            <a:pPr indent="-182880" lvl="0" marL="228600" rtl="0" algn="l">
              <a:lnSpc>
                <a:spcPct val="8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Electric skillet — Used for all types of frying and for baking certain items such as custards</a:t>
            </a:r>
            <a:endParaRPr/>
          </a:p>
        </p:txBody>
      </p:sp>
      <p:pic>
        <p:nvPicPr>
          <p:cNvPr id="167" name="Google Shape;167;p2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632996" y="1841091"/>
            <a:ext cx="1467316" cy="2317955"/>
          </a:xfrm>
          <a:prstGeom prst="rect">
            <a:avLst/>
          </a:prstGeom>
          <a:noFill/>
          <a:ln>
            <a:noFill/>
          </a:ln>
        </p:spPr>
      </p:pic>
      <p:pic>
        <p:nvPicPr>
          <p:cNvPr id="168" name="Google Shape;168;p2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9038769" y="1487129"/>
            <a:ext cx="2560670" cy="2101418"/>
          </a:xfrm>
          <a:prstGeom prst="rect">
            <a:avLst/>
          </a:prstGeom>
          <a:noFill/>
          <a:ln>
            <a:noFill/>
          </a:ln>
        </p:spPr>
      </p:pic>
      <p:pic>
        <p:nvPicPr>
          <p:cNvPr id="169" name="Google Shape;169;p23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7355063" y="3742748"/>
            <a:ext cx="3181056" cy="248933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7C85"/>
        </a:solidFill>
      </p:bgPr>
    </p:bg>
    <p:spTree>
      <p:nvGrpSpPr>
        <p:cNvPr id="173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p24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/>
              <a:t>Common Kitchen Equipment</a:t>
            </a:r>
            <a:br>
              <a:rPr lang="en-US"/>
            </a:br>
            <a:r>
              <a:rPr lang="en-US" sz="1600">
                <a:solidFill>
                  <a:srgbClr val="6600CC"/>
                </a:solidFill>
              </a:rPr>
              <a:t>Objective 1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175" name="Google Shape;175;p24"/>
          <p:cNvSpPr txBox="1"/>
          <p:nvPr>
            <p:ph idx="1" type="body"/>
          </p:nvPr>
        </p:nvSpPr>
        <p:spPr>
          <a:xfrm>
            <a:off x="1143002" y="2057400"/>
            <a:ext cx="4235243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182880" lvl="0" marL="22860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Grill — Cooks food items over hot coals or radiant heat source</a:t>
            </a:r>
            <a:endParaRPr/>
          </a:p>
          <a:p>
            <a:pPr indent="-182880" lvl="0" marL="228600" rtl="0" algn="l">
              <a:lnSpc>
                <a:spcPct val="8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Microwave oven — Cooks by way of electromagnetic energy being converted into heat,  which is absorbed by the food</a:t>
            </a:r>
            <a:endParaRPr/>
          </a:p>
          <a:p>
            <a:pPr indent="-182880" lvl="0" marL="228600" rtl="0" algn="l">
              <a:lnSpc>
                <a:spcPct val="8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Convection oven — An oven with a fan that  circulates heated air evenly around the food in the cooking chamber; cooks more quickly and browns evenly without turning</a:t>
            </a:r>
            <a:endParaRPr/>
          </a:p>
        </p:txBody>
      </p:sp>
      <p:pic>
        <p:nvPicPr>
          <p:cNvPr id="176" name="Google Shape;176;p2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079640" y="2067384"/>
            <a:ext cx="1837160" cy="2391698"/>
          </a:xfrm>
          <a:prstGeom prst="rect">
            <a:avLst/>
          </a:prstGeom>
          <a:noFill/>
          <a:ln>
            <a:noFill/>
          </a:ln>
        </p:spPr>
      </p:pic>
      <p:pic>
        <p:nvPicPr>
          <p:cNvPr id="177" name="Google Shape;177;p2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655319" y="4560506"/>
            <a:ext cx="2828249" cy="18911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78" name="Google Shape;178;p24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8642555" y="1575535"/>
            <a:ext cx="2975732" cy="303004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7C85"/>
        </a:solidFill>
      </p:bgPr>
    </p:bg>
    <p:spTree>
      <p:nvGrpSpPr>
        <p:cNvPr id="182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p25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/>
              <a:t>Common Kitchen Equipment</a:t>
            </a:r>
            <a:br>
              <a:rPr lang="en-US"/>
            </a:br>
            <a:r>
              <a:rPr lang="en-US" sz="1600">
                <a:solidFill>
                  <a:srgbClr val="6600CC"/>
                </a:solidFill>
              </a:rPr>
              <a:t>Objective 1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184" name="Google Shape;184;p25"/>
          <p:cNvSpPr txBox="1"/>
          <p:nvPr>
            <p:ph idx="1" type="body"/>
          </p:nvPr>
        </p:nvSpPr>
        <p:spPr>
          <a:xfrm>
            <a:off x="1143003" y="2057400"/>
            <a:ext cx="3655140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18288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Electric range — A combination of oven and cooktop that heats and cooks food with electricity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Gas range — A combination of oven and cooktop that heats and cooks food with gas</a:t>
            </a:r>
            <a:endParaRPr/>
          </a:p>
        </p:txBody>
      </p:sp>
      <p:pic>
        <p:nvPicPr>
          <p:cNvPr id="185" name="Google Shape;185;p2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378245" y="1755091"/>
            <a:ext cx="3477356" cy="2321609"/>
          </a:xfrm>
          <a:prstGeom prst="rect">
            <a:avLst/>
          </a:prstGeom>
          <a:noFill/>
          <a:ln>
            <a:noFill/>
          </a:ln>
        </p:spPr>
      </p:pic>
      <p:pic>
        <p:nvPicPr>
          <p:cNvPr id="186" name="Google Shape;186;p2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8603012" y="3045115"/>
            <a:ext cx="3100894" cy="312973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7C85"/>
        </a:solidFill>
      </p:bgPr>
    </p:bg>
    <p:spTree>
      <p:nvGrpSpPr>
        <p:cNvPr id="190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p26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/>
              <a:t>Common Kitchen Equipment</a:t>
            </a:r>
            <a:br>
              <a:rPr lang="en-US"/>
            </a:br>
            <a:r>
              <a:rPr lang="en-US" sz="1600">
                <a:solidFill>
                  <a:srgbClr val="6600CC"/>
                </a:solidFill>
              </a:rPr>
              <a:t>Objective 1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192" name="Google Shape;192;p26"/>
          <p:cNvSpPr txBox="1"/>
          <p:nvPr>
            <p:ph idx="1" type="body"/>
          </p:nvPr>
        </p:nvSpPr>
        <p:spPr>
          <a:xfrm>
            <a:off x="1143003" y="2057400"/>
            <a:ext cx="4294236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18288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Induction cooktop — Used to heat and cook food with an electromagnetic element under the ceramic surface that transfers heat to the cookware; the heat of the cookware cooks the food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Refrigerator/freezer — Used to keep perishable foods cold in the refrigerator section and frozen in the freezer section</a:t>
            </a:r>
            <a:endParaRPr/>
          </a:p>
        </p:txBody>
      </p:sp>
      <p:pic>
        <p:nvPicPr>
          <p:cNvPr id="193" name="Google Shape;193;p2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600335" y="1857805"/>
            <a:ext cx="3935944" cy="11748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94" name="Google Shape;194;p2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819451" y="2375197"/>
            <a:ext cx="2091520" cy="318986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7C85"/>
        </a:solidFill>
      </p:bgPr>
    </p:bg>
    <p:spTree>
      <p:nvGrpSpPr>
        <p:cNvPr id="198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p27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/>
              <a:t>Common Kitchen Equipment</a:t>
            </a:r>
            <a:br>
              <a:rPr lang="en-US"/>
            </a:br>
            <a:r>
              <a:rPr lang="en-US" sz="1600">
                <a:solidFill>
                  <a:srgbClr val="6600CC"/>
                </a:solidFill>
              </a:rPr>
              <a:t>Objective 1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200" name="Google Shape;200;p27"/>
          <p:cNvSpPr txBox="1"/>
          <p:nvPr>
            <p:ph idx="1" type="body"/>
          </p:nvPr>
        </p:nvSpPr>
        <p:spPr>
          <a:xfrm>
            <a:off x="1143003" y="2057400"/>
            <a:ext cx="4294236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18288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Freezer — Used to keep perishable food frozen for an extended period of time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Dishwasher — Used for automatic cleaning of dishes, pans, bakeware, and kitchen utensils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Ice maker — Used to make ice; home versions are usually built into the freezer compartment of a refrigerator</a:t>
            </a:r>
            <a:endParaRPr/>
          </a:p>
        </p:txBody>
      </p:sp>
      <p:pic>
        <p:nvPicPr>
          <p:cNvPr id="201" name="Google Shape;201;p2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086756" y="1691763"/>
            <a:ext cx="1780928" cy="23505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2" name="Google Shape;202;p2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8159685" y="1691763"/>
            <a:ext cx="2221310" cy="2267759"/>
          </a:xfrm>
          <a:prstGeom prst="rect">
            <a:avLst/>
          </a:prstGeom>
          <a:noFill/>
          <a:ln>
            <a:noFill/>
          </a:ln>
        </p:spPr>
      </p:pic>
      <p:pic>
        <p:nvPicPr>
          <p:cNvPr id="203" name="Google Shape;203;p27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7197213" y="4246792"/>
            <a:ext cx="3228022" cy="216384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7C85"/>
        </a:solidFill>
      </p:bgPr>
    </p:bg>
    <p:spTree>
      <p:nvGrpSpPr>
        <p:cNvPr id="207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p28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>
                <a:solidFill>
                  <a:srgbClr val="6600CC"/>
                </a:solidFill>
              </a:rPr>
              <a:t>Knowledge Check</a:t>
            </a:r>
            <a:br>
              <a:rPr lang="en-US">
                <a:solidFill>
                  <a:srgbClr val="6600CC"/>
                </a:solidFill>
              </a:rPr>
            </a:br>
            <a:r>
              <a:rPr lang="en-US" sz="1600">
                <a:solidFill>
                  <a:srgbClr val="6600CC"/>
                </a:solidFill>
              </a:rPr>
              <a:t>Objective 1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209" name="Google Shape;209;p28"/>
          <p:cNvSpPr txBox="1"/>
          <p:nvPr>
            <p:ph idx="1" type="body"/>
          </p:nvPr>
        </p:nvSpPr>
        <p:spPr>
          <a:xfrm>
            <a:off x="1143000" y="2056150"/>
            <a:ext cx="10172699" cy="40398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57200" lvl="0" marL="50292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760"/>
              <a:buFont typeface="Corbel"/>
              <a:buAutoNum type="arabicPeriod"/>
            </a:pPr>
            <a:r>
              <a:rPr lang="en-US"/>
              <a:t>Name and describe three types of ranges or cooktops.</a:t>
            </a:r>
            <a:endParaRPr/>
          </a:p>
          <a:p>
            <a:pPr indent="-457200" lvl="0" marL="50292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760"/>
              <a:buFont typeface="Corbel"/>
              <a:buAutoNum type="arabicPeriod"/>
            </a:pPr>
            <a:r>
              <a:rPr lang="en-US"/>
              <a:t>Name and describe four types of equipment a person could use for meal preparation if they did not have a range or cooktop.</a:t>
            </a:r>
            <a:endParaRPr>
              <a:solidFill>
                <a:schemeClr val="dk1"/>
              </a:solidFill>
            </a:endParaRPr>
          </a:p>
        </p:txBody>
      </p:sp>
      <p:sp>
        <p:nvSpPr>
          <p:cNvPr id="210" name="Google Shape;210;p28"/>
          <p:cNvSpPr txBox="1"/>
          <p:nvPr/>
        </p:nvSpPr>
        <p:spPr>
          <a:xfrm>
            <a:off x="400050" y="519410"/>
            <a:ext cx="962025" cy="14465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800">
                <a:solidFill>
                  <a:srgbClr val="00B0F0"/>
                </a:solidFill>
                <a:latin typeface="Corbel"/>
                <a:ea typeface="Corbel"/>
                <a:cs typeface="Corbel"/>
                <a:sym typeface="Corbel"/>
              </a:rPr>
              <a:t>✓</a:t>
            </a:r>
            <a:endParaRPr sz="8800">
              <a:solidFill>
                <a:srgbClr val="00B0F0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7C85"/>
        </a:solidFill>
      </p:bgPr>
    </p:bg>
    <p:spTree>
      <p:nvGrpSpPr>
        <p:cNvPr id="214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p29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3959"/>
              <a:buFont typeface="Corbel"/>
              <a:buNone/>
            </a:pPr>
            <a:r>
              <a:rPr lang="en-US" sz="3960"/>
              <a:t>Factors to Consider When Selecting Kitchen Equipment</a:t>
            </a:r>
            <a:br>
              <a:rPr lang="en-US" sz="3960"/>
            </a:br>
            <a:r>
              <a:rPr lang="en-US" sz="1620">
                <a:solidFill>
                  <a:srgbClr val="6600CC"/>
                </a:solidFill>
              </a:rPr>
              <a:t>Objective </a:t>
            </a:r>
            <a:r>
              <a:rPr lang="en-US" sz="1620"/>
              <a:t>2</a:t>
            </a:r>
            <a:endParaRPr sz="1620">
              <a:solidFill>
                <a:srgbClr val="6600CC"/>
              </a:solidFill>
            </a:endParaRPr>
          </a:p>
        </p:txBody>
      </p:sp>
      <p:sp>
        <p:nvSpPr>
          <p:cNvPr id="216" name="Google Shape;216;p29"/>
          <p:cNvSpPr txBox="1"/>
          <p:nvPr>
            <p:ph idx="1" type="body"/>
          </p:nvPr>
        </p:nvSpPr>
        <p:spPr>
          <a:xfrm>
            <a:off x="1143003" y="2057400"/>
            <a:ext cx="6496662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182880" lvl="0" marL="22860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Brand and model </a:t>
            </a:r>
            <a:endParaRPr/>
          </a:p>
          <a:p>
            <a:pPr indent="-182880" lvl="0" marL="228600" rtl="0" algn="l">
              <a:lnSpc>
                <a:spcPct val="8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Care requirements </a:t>
            </a:r>
            <a:endParaRPr/>
          </a:p>
          <a:p>
            <a:pPr indent="-182880" lvl="0" marL="228600" rtl="0" algn="l">
              <a:lnSpc>
                <a:spcPct val="8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Exterior size and interior capacity </a:t>
            </a:r>
            <a:endParaRPr/>
          </a:p>
          <a:p>
            <a:pPr indent="-182880" lvl="0" marL="228600" rtl="0" algn="l">
              <a:lnSpc>
                <a:spcPct val="8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Price</a:t>
            </a:r>
            <a:endParaRPr/>
          </a:p>
          <a:p>
            <a:pPr indent="-182880" lvl="0" marL="228600" rtl="0" algn="l">
              <a:lnSpc>
                <a:spcPct val="8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Reliability and safety</a:t>
            </a:r>
            <a:endParaRPr/>
          </a:p>
          <a:p>
            <a:pPr indent="-182880" lvl="0" marL="228600" rtl="0" algn="l">
              <a:lnSpc>
                <a:spcPct val="8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Energy efficiency </a:t>
            </a:r>
            <a:endParaRPr/>
          </a:p>
          <a:p>
            <a:pPr indent="-182880" lvl="0" marL="228600" rtl="0" algn="l">
              <a:lnSpc>
                <a:spcPct val="8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Color coordination </a:t>
            </a:r>
            <a:endParaRPr/>
          </a:p>
          <a:p>
            <a:pPr indent="-182880" lvl="0" marL="228600" rtl="0" algn="l">
              <a:lnSpc>
                <a:spcPct val="8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Useful features </a:t>
            </a:r>
            <a:endParaRPr/>
          </a:p>
          <a:p>
            <a:pPr indent="-182880" lvl="0" marL="228600" rtl="0" algn="l">
              <a:lnSpc>
                <a:spcPct val="8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Warranty</a:t>
            </a:r>
            <a:endParaRPr/>
          </a:p>
        </p:txBody>
      </p:sp>
      <p:pic>
        <p:nvPicPr>
          <p:cNvPr id="217" name="Google Shape;217;p2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538452" y="1965960"/>
            <a:ext cx="4817453" cy="361486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7C85"/>
        </a:solidFill>
      </p:bgPr>
    </p:bg>
    <p:spTree>
      <p:nvGrpSpPr>
        <p:cNvPr id="22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Google Shape;222;p30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>
                <a:solidFill>
                  <a:srgbClr val="6600CC"/>
                </a:solidFill>
              </a:rPr>
              <a:t>Knowledge Check</a:t>
            </a:r>
            <a:br>
              <a:rPr lang="en-US">
                <a:solidFill>
                  <a:srgbClr val="6600CC"/>
                </a:solidFill>
              </a:rPr>
            </a:br>
            <a:r>
              <a:rPr lang="en-US" sz="1600">
                <a:solidFill>
                  <a:srgbClr val="6600CC"/>
                </a:solidFill>
              </a:rPr>
              <a:t>Objective 2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223" name="Google Shape;223;p30"/>
          <p:cNvSpPr txBox="1"/>
          <p:nvPr>
            <p:ph idx="1" type="body"/>
          </p:nvPr>
        </p:nvSpPr>
        <p:spPr>
          <a:xfrm>
            <a:off x="1143000" y="2056150"/>
            <a:ext cx="10172699" cy="40398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57200" lvl="0" marL="50292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760"/>
              <a:buFont typeface="Corbel"/>
              <a:buAutoNum type="arabicPeriod"/>
            </a:pPr>
            <a:r>
              <a:rPr lang="en-US"/>
              <a:t>List three factors an individual should consider when selecting kitchen equipment.</a:t>
            </a:r>
            <a:endParaRPr>
              <a:solidFill>
                <a:schemeClr val="dk1"/>
              </a:solidFill>
            </a:endParaRPr>
          </a:p>
        </p:txBody>
      </p:sp>
      <p:sp>
        <p:nvSpPr>
          <p:cNvPr id="224" name="Google Shape;224;p30"/>
          <p:cNvSpPr txBox="1"/>
          <p:nvPr/>
        </p:nvSpPr>
        <p:spPr>
          <a:xfrm>
            <a:off x="400050" y="519410"/>
            <a:ext cx="962025" cy="14465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800">
                <a:solidFill>
                  <a:srgbClr val="00B0F0"/>
                </a:solidFill>
                <a:latin typeface="Corbel"/>
                <a:ea typeface="Corbel"/>
                <a:cs typeface="Corbel"/>
                <a:sym typeface="Corbel"/>
              </a:rPr>
              <a:t>✓</a:t>
            </a:r>
            <a:endParaRPr sz="8800">
              <a:solidFill>
                <a:srgbClr val="00B0F0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7C85"/>
        </a:solidFill>
      </p:bgPr>
    </p:bg>
    <p:spTree>
      <p:nvGrpSpPr>
        <p:cNvPr id="228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p31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3959"/>
              <a:buFont typeface="Corbel"/>
              <a:buNone/>
            </a:pPr>
            <a:r>
              <a:rPr lang="en-US" sz="3960"/>
              <a:t>Guidelines for the  Operation and Care of Kitchen Equipment</a:t>
            </a:r>
            <a:br>
              <a:rPr lang="en-US" sz="3960"/>
            </a:br>
            <a:r>
              <a:rPr lang="en-US" sz="1620">
                <a:solidFill>
                  <a:srgbClr val="6600CC"/>
                </a:solidFill>
              </a:rPr>
              <a:t>Objective 3</a:t>
            </a:r>
            <a:endParaRPr sz="1620">
              <a:solidFill>
                <a:srgbClr val="6600CC"/>
              </a:solidFill>
            </a:endParaRPr>
          </a:p>
        </p:txBody>
      </p:sp>
      <p:sp>
        <p:nvSpPr>
          <p:cNvPr id="230" name="Google Shape;230;p31"/>
          <p:cNvSpPr txBox="1"/>
          <p:nvPr>
            <p:ph idx="1" type="body"/>
          </p:nvPr>
        </p:nvSpPr>
        <p:spPr>
          <a:xfrm>
            <a:off x="1143003" y="2057400"/>
            <a:ext cx="5277462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18288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Read and save all instruction books and warranty information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Do not fill containers past the maximum fill line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Do not attempt to adjust or lubricate items that have no owner-maintained parts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Use kitchen equipment for its intended use only</a:t>
            </a:r>
            <a:endParaRPr/>
          </a:p>
        </p:txBody>
      </p:sp>
      <p:pic>
        <p:nvPicPr>
          <p:cNvPr id="231" name="Google Shape;231;p3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516670" y="1661406"/>
            <a:ext cx="2501850" cy="443459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7C85"/>
        </a:solidFill>
      </p:bgPr>
    </p:bg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14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>
                <a:solidFill>
                  <a:srgbClr val="6600CC"/>
                </a:solidFill>
              </a:rPr>
              <a:t>Objectives</a:t>
            </a:r>
            <a:endParaRPr>
              <a:solidFill>
                <a:srgbClr val="6600CC"/>
              </a:solidFill>
            </a:endParaRPr>
          </a:p>
        </p:txBody>
      </p:sp>
      <p:sp>
        <p:nvSpPr>
          <p:cNvPr id="97" name="Google Shape;97;p14"/>
          <p:cNvSpPr txBox="1"/>
          <p:nvPr>
            <p:ph idx="1" type="body"/>
          </p:nvPr>
        </p:nvSpPr>
        <p:spPr>
          <a:xfrm>
            <a:off x="1143000" y="2057400"/>
            <a:ext cx="9872871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57200" lvl="0" marL="50292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1760"/>
              <a:buFont typeface="Corbel"/>
              <a:buAutoNum type="arabicPeriod"/>
            </a:pPr>
            <a:r>
              <a:rPr lang="en-US"/>
              <a:t>Associate common kitchen equipment with their correct descriptions/uses.</a:t>
            </a:r>
            <a:endParaRPr/>
          </a:p>
          <a:p>
            <a:pPr indent="-457200" lvl="0" marL="502920" rtl="0" algn="l">
              <a:lnSpc>
                <a:spcPct val="80000"/>
              </a:lnSpc>
              <a:spcBef>
                <a:spcPts val="1400"/>
              </a:spcBef>
              <a:spcAft>
                <a:spcPts val="0"/>
              </a:spcAft>
              <a:buSzPts val="1760"/>
              <a:buFont typeface="Corbel"/>
              <a:buAutoNum type="arabicPeriod"/>
            </a:pPr>
            <a:r>
              <a:rPr lang="en-US"/>
              <a:t>Identify factors to consider when selecting kitchen equipment.</a:t>
            </a:r>
            <a:endParaRPr/>
          </a:p>
          <a:p>
            <a:pPr indent="-457200" lvl="0" marL="502920" rtl="0" algn="l">
              <a:lnSpc>
                <a:spcPct val="80000"/>
              </a:lnSpc>
              <a:spcBef>
                <a:spcPts val="1400"/>
              </a:spcBef>
              <a:spcAft>
                <a:spcPts val="0"/>
              </a:spcAft>
              <a:buSzPts val="1760"/>
              <a:buFont typeface="Corbel"/>
              <a:buAutoNum type="arabicPeriod"/>
            </a:pPr>
            <a:r>
              <a:rPr lang="en-US"/>
              <a:t>Select guidelines for the operation and care of kitchen equipment.</a:t>
            </a:r>
            <a:endParaRPr/>
          </a:p>
          <a:p>
            <a:pPr indent="-457200" lvl="0" marL="502920" rtl="0" algn="l">
              <a:lnSpc>
                <a:spcPct val="80000"/>
              </a:lnSpc>
              <a:spcBef>
                <a:spcPts val="1400"/>
              </a:spcBef>
              <a:spcAft>
                <a:spcPts val="0"/>
              </a:spcAft>
              <a:buSzPts val="1760"/>
              <a:buFont typeface="Corbel"/>
              <a:buAutoNum type="arabicPeriod"/>
            </a:pPr>
            <a:r>
              <a:rPr lang="en-US"/>
              <a:t>Compare kitchen equipment choices. (Assignment Sheet 1)</a:t>
            </a:r>
            <a:endParaRPr/>
          </a:p>
          <a:p>
            <a:pPr indent="-457200" lvl="0" marL="502920" rtl="0" algn="l">
              <a:lnSpc>
                <a:spcPct val="80000"/>
              </a:lnSpc>
              <a:spcBef>
                <a:spcPts val="1400"/>
              </a:spcBef>
              <a:spcAft>
                <a:spcPts val="0"/>
              </a:spcAft>
              <a:buSzPts val="1760"/>
              <a:buFont typeface="Corbel"/>
              <a:buAutoNum type="arabicPeriod"/>
            </a:pPr>
            <a:r>
              <a:rPr lang="en-US"/>
              <a:t>Match kitchen utensils and tools used for lifting, dipping, turning, beating, and whipping with their uses.</a:t>
            </a:r>
            <a:endParaRPr/>
          </a:p>
          <a:p>
            <a:pPr indent="-457200" lvl="0" marL="502920" rtl="0" algn="l">
              <a:lnSpc>
                <a:spcPct val="80000"/>
              </a:lnSpc>
              <a:spcBef>
                <a:spcPts val="1400"/>
              </a:spcBef>
              <a:spcAft>
                <a:spcPts val="0"/>
              </a:spcAft>
              <a:buSzPts val="1760"/>
              <a:buFont typeface="Corbel"/>
              <a:buAutoNum type="arabicPeriod"/>
            </a:pPr>
            <a:r>
              <a:rPr lang="en-US"/>
              <a:t>Match kitchen utensils and tools used for cutting, and mashing with their uses.</a:t>
            </a:r>
            <a:endParaRPr/>
          </a:p>
          <a:p>
            <a:pPr indent="-457200" lvl="0" marL="502920" rtl="0" algn="l">
              <a:lnSpc>
                <a:spcPct val="80000"/>
              </a:lnSpc>
              <a:spcBef>
                <a:spcPts val="1400"/>
              </a:spcBef>
              <a:spcAft>
                <a:spcPts val="0"/>
              </a:spcAft>
              <a:buSzPts val="1760"/>
              <a:buFont typeface="Corbel"/>
              <a:buAutoNum type="arabicPeriod"/>
            </a:pPr>
            <a:r>
              <a:rPr lang="en-US"/>
              <a:t>Match kitchen utensils and tools used for draining, straining, and sifting with their uses.</a:t>
            </a:r>
            <a:endParaRPr/>
          </a:p>
          <a:p>
            <a:pPr indent="-457200" lvl="0" marL="502920" rtl="0" algn="l">
              <a:lnSpc>
                <a:spcPct val="80000"/>
              </a:lnSpc>
              <a:spcBef>
                <a:spcPts val="1400"/>
              </a:spcBef>
              <a:spcAft>
                <a:spcPts val="0"/>
              </a:spcAft>
              <a:buSzPts val="1760"/>
              <a:buFont typeface="Corbel"/>
              <a:buAutoNum type="arabicPeriod"/>
            </a:pPr>
            <a:r>
              <a:rPr lang="en-US"/>
              <a:t>Match kitchen utensils and tools used for measuring with their uses.</a:t>
            </a:r>
            <a:endParaRPr/>
          </a:p>
          <a:p>
            <a:pPr indent="-345440" lvl="0" marL="502920" rtl="0" algn="l">
              <a:lnSpc>
                <a:spcPct val="80000"/>
              </a:lnSpc>
              <a:spcBef>
                <a:spcPts val="1400"/>
              </a:spcBef>
              <a:spcAft>
                <a:spcPts val="0"/>
              </a:spcAft>
              <a:buSzPts val="1760"/>
              <a:buFont typeface="Corbel"/>
              <a:buNone/>
            </a:pPr>
            <a:r>
              <a:t/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7C85"/>
        </a:solidFill>
      </p:bgPr>
    </p:bg>
    <p:spTree>
      <p:nvGrpSpPr>
        <p:cNvPr id="235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Google Shape;236;p32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>
                <a:solidFill>
                  <a:srgbClr val="6600CC"/>
                </a:solidFill>
              </a:rPr>
              <a:t>Knowledge Check</a:t>
            </a:r>
            <a:br>
              <a:rPr lang="en-US">
                <a:solidFill>
                  <a:srgbClr val="6600CC"/>
                </a:solidFill>
              </a:rPr>
            </a:br>
            <a:r>
              <a:rPr lang="en-US" sz="1600">
                <a:solidFill>
                  <a:srgbClr val="6600CC"/>
                </a:solidFill>
              </a:rPr>
              <a:t>Objective 3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237" name="Google Shape;237;p32"/>
          <p:cNvSpPr txBox="1"/>
          <p:nvPr>
            <p:ph idx="1" type="body"/>
          </p:nvPr>
        </p:nvSpPr>
        <p:spPr>
          <a:xfrm>
            <a:off x="1143000" y="2056150"/>
            <a:ext cx="10172699" cy="40398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57200" lvl="0" marL="50292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760"/>
              <a:buFont typeface="Corbel"/>
              <a:buAutoNum type="arabicPeriod"/>
            </a:pPr>
            <a:r>
              <a:rPr lang="en-US"/>
              <a:t>List two guidelines for the operation and care of kitchen equipment.</a:t>
            </a:r>
            <a:endParaRPr>
              <a:solidFill>
                <a:schemeClr val="dk1"/>
              </a:solidFill>
            </a:endParaRPr>
          </a:p>
        </p:txBody>
      </p:sp>
      <p:sp>
        <p:nvSpPr>
          <p:cNvPr id="238" name="Google Shape;238;p32"/>
          <p:cNvSpPr txBox="1"/>
          <p:nvPr/>
        </p:nvSpPr>
        <p:spPr>
          <a:xfrm>
            <a:off x="400050" y="519410"/>
            <a:ext cx="962025" cy="14465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800">
                <a:solidFill>
                  <a:srgbClr val="00B0F0"/>
                </a:solidFill>
                <a:latin typeface="Corbel"/>
                <a:ea typeface="Corbel"/>
                <a:cs typeface="Corbel"/>
                <a:sym typeface="Corbel"/>
              </a:rPr>
              <a:t>✓</a:t>
            </a:r>
            <a:endParaRPr sz="8800">
              <a:solidFill>
                <a:srgbClr val="00B0F0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7C85"/>
        </a:solidFill>
      </p:bgPr>
    </p:bg>
    <p:spTree>
      <p:nvGrpSpPr>
        <p:cNvPr id="242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Google Shape;243;p33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/>
              <a:t>Compare Kitchen Equipment Choices</a:t>
            </a:r>
            <a:br>
              <a:rPr lang="en-US"/>
            </a:br>
            <a:r>
              <a:rPr lang="en-US" sz="1800">
                <a:solidFill>
                  <a:srgbClr val="6600CC"/>
                </a:solidFill>
              </a:rPr>
              <a:t>Objective </a:t>
            </a:r>
            <a:r>
              <a:rPr lang="en-US" sz="1800"/>
              <a:t>4</a:t>
            </a:r>
            <a:endParaRPr sz="1800">
              <a:solidFill>
                <a:srgbClr val="6600CC"/>
              </a:solidFill>
            </a:endParaRPr>
          </a:p>
        </p:txBody>
      </p:sp>
      <p:sp>
        <p:nvSpPr>
          <p:cNvPr id="244" name="Google Shape;244;p33"/>
          <p:cNvSpPr txBox="1"/>
          <p:nvPr>
            <p:ph idx="1" type="body"/>
          </p:nvPr>
        </p:nvSpPr>
        <p:spPr>
          <a:xfrm>
            <a:off x="1143003" y="2057400"/>
            <a:ext cx="6496662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4572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760"/>
              <a:buNone/>
            </a:pPr>
            <a:r>
              <a:rPr lang="en-US"/>
              <a:t>Complete Assignment Sheet 1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7C85"/>
        </a:solidFill>
      </p:bgPr>
    </p:bg>
    <p:spTree>
      <p:nvGrpSpPr>
        <p:cNvPr id="248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Google Shape;249;p34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3959"/>
              <a:buFont typeface="Corbel"/>
              <a:buNone/>
            </a:pPr>
            <a:r>
              <a:rPr lang="en-US" sz="3960"/>
              <a:t>Kitchen Utensils and Tools Used for Lifting, Dipping, Turning, Beating, and Whipping</a:t>
            </a:r>
            <a:br>
              <a:rPr lang="en-US" sz="3960"/>
            </a:br>
            <a:r>
              <a:rPr lang="en-US" sz="1620">
                <a:solidFill>
                  <a:srgbClr val="6600CC"/>
                </a:solidFill>
              </a:rPr>
              <a:t>Objective 5</a:t>
            </a:r>
            <a:endParaRPr sz="1620">
              <a:solidFill>
                <a:srgbClr val="6600CC"/>
              </a:solidFill>
            </a:endParaRPr>
          </a:p>
        </p:txBody>
      </p:sp>
      <p:sp>
        <p:nvSpPr>
          <p:cNvPr id="250" name="Google Shape;250;p34"/>
          <p:cNvSpPr txBox="1"/>
          <p:nvPr>
            <p:ph idx="1" type="body"/>
          </p:nvPr>
        </p:nvSpPr>
        <p:spPr>
          <a:xfrm>
            <a:off x="1143002" y="2057399"/>
            <a:ext cx="5641255" cy="44613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18288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Lifting and dipping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Slotted spoon — Used to lift food from cooking liquid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Tongs — Used to turn steaks, bacon, or chops while broiling and to remove corn on the cob and other foods from hot liquid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Two-tined fork — Used to hold meats while slicing and to turn solid pieces of meat while browning and cooking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Ladle — Used to serve soups, gravies, and sauces</a:t>
            </a:r>
            <a:endParaRPr/>
          </a:p>
        </p:txBody>
      </p:sp>
      <p:pic>
        <p:nvPicPr>
          <p:cNvPr id="251" name="Google Shape;251;p3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035389" y="2130527"/>
            <a:ext cx="838036" cy="2392312"/>
          </a:xfrm>
          <a:prstGeom prst="rect">
            <a:avLst/>
          </a:prstGeom>
          <a:noFill/>
          <a:ln>
            <a:noFill/>
          </a:ln>
        </p:spPr>
      </p:pic>
      <p:pic>
        <p:nvPicPr>
          <p:cNvPr id="252" name="Google Shape;252;p3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8124557" y="2172438"/>
            <a:ext cx="945060" cy="2350401"/>
          </a:xfrm>
          <a:prstGeom prst="rect">
            <a:avLst/>
          </a:prstGeom>
          <a:noFill/>
          <a:ln>
            <a:noFill/>
          </a:ln>
        </p:spPr>
      </p:pic>
      <p:pic>
        <p:nvPicPr>
          <p:cNvPr id="253" name="Google Shape;253;p34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 rot="3686110">
            <a:off x="8520202" y="2562566"/>
            <a:ext cx="2310312" cy="1528231"/>
          </a:xfrm>
          <a:prstGeom prst="rect">
            <a:avLst/>
          </a:prstGeom>
          <a:noFill/>
          <a:ln>
            <a:noFill/>
          </a:ln>
        </p:spPr>
      </p:pic>
      <p:pic>
        <p:nvPicPr>
          <p:cNvPr id="254" name="Google Shape;254;p34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10000672" y="1965960"/>
            <a:ext cx="1473200" cy="3098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7C85"/>
        </a:solidFill>
      </p:bgPr>
    </p:bg>
    <p:spTree>
      <p:nvGrpSpPr>
        <p:cNvPr id="258" name="Shape 2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Google Shape;259;p35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3959"/>
              <a:buFont typeface="Corbel"/>
              <a:buNone/>
            </a:pPr>
            <a:r>
              <a:rPr lang="en-US" sz="3960"/>
              <a:t>Kitchen Utensils and Tools Used for Lifting, Dipping, Turning, Beating, and Whipping</a:t>
            </a:r>
            <a:br>
              <a:rPr lang="en-US" sz="3960"/>
            </a:br>
            <a:r>
              <a:rPr lang="en-US" sz="1620">
                <a:solidFill>
                  <a:srgbClr val="6600CC"/>
                </a:solidFill>
              </a:rPr>
              <a:t>Objective 5</a:t>
            </a:r>
            <a:endParaRPr sz="1620">
              <a:solidFill>
                <a:srgbClr val="6600CC"/>
              </a:solidFill>
            </a:endParaRPr>
          </a:p>
        </p:txBody>
      </p:sp>
      <p:sp>
        <p:nvSpPr>
          <p:cNvPr id="260" name="Google Shape;260;p35"/>
          <p:cNvSpPr txBox="1"/>
          <p:nvPr>
            <p:ph idx="1" type="body"/>
          </p:nvPr>
        </p:nvSpPr>
        <p:spPr>
          <a:xfrm>
            <a:off x="1143003" y="2057400"/>
            <a:ext cx="5277462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18288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Turning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Turner — Used to turn meats, pancakes, vegetables, and fruits while browning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8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Beating and whipping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Wire whisk — Used to whip eggs or batter and to blend gravies, sauces, and soups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Wire whip attachment — Used to aerate foods with an electric mixer</a:t>
            </a:r>
            <a:endParaRPr/>
          </a:p>
        </p:txBody>
      </p:sp>
      <p:pic>
        <p:nvPicPr>
          <p:cNvPr descr="Screen Clipping" id="261" name="Google Shape;261;p3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 rot="5166928">
            <a:off x="5693833" y="3034937"/>
            <a:ext cx="2423370" cy="807790"/>
          </a:xfrm>
          <a:prstGeom prst="rect">
            <a:avLst/>
          </a:prstGeom>
          <a:noFill/>
          <a:ln>
            <a:noFill/>
          </a:ln>
        </p:spPr>
      </p:pic>
      <p:pic>
        <p:nvPicPr>
          <p:cNvPr id="262" name="Google Shape;262;p3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579903" y="2969035"/>
            <a:ext cx="876446" cy="2615688"/>
          </a:xfrm>
          <a:prstGeom prst="rect">
            <a:avLst/>
          </a:prstGeom>
          <a:noFill/>
          <a:ln>
            <a:noFill/>
          </a:ln>
        </p:spPr>
      </p:pic>
      <p:pic>
        <p:nvPicPr>
          <p:cNvPr id="263" name="Google Shape;263;p35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 rot="5400000">
            <a:off x="8391027" y="2847480"/>
            <a:ext cx="2732298" cy="146705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7C85"/>
        </a:solidFill>
      </p:bgPr>
    </p:bg>
    <p:spTree>
      <p:nvGrpSpPr>
        <p:cNvPr id="267" name="Shape 2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Google Shape;268;p36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>
                <a:solidFill>
                  <a:srgbClr val="6600CC"/>
                </a:solidFill>
              </a:rPr>
              <a:t>Knowledge Check</a:t>
            </a:r>
            <a:br>
              <a:rPr lang="en-US">
                <a:solidFill>
                  <a:srgbClr val="6600CC"/>
                </a:solidFill>
              </a:rPr>
            </a:br>
            <a:r>
              <a:rPr lang="en-US" sz="1600">
                <a:solidFill>
                  <a:srgbClr val="6600CC"/>
                </a:solidFill>
              </a:rPr>
              <a:t>Objective 5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269" name="Google Shape;269;p36"/>
          <p:cNvSpPr txBox="1"/>
          <p:nvPr>
            <p:ph idx="1" type="body"/>
          </p:nvPr>
        </p:nvSpPr>
        <p:spPr>
          <a:xfrm>
            <a:off x="1143000" y="2056150"/>
            <a:ext cx="10172699" cy="40398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57200" lvl="0" marL="50292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760"/>
              <a:buFont typeface="Corbel"/>
              <a:buAutoNum type="arabicPeriod"/>
            </a:pPr>
            <a:r>
              <a:rPr lang="en-US"/>
              <a:t>You are making scrambled eggs for breakfast. What would be the easiest utensil or tool(s) to use to get them ready to cook?</a:t>
            </a:r>
            <a:endParaRPr/>
          </a:p>
          <a:p>
            <a:pPr indent="-457200" lvl="0" marL="50292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760"/>
              <a:buFont typeface="Corbel"/>
              <a:buAutoNum type="arabicPeriod"/>
            </a:pPr>
            <a:r>
              <a:rPr lang="en-US"/>
              <a:t>You need to carve a roast. What utensil would work best to keep the meat from sliding?</a:t>
            </a:r>
            <a:endParaRPr>
              <a:solidFill>
                <a:schemeClr val="dk1"/>
              </a:solidFill>
            </a:endParaRPr>
          </a:p>
        </p:txBody>
      </p:sp>
      <p:sp>
        <p:nvSpPr>
          <p:cNvPr id="270" name="Google Shape;270;p36"/>
          <p:cNvSpPr txBox="1"/>
          <p:nvPr/>
        </p:nvSpPr>
        <p:spPr>
          <a:xfrm>
            <a:off x="400050" y="519410"/>
            <a:ext cx="962025" cy="14465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800">
                <a:solidFill>
                  <a:srgbClr val="00B0F0"/>
                </a:solidFill>
                <a:latin typeface="Corbel"/>
                <a:ea typeface="Corbel"/>
                <a:cs typeface="Corbel"/>
                <a:sym typeface="Corbel"/>
              </a:rPr>
              <a:t>✓</a:t>
            </a:r>
            <a:endParaRPr sz="8800">
              <a:solidFill>
                <a:srgbClr val="00B0F0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7C85"/>
        </a:solidFill>
      </p:bgPr>
    </p:bg>
    <p:spTree>
      <p:nvGrpSpPr>
        <p:cNvPr id="274" name="Shape 2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Google Shape;275;p37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3959"/>
              <a:buFont typeface="Corbel"/>
              <a:buNone/>
            </a:pPr>
            <a:r>
              <a:rPr lang="en-US" sz="3960"/>
              <a:t>Kitchen Utensils and Tools Used for Cutting and Mashing</a:t>
            </a:r>
            <a:br>
              <a:rPr lang="en-US" sz="3960"/>
            </a:br>
            <a:r>
              <a:rPr lang="en-US" sz="1620">
                <a:solidFill>
                  <a:srgbClr val="6600CC"/>
                </a:solidFill>
              </a:rPr>
              <a:t>Objective 6</a:t>
            </a:r>
            <a:endParaRPr sz="1620">
              <a:solidFill>
                <a:srgbClr val="6600CC"/>
              </a:solidFill>
            </a:endParaRPr>
          </a:p>
        </p:txBody>
      </p:sp>
      <p:sp>
        <p:nvSpPr>
          <p:cNvPr id="276" name="Google Shape;276;p37"/>
          <p:cNvSpPr txBox="1"/>
          <p:nvPr>
            <p:ph idx="1" type="body"/>
          </p:nvPr>
        </p:nvSpPr>
        <p:spPr>
          <a:xfrm>
            <a:off x="1143003" y="2057400"/>
            <a:ext cx="5277462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18288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Cutting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Serrated knife — Used to slice bread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French or chef’s knife — Used to chop, dice, and mince food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Grater — Used to grate, shred, slice, and serrate foods, such as cabbage and cheese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Kitchen shears — Used for various kitchen cutting tasks</a:t>
            </a:r>
            <a:endParaRPr/>
          </a:p>
        </p:txBody>
      </p:sp>
      <p:pic>
        <p:nvPicPr>
          <p:cNvPr id="277" name="Google Shape;277;p3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148051" y="1965960"/>
            <a:ext cx="3326345" cy="1148154"/>
          </a:xfrm>
          <a:prstGeom prst="rect">
            <a:avLst/>
          </a:prstGeom>
          <a:noFill/>
          <a:ln>
            <a:noFill/>
          </a:ln>
        </p:spPr>
      </p:pic>
      <p:pic>
        <p:nvPicPr>
          <p:cNvPr id="278" name="Google Shape;278;p3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8150941" y="3241777"/>
            <a:ext cx="3424667" cy="628165"/>
          </a:xfrm>
          <a:prstGeom prst="rect">
            <a:avLst/>
          </a:prstGeom>
          <a:noFill/>
          <a:ln>
            <a:noFill/>
          </a:ln>
        </p:spPr>
      </p:pic>
      <p:pic>
        <p:nvPicPr>
          <p:cNvPr id="279" name="Google Shape;279;p37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6549260" y="3241777"/>
            <a:ext cx="1472885" cy="2947220"/>
          </a:xfrm>
          <a:prstGeom prst="rect">
            <a:avLst/>
          </a:prstGeom>
          <a:noFill/>
          <a:ln>
            <a:noFill/>
          </a:ln>
        </p:spPr>
      </p:pic>
      <p:pic>
        <p:nvPicPr>
          <p:cNvPr id="280" name="Google Shape;280;p37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8278762" y="4470474"/>
            <a:ext cx="2933054" cy="112489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7C85"/>
        </a:solidFill>
      </p:bgPr>
    </p:bg>
    <p:spTree>
      <p:nvGrpSpPr>
        <p:cNvPr id="284" name="Shape 2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" name="Google Shape;285;p38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3959"/>
              <a:buFont typeface="Corbel"/>
              <a:buNone/>
            </a:pPr>
            <a:r>
              <a:rPr lang="en-US" sz="3960"/>
              <a:t>Kitchen Utensils and Tools Used for Cutting and Mashing</a:t>
            </a:r>
            <a:br>
              <a:rPr lang="en-US" sz="3960"/>
            </a:br>
            <a:r>
              <a:rPr lang="en-US" sz="1620">
                <a:solidFill>
                  <a:srgbClr val="6600CC"/>
                </a:solidFill>
              </a:rPr>
              <a:t>Objective 6</a:t>
            </a:r>
            <a:endParaRPr sz="1620">
              <a:solidFill>
                <a:srgbClr val="6600CC"/>
              </a:solidFill>
            </a:endParaRPr>
          </a:p>
        </p:txBody>
      </p:sp>
      <p:sp>
        <p:nvSpPr>
          <p:cNvPr id="286" name="Google Shape;286;p38"/>
          <p:cNvSpPr txBox="1"/>
          <p:nvPr>
            <p:ph idx="1" type="body"/>
          </p:nvPr>
        </p:nvSpPr>
        <p:spPr>
          <a:xfrm>
            <a:off x="1143003" y="2057399"/>
            <a:ext cx="5277462" cy="43630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18288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Cutting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Paring knife — Used to core, peel, and section fruits and vegetables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Peeler — Used to pare vegetables and fruits  such as carrots, potatoes, and apples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Meat slicer — Used to slice roasts, hams, and thick, solid cuts of meat</a:t>
            </a:r>
            <a:endParaRPr/>
          </a:p>
        </p:txBody>
      </p:sp>
      <p:pic>
        <p:nvPicPr>
          <p:cNvPr id="287" name="Google Shape;287;p3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956805" y="1809136"/>
            <a:ext cx="2903300" cy="1386348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Screen Clipping" id="288" name="Google Shape;288;p38"/>
          <p:cNvPicPr preferRelativeResize="0"/>
          <p:nvPr/>
        </p:nvPicPr>
        <p:blipFill rotWithShape="1">
          <a:blip r:embed="rId4">
            <a:alphaModFix/>
          </a:blip>
          <a:srcRect b="0" l="3701" r="0" t="0"/>
          <a:stretch/>
        </p:blipFill>
        <p:spPr>
          <a:xfrm>
            <a:off x="8144858" y="2449639"/>
            <a:ext cx="2251587" cy="143171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Screen Clipping" id="289" name="Google Shape;289;p38"/>
          <p:cNvPicPr preferRelativeResize="0"/>
          <p:nvPr/>
        </p:nvPicPr>
        <p:blipFill rotWithShape="1">
          <a:blip r:embed="rId5">
            <a:alphaModFix/>
          </a:blip>
          <a:srcRect b="4948" l="1890" r="0" t="0"/>
          <a:stretch/>
        </p:blipFill>
        <p:spPr>
          <a:xfrm>
            <a:off x="7128386" y="3679163"/>
            <a:ext cx="3985155" cy="124465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7C85"/>
        </a:solidFill>
      </p:bgPr>
    </p:bg>
    <p:spTree>
      <p:nvGrpSpPr>
        <p:cNvPr id="293" name="Shape 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" name="Google Shape;294;p39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3959"/>
              <a:buFont typeface="Corbel"/>
              <a:buNone/>
            </a:pPr>
            <a:r>
              <a:rPr lang="en-US" sz="3960"/>
              <a:t>Kitchen Utensils and Tools Used for Cutting and Mashing</a:t>
            </a:r>
            <a:br>
              <a:rPr lang="en-US" sz="3960"/>
            </a:br>
            <a:r>
              <a:rPr lang="en-US" sz="1620">
                <a:solidFill>
                  <a:srgbClr val="6600CC"/>
                </a:solidFill>
              </a:rPr>
              <a:t>Objective 6</a:t>
            </a:r>
            <a:endParaRPr sz="1620">
              <a:solidFill>
                <a:srgbClr val="6600CC"/>
              </a:solidFill>
            </a:endParaRPr>
          </a:p>
        </p:txBody>
      </p:sp>
      <p:sp>
        <p:nvSpPr>
          <p:cNvPr id="295" name="Google Shape;295;p39"/>
          <p:cNvSpPr txBox="1"/>
          <p:nvPr>
            <p:ph idx="1" type="body"/>
          </p:nvPr>
        </p:nvSpPr>
        <p:spPr>
          <a:xfrm>
            <a:off x="1143003" y="2057399"/>
            <a:ext cx="5277462" cy="43630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18288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Cutting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Cutting board — Used to protect the tabletop or counter when cutting food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Honing rod or steel — Used to align knife blades for better performance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8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Mashing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Potato Masher — Used to mash potatoes and other foods</a:t>
            </a:r>
            <a:endParaRPr/>
          </a:p>
          <a:p>
            <a:pPr indent="-8128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600"/>
              <a:buNone/>
            </a:pPr>
            <a:r>
              <a:t/>
            </a:r>
            <a:endParaRPr/>
          </a:p>
        </p:txBody>
      </p:sp>
      <p:pic>
        <p:nvPicPr>
          <p:cNvPr id="296" name="Google Shape;296;p3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204359" y="1755468"/>
            <a:ext cx="3096957" cy="2174756"/>
          </a:xfrm>
          <a:prstGeom prst="rect">
            <a:avLst/>
          </a:prstGeom>
          <a:noFill/>
          <a:ln>
            <a:noFill/>
          </a:ln>
        </p:spPr>
      </p:pic>
      <p:pic>
        <p:nvPicPr>
          <p:cNvPr id="297" name="Google Shape;297;p3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9075174" y="3156484"/>
            <a:ext cx="2244797" cy="1437378"/>
          </a:xfrm>
          <a:prstGeom prst="rect">
            <a:avLst/>
          </a:prstGeom>
          <a:noFill/>
          <a:ln>
            <a:noFill/>
          </a:ln>
        </p:spPr>
      </p:pic>
      <p:pic>
        <p:nvPicPr>
          <p:cNvPr id="298" name="Google Shape;298;p39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 rot="1690492">
            <a:off x="7218004" y="3837603"/>
            <a:ext cx="1069666" cy="267548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7C85"/>
        </a:solidFill>
      </p:bgPr>
    </p:bg>
    <p:spTree>
      <p:nvGrpSpPr>
        <p:cNvPr id="302" name="Shape 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Google Shape;303;p40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>
                <a:solidFill>
                  <a:srgbClr val="6600CC"/>
                </a:solidFill>
              </a:rPr>
              <a:t>Knowledge Check</a:t>
            </a:r>
            <a:br>
              <a:rPr lang="en-US">
                <a:solidFill>
                  <a:srgbClr val="6600CC"/>
                </a:solidFill>
              </a:rPr>
            </a:br>
            <a:r>
              <a:rPr lang="en-US" sz="1600">
                <a:solidFill>
                  <a:srgbClr val="6600CC"/>
                </a:solidFill>
              </a:rPr>
              <a:t>Objective 6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304" name="Google Shape;304;p40"/>
          <p:cNvSpPr txBox="1"/>
          <p:nvPr>
            <p:ph idx="1" type="body"/>
          </p:nvPr>
        </p:nvSpPr>
        <p:spPr>
          <a:xfrm>
            <a:off x="1143000" y="2056150"/>
            <a:ext cx="10172699" cy="40398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57200" lvl="0" marL="50292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760"/>
              <a:buFont typeface="Corbel"/>
              <a:buAutoNum type="arabicPeriod"/>
            </a:pPr>
            <a:r>
              <a:rPr lang="en-US"/>
              <a:t>Which kitchen utensil or tool would remove the skin from an apple with the least amount of waste?</a:t>
            </a:r>
            <a:endParaRPr/>
          </a:p>
          <a:p>
            <a:pPr indent="-457200" lvl="0" marL="50292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760"/>
              <a:buFont typeface="Corbel"/>
              <a:buAutoNum type="arabicPeriod"/>
            </a:pPr>
            <a:r>
              <a:rPr lang="en-US"/>
              <a:t>Which utensil or tool would work best for:</a:t>
            </a:r>
            <a:endParaRPr/>
          </a:p>
          <a:p>
            <a:pPr indent="-285750" lvl="0" marL="796925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760"/>
              <a:buChar char="•"/>
            </a:pPr>
            <a:r>
              <a:rPr lang="en-US"/>
              <a:t>Shredding cheese?</a:t>
            </a:r>
            <a:endParaRPr/>
          </a:p>
          <a:p>
            <a:pPr indent="-285750" lvl="0" marL="796925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760"/>
              <a:buChar char="•"/>
            </a:pPr>
            <a:r>
              <a:rPr lang="en-US"/>
              <a:t>Chopping an onion?</a:t>
            </a:r>
            <a:endParaRPr>
              <a:solidFill>
                <a:schemeClr val="dk1"/>
              </a:solidFill>
            </a:endParaRPr>
          </a:p>
        </p:txBody>
      </p:sp>
      <p:sp>
        <p:nvSpPr>
          <p:cNvPr id="305" name="Google Shape;305;p40"/>
          <p:cNvSpPr txBox="1"/>
          <p:nvPr/>
        </p:nvSpPr>
        <p:spPr>
          <a:xfrm>
            <a:off x="400050" y="519410"/>
            <a:ext cx="962025" cy="14465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800">
                <a:solidFill>
                  <a:srgbClr val="00B0F0"/>
                </a:solidFill>
                <a:latin typeface="Corbel"/>
                <a:ea typeface="Corbel"/>
                <a:cs typeface="Corbel"/>
                <a:sym typeface="Corbel"/>
              </a:rPr>
              <a:t>✓</a:t>
            </a:r>
            <a:endParaRPr sz="8800">
              <a:solidFill>
                <a:srgbClr val="00B0F0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7C85"/>
        </a:solidFill>
      </p:bgPr>
    </p:bg>
    <p:spTree>
      <p:nvGrpSpPr>
        <p:cNvPr id="309" name="Shape 3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" name="Google Shape;310;p41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3959"/>
              <a:buFont typeface="Corbel"/>
              <a:buNone/>
            </a:pPr>
            <a:r>
              <a:rPr lang="en-US" sz="3960"/>
              <a:t>Kitchen Utensils and Tools Used for Draining, Sifting, and Straining</a:t>
            </a:r>
            <a:br>
              <a:rPr lang="en-US" sz="3960"/>
            </a:br>
            <a:r>
              <a:rPr lang="en-US" sz="1620">
                <a:solidFill>
                  <a:srgbClr val="6600CC"/>
                </a:solidFill>
              </a:rPr>
              <a:t>Objective 7</a:t>
            </a:r>
            <a:endParaRPr sz="1620">
              <a:solidFill>
                <a:srgbClr val="6600CC"/>
              </a:solidFill>
            </a:endParaRPr>
          </a:p>
        </p:txBody>
      </p:sp>
      <p:sp>
        <p:nvSpPr>
          <p:cNvPr id="311" name="Google Shape;311;p41"/>
          <p:cNvSpPr txBox="1"/>
          <p:nvPr>
            <p:ph idx="1" type="body"/>
          </p:nvPr>
        </p:nvSpPr>
        <p:spPr>
          <a:xfrm>
            <a:off x="1143003" y="2057400"/>
            <a:ext cx="4559707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18288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Draining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Colander — Used to rinse and drain fresh fruits and vegetables after washing, and to drain pasta and other cooked foods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Skimmer — Used to lift fat from the top of a stock or remove food from soup, stew, or stock</a:t>
            </a:r>
            <a:endParaRPr/>
          </a:p>
        </p:txBody>
      </p:sp>
      <p:pic>
        <p:nvPicPr>
          <p:cNvPr id="312" name="Google Shape;312;p4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744928" y="2057400"/>
            <a:ext cx="3258684" cy="205068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Screen Clipping" id="313" name="Google Shape;313;p4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881048" y="4380838"/>
            <a:ext cx="2781541" cy="110499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7C85"/>
        </a:solidFill>
      </p:bgPr>
    </p:bg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15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>
                <a:solidFill>
                  <a:srgbClr val="6600CC"/>
                </a:solidFill>
              </a:rPr>
              <a:t>Objectives</a:t>
            </a:r>
            <a:endParaRPr>
              <a:solidFill>
                <a:srgbClr val="6600CC"/>
              </a:solidFill>
            </a:endParaRPr>
          </a:p>
        </p:txBody>
      </p:sp>
      <p:sp>
        <p:nvSpPr>
          <p:cNvPr id="103" name="Google Shape;103;p15"/>
          <p:cNvSpPr txBox="1"/>
          <p:nvPr>
            <p:ph idx="1" type="body"/>
          </p:nvPr>
        </p:nvSpPr>
        <p:spPr>
          <a:xfrm>
            <a:off x="1143000" y="2057400"/>
            <a:ext cx="9872871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57200" lvl="0" marL="50292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1760"/>
              <a:buFont typeface="Corbel"/>
              <a:buAutoNum type="arabicPeriod" startAt="9"/>
            </a:pPr>
            <a:r>
              <a:rPr lang="en-US"/>
              <a:t>Match kitchen utensils and tools used for cake and pastry making with their uses.</a:t>
            </a:r>
            <a:endParaRPr/>
          </a:p>
          <a:p>
            <a:pPr indent="-457200" lvl="0" marL="502920" rtl="0" algn="l">
              <a:lnSpc>
                <a:spcPct val="80000"/>
              </a:lnSpc>
              <a:spcBef>
                <a:spcPts val="1400"/>
              </a:spcBef>
              <a:spcAft>
                <a:spcPts val="0"/>
              </a:spcAft>
              <a:buSzPts val="1760"/>
              <a:buFont typeface="Corbel"/>
              <a:buAutoNum type="arabicPeriod" startAt="9"/>
            </a:pPr>
            <a:r>
              <a:rPr lang="en-US"/>
              <a:t>Match kitchen utensils and tools used for baking and oven cooking with their uses.</a:t>
            </a:r>
            <a:endParaRPr/>
          </a:p>
          <a:p>
            <a:pPr indent="-457200" lvl="0" marL="502920" rtl="0" algn="l">
              <a:lnSpc>
                <a:spcPct val="80000"/>
              </a:lnSpc>
              <a:spcBef>
                <a:spcPts val="1400"/>
              </a:spcBef>
              <a:spcAft>
                <a:spcPts val="0"/>
              </a:spcAft>
              <a:buSzPts val="1760"/>
              <a:buFont typeface="Corbel"/>
              <a:buAutoNum type="arabicPeriod" startAt="9"/>
            </a:pPr>
            <a:r>
              <a:rPr lang="en-US"/>
              <a:t>Choose the proper kitchen utensil or tool to use, given a specific scenario. (Assignment Sheet 2)</a:t>
            </a:r>
            <a:endParaRPr/>
          </a:p>
          <a:p>
            <a:pPr indent="-457200" lvl="0" marL="502920" rtl="0" algn="l">
              <a:lnSpc>
                <a:spcPct val="80000"/>
              </a:lnSpc>
              <a:spcBef>
                <a:spcPts val="1400"/>
              </a:spcBef>
              <a:spcAft>
                <a:spcPts val="0"/>
              </a:spcAft>
              <a:buSzPts val="1760"/>
              <a:buFont typeface="Corbel"/>
              <a:buAutoNum type="arabicPeriod" startAt="9"/>
            </a:pPr>
            <a:r>
              <a:rPr lang="en-US"/>
              <a:t>Match tools used for cleanup with their correct uses.</a:t>
            </a:r>
            <a:endParaRPr/>
          </a:p>
          <a:p>
            <a:pPr indent="-457200" lvl="0" marL="502920" rtl="0" algn="l">
              <a:lnSpc>
                <a:spcPct val="80000"/>
              </a:lnSpc>
              <a:spcBef>
                <a:spcPts val="1400"/>
              </a:spcBef>
              <a:spcAft>
                <a:spcPts val="0"/>
              </a:spcAft>
              <a:buSzPts val="1760"/>
              <a:buFont typeface="Corbel"/>
              <a:buAutoNum type="arabicPeriod" startAt="9"/>
            </a:pPr>
            <a:r>
              <a:rPr lang="en-US"/>
              <a:t>Match miscellaneous kitchen utensils and tools with their correct uses.</a:t>
            </a:r>
            <a:endParaRPr/>
          </a:p>
          <a:p>
            <a:pPr indent="-457200" lvl="0" marL="502920" rtl="0" algn="l">
              <a:lnSpc>
                <a:spcPct val="80000"/>
              </a:lnSpc>
              <a:spcBef>
                <a:spcPts val="1400"/>
              </a:spcBef>
              <a:spcAft>
                <a:spcPts val="0"/>
              </a:spcAft>
              <a:buSzPts val="1760"/>
              <a:buFont typeface="Corbel"/>
              <a:buAutoNum type="arabicPeriod" startAt="9"/>
            </a:pPr>
            <a:r>
              <a:rPr lang="en-US"/>
              <a:t>Select general procedures for care of kitchen utensils and tools.</a:t>
            </a:r>
            <a:endParaRPr/>
          </a:p>
          <a:p>
            <a:pPr indent="-457200" lvl="0" marL="502920" rtl="0" algn="l">
              <a:lnSpc>
                <a:spcPct val="80000"/>
              </a:lnSpc>
              <a:spcBef>
                <a:spcPts val="1400"/>
              </a:spcBef>
              <a:spcAft>
                <a:spcPts val="0"/>
              </a:spcAft>
              <a:buSzPts val="1760"/>
              <a:buFont typeface="Corbel"/>
              <a:buAutoNum type="arabicPeriod" startAt="9"/>
            </a:pPr>
            <a:r>
              <a:rPr lang="en-US"/>
              <a:t>Identify proper storage principles for tools.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7C85"/>
        </a:solidFill>
      </p:bgPr>
    </p:bg>
    <p:spTree>
      <p:nvGrpSpPr>
        <p:cNvPr id="317" name="Shape 3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" name="Google Shape;318;p42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3959"/>
              <a:buFont typeface="Corbel"/>
              <a:buNone/>
            </a:pPr>
            <a:r>
              <a:rPr lang="en-US" sz="3960"/>
              <a:t>Kitchen Utensils and Tools Used for Draining, Sifting, and Straining</a:t>
            </a:r>
            <a:br>
              <a:rPr lang="en-US" sz="3960"/>
            </a:br>
            <a:r>
              <a:rPr lang="en-US" sz="1620">
                <a:solidFill>
                  <a:srgbClr val="6600CC"/>
                </a:solidFill>
              </a:rPr>
              <a:t>Objective 7</a:t>
            </a:r>
            <a:endParaRPr sz="1620">
              <a:solidFill>
                <a:srgbClr val="6600CC"/>
              </a:solidFill>
            </a:endParaRPr>
          </a:p>
        </p:txBody>
      </p:sp>
      <p:sp>
        <p:nvSpPr>
          <p:cNvPr id="319" name="Google Shape;319;p42"/>
          <p:cNvSpPr txBox="1"/>
          <p:nvPr>
            <p:ph idx="1" type="body"/>
          </p:nvPr>
        </p:nvSpPr>
        <p:spPr>
          <a:xfrm>
            <a:off x="1143003" y="2057400"/>
            <a:ext cx="5277462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18288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Sifting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Flour sifter — Used to sift, aerate, and blend dry ingredients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8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Straining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Strainer or sieve — Used to strain food which is too fine for a colander</a:t>
            </a:r>
            <a:endParaRPr/>
          </a:p>
        </p:txBody>
      </p:sp>
      <p:pic>
        <p:nvPicPr>
          <p:cNvPr descr="Screen Clipping" id="320" name="Google Shape;320;p42"/>
          <p:cNvPicPr preferRelativeResize="0"/>
          <p:nvPr/>
        </p:nvPicPr>
        <p:blipFill rotWithShape="1">
          <a:blip r:embed="rId3">
            <a:alphaModFix/>
          </a:blip>
          <a:srcRect b="-1" l="3448" r="0" t="8860"/>
          <a:stretch/>
        </p:blipFill>
        <p:spPr>
          <a:xfrm>
            <a:off x="8121444" y="3539612"/>
            <a:ext cx="2897075" cy="2235163"/>
          </a:xfrm>
          <a:prstGeom prst="rect">
            <a:avLst/>
          </a:prstGeom>
          <a:noFill/>
          <a:ln>
            <a:noFill/>
          </a:ln>
        </p:spPr>
      </p:pic>
      <p:pic>
        <p:nvPicPr>
          <p:cNvPr id="321" name="Google Shape;321;p4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319487" y="1965960"/>
            <a:ext cx="1981512" cy="211864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7C85"/>
        </a:solidFill>
      </p:bgPr>
    </p:bg>
    <p:spTree>
      <p:nvGrpSpPr>
        <p:cNvPr id="325" name="Shape 3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6" name="Google Shape;326;p43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>
                <a:solidFill>
                  <a:srgbClr val="6600CC"/>
                </a:solidFill>
              </a:rPr>
              <a:t>Knowledge Check</a:t>
            </a:r>
            <a:br>
              <a:rPr lang="en-US">
                <a:solidFill>
                  <a:srgbClr val="6600CC"/>
                </a:solidFill>
              </a:rPr>
            </a:br>
            <a:r>
              <a:rPr lang="en-US" sz="1600">
                <a:solidFill>
                  <a:srgbClr val="6600CC"/>
                </a:solidFill>
              </a:rPr>
              <a:t>Objective 7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327" name="Google Shape;327;p43"/>
          <p:cNvSpPr txBox="1"/>
          <p:nvPr>
            <p:ph idx="1" type="body"/>
          </p:nvPr>
        </p:nvSpPr>
        <p:spPr>
          <a:xfrm>
            <a:off x="1143000" y="2056150"/>
            <a:ext cx="10172699" cy="40398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57200" lvl="0" marL="50292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760"/>
              <a:buFont typeface="Corbel"/>
              <a:buAutoNum type="arabicPeriod"/>
            </a:pPr>
            <a:r>
              <a:rPr lang="en-US"/>
              <a:t>Which utensil or tool would work best for:</a:t>
            </a:r>
            <a:endParaRPr/>
          </a:p>
          <a:p>
            <a:pPr indent="-285750" lvl="0" marL="796925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760"/>
              <a:buChar char="•"/>
            </a:pPr>
            <a:r>
              <a:rPr lang="en-US"/>
              <a:t>Washing spinach?</a:t>
            </a:r>
            <a:endParaRPr/>
          </a:p>
          <a:p>
            <a:pPr indent="-285750" lvl="0" marL="796925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760"/>
              <a:buChar char="•"/>
            </a:pPr>
            <a:r>
              <a:rPr lang="en-US"/>
              <a:t>Separating canned pineapple from juice?</a:t>
            </a:r>
            <a:endParaRPr/>
          </a:p>
          <a:p>
            <a:pPr indent="-285750" lvl="0" marL="796925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760"/>
              <a:buChar char="•"/>
            </a:pPr>
            <a:r>
              <a:rPr lang="en-US"/>
              <a:t>Removing cooked chicken from its broth?</a:t>
            </a:r>
            <a:endParaRPr>
              <a:solidFill>
                <a:schemeClr val="dk1"/>
              </a:solidFill>
            </a:endParaRPr>
          </a:p>
        </p:txBody>
      </p:sp>
      <p:sp>
        <p:nvSpPr>
          <p:cNvPr id="328" name="Google Shape;328;p43"/>
          <p:cNvSpPr txBox="1"/>
          <p:nvPr/>
        </p:nvSpPr>
        <p:spPr>
          <a:xfrm>
            <a:off x="400050" y="519410"/>
            <a:ext cx="962025" cy="14465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800">
                <a:solidFill>
                  <a:srgbClr val="00B0F0"/>
                </a:solidFill>
                <a:latin typeface="Corbel"/>
                <a:ea typeface="Corbel"/>
                <a:cs typeface="Corbel"/>
                <a:sym typeface="Corbel"/>
              </a:rPr>
              <a:t>✓</a:t>
            </a:r>
            <a:endParaRPr sz="8800">
              <a:solidFill>
                <a:srgbClr val="00B0F0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7C85"/>
        </a:solidFill>
      </p:bgPr>
    </p:bg>
    <p:spTree>
      <p:nvGrpSpPr>
        <p:cNvPr id="332" name="Shape 3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3" name="Google Shape;333;p44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3959"/>
              <a:buFont typeface="Corbel"/>
              <a:buNone/>
            </a:pPr>
            <a:r>
              <a:rPr lang="en-US" sz="3960"/>
              <a:t>Kitchen Utensils and Tools Used for Measuring</a:t>
            </a:r>
            <a:br>
              <a:rPr lang="en-US" sz="3960"/>
            </a:br>
            <a:r>
              <a:rPr lang="en-US" sz="1620">
                <a:solidFill>
                  <a:srgbClr val="6600CC"/>
                </a:solidFill>
              </a:rPr>
              <a:t>Objective 8</a:t>
            </a:r>
            <a:endParaRPr sz="1620">
              <a:solidFill>
                <a:srgbClr val="6600CC"/>
              </a:solidFill>
            </a:endParaRPr>
          </a:p>
        </p:txBody>
      </p:sp>
      <p:sp>
        <p:nvSpPr>
          <p:cNvPr id="334" name="Google Shape;334;p44"/>
          <p:cNvSpPr txBox="1"/>
          <p:nvPr>
            <p:ph idx="1" type="body"/>
          </p:nvPr>
        </p:nvSpPr>
        <p:spPr>
          <a:xfrm>
            <a:off x="1143003" y="2057400"/>
            <a:ext cx="5277462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18288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628"/>
              <a:buChar char="•"/>
            </a:pPr>
            <a:r>
              <a:rPr lang="en-US" sz="2035"/>
              <a:t>Liquid measuring cup — Used to measure liquids; may also be used to measure solids such as shortening when using the liquid displacement method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628"/>
              <a:buChar char="•"/>
            </a:pPr>
            <a:r>
              <a:rPr lang="en-US" sz="2035"/>
              <a:t>Measuring spoon — Used to measure small amounts of liquid or dry ingredients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628"/>
              <a:buChar char="•"/>
            </a:pPr>
            <a:r>
              <a:rPr lang="en-US" sz="2035"/>
              <a:t>Dry measuring cup — Used to measure solids and dry ingredients, such as fat, flour, and sugar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628"/>
              <a:buChar char="•"/>
            </a:pPr>
            <a:r>
              <a:rPr lang="en-US" sz="2035"/>
              <a:t>Straight-edge spatula (large and small) — Used to level ingredients when measuring and to spread frostings and sandwich fillings</a:t>
            </a:r>
            <a:endParaRPr/>
          </a:p>
        </p:txBody>
      </p:sp>
      <p:pic>
        <p:nvPicPr>
          <p:cNvPr id="335" name="Google Shape;335;p4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652575" y="1965960"/>
            <a:ext cx="2154896" cy="180299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Screen Clipping" id="336" name="Google Shape;336;p44"/>
          <p:cNvPicPr preferRelativeResize="0"/>
          <p:nvPr/>
        </p:nvPicPr>
        <p:blipFill rotWithShape="1">
          <a:blip r:embed="rId4">
            <a:alphaModFix/>
          </a:blip>
          <a:srcRect b="1" l="0" r="0" t="2491"/>
          <a:stretch/>
        </p:blipFill>
        <p:spPr>
          <a:xfrm>
            <a:off x="9320288" y="2104102"/>
            <a:ext cx="1790855" cy="1827979"/>
          </a:xfrm>
          <a:prstGeom prst="rect">
            <a:avLst/>
          </a:prstGeom>
          <a:noFill/>
          <a:ln>
            <a:noFill/>
          </a:ln>
        </p:spPr>
      </p:pic>
      <p:pic>
        <p:nvPicPr>
          <p:cNvPr id="337" name="Google Shape;337;p44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6652575" y="3907093"/>
            <a:ext cx="3382297" cy="1567903"/>
          </a:xfrm>
          <a:prstGeom prst="rect">
            <a:avLst/>
          </a:prstGeom>
          <a:noFill/>
          <a:ln>
            <a:noFill/>
          </a:ln>
        </p:spPr>
      </p:pic>
      <p:pic>
        <p:nvPicPr>
          <p:cNvPr id="338" name="Google Shape;338;p44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7062264" y="5735072"/>
            <a:ext cx="4516048" cy="56478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7C85"/>
        </a:solidFill>
      </p:bgPr>
    </p:bg>
    <p:spTree>
      <p:nvGrpSpPr>
        <p:cNvPr id="342" name="Shape 3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3" name="Google Shape;343;p45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>
                <a:solidFill>
                  <a:srgbClr val="6600CC"/>
                </a:solidFill>
              </a:rPr>
              <a:t>Knowledge Check</a:t>
            </a:r>
            <a:br>
              <a:rPr lang="en-US">
                <a:solidFill>
                  <a:srgbClr val="6600CC"/>
                </a:solidFill>
              </a:rPr>
            </a:br>
            <a:r>
              <a:rPr lang="en-US" sz="1600">
                <a:solidFill>
                  <a:srgbClr val="6600CC"/>
                </a:solidFill>
              </a:rPr>
              <a:t>Objective 8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344" name="Google Shape;344;p45"/>
          <p:cNvSpPr txBox="1"/>
          <p:nvPr>
            <p:ph idx="1" type="body"/>
          </p:nvPr>
        </p:nvSpPr>
        <p:spPr>
          <a:xfrm>
            <a:off x="1143000" y="2056150"/>
            <a:ext cx="10172699" cy="40398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57200" lvl="0" marL="50292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760"/>
              <a:buFont typeface="Corbel"/>
              <a:buAutoNum type="arabicPeriod"/>
            </a:pPr>
            <a:r>
              <a:rPr lang="en-US"/>
              <a:t>Which type of measuring cup would you use for the following ingredients:</a:t>
            </a:r>
            <a:endParaRPr/>
          </a:p>
          <a:p>
            <a:pPr indent="-285750" lvl="0" marL="796925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760"/>
              <a:buChar char="•"/>
            </a:pPr>
            <a:r>
              <a:rPr lang="en-US"/>
              <a:t>1/2 cup powdered sugar</a:t>
            </a:r>
            <a:endParaRPr/>
          </a:p>
          <a:p>
            <a:pPr indent="-285750" lvl="0" marL="796925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760"/>
              <a:buChar char="•"/>
            </a:pPr>
            <a:r>
              <a:rPr lang="en-US"/>
              <a:t>1/4 cup peanut butter</a:t>
            </a:r>
            <a:endParaRPr/>
          </a:p>
          <a:p>
            <a:pPr indent="-285750" lvl="0" marL="796925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760"/>
              <a:buChar char="•"/>
            </a:pPr>
            <a:r>
              <a:rPr lang="en-US"/>
              <a:t>1 cup cornmeal</a:t>
            </a:r>
            <a:endParaRPr/>
          </a:p>
          <a:p>
            <a:pPr indent="-285750" lvl="0" marL="796925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760"/>
              <a:buChar char="•"/>
            </a:pPr>
            <a:r>
              <a:rPr lang="en-US"/>
              <a:t>1/4 cup oil</a:t>
            </a:r>
            <a:endParaRPr/>
          </a:p>
          <a:p>
            <a:pPr indent="-285750" lvl="0" marL="796925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760"/>
              <a:buChar char="•"/>
            </a:pPr>
            <a:r>
              <a:rPr lang="en-US"/>
              <a:t>3/4 cup shortening</a:t>
            </a:r>
            <a:endParaRPr>
              <a:solidFill>
                <a:schemeClr val="dk1"/>
              </a:solidFill>
            </a:endParaRPr>
          </a:p>
        </p:txBody>
      </p:sp>
      <p:sp>
        <p:nvSpPr>
          <p:cNvPr id="345" name="Google Shape;345;p45"/>
          <p:cNvSpPr txBox="1"/>
          <p:nvPr/>
        </p:nvSpPr>
        <p:spPr>
          <a:xfrm>
            <a:off x="400050" y="519410"/>
            <a:ext cx="962025" cy="14465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800">
                <a:solidFill>
                  <a:srgbClr val="00B0F0"/>
                </a:solidFill>
                <a:latin typeface="Corbel"/>
                <a:ea typeface="Corbel"/>
                <a:cs typeface="Corbel"/>
                <a:sym typeface="Corbel"/>
              </a:rPr>
              <a:t>✓</a:t>
            </a:r>
            <a:endParaRPr sz="8800">
              <a:solidFill>
                <a:srgbClr val="00B0F0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7C85"/>
        </a:solidFill>
      </p:bgPr>
    </p:bg>
    <p:spTree>
      <p:nvGrpSpPr>
        <p:cNvPr id="349" name="Shape 3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0" name="Google Shape;350;p46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3959"/>
              <a:buFont typeface="Corbel"/>
              <a:buNone/>
            </a:pPr>
            <a:r>
              <a:rPr lang="en-US" sz="3960"/>
              <a:t>Kitchen Utensils and Tools Used for Cake and Pastry Making</a:t>
            </a:r>
            <a:br>
              <a:rPr lang="en-US" sz="3960"/>
            </a:br>
            <a:r>
              <a:rPr lang="en-US" sz="1620">
                <a:solidFill>
                  <a:srgbClr val="6600CC"/>
                </a:solidFill>
              </a:rPr>
              <a:t>Objective 9</a:t>
            </a:r>
            <a:endParaRPr sz="1620">
              <a:solidFill>
                <a:srgbClr val="6600CC"/>
              </a:solidFill>
            </a:endParaRPr>
          </a:p>
        </p:txBody>
      </p:sp>
      <p:sp>
        <p:nvSpPr>
          <p:cNvPr id="351" name="Google Shape;351;p46"/>
          <p:cNvSpPr txBox="1"/>
          <p:nvPr>
            <p:ph idx="1" type="body"/>
          </p:nvPr>
        </p:nvSpPr>
        <p:spPr>
          <a:xfrm>
            <a:off x="1143003" y="2057400"/>
            <a:ext cx="5277462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18288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Cutters — Used to cut dough into various shapes and sizes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Mixing bowl — Used to hold ingredients that are being mixed and combined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Pastry blender — Used to blend (cut) shortening into flour for pastries and biscuits, also known as a pastry cutter</a:t>
            </a:r>
            <a:endParaRPr/>
          </a:p>
        </p:txBody>
      </p:sp>
      <p:pic>
        <p:nvPicPr>
          <p:cNvPr id="352" name="Google Shape;352;p4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255348" y="2180298"/>
            <a:ext cx="1424292" cy="1170530"/>
          </a:xfrm>
          <a:prstGeom prst="rect">
            <a:avLst/>
          </a:prstGeom>
          <a:noFill/>
          <a:ln>
            <a:noFill/>
          </a:ln>
        </p:spPr>
      </p:pic>
      <p:pic>
        <p:nvPicPr>
          <p:cNvPr id="353" name="Google Shape;353;p4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8770374" y="1287780"/>
            <a:ext cx="2724532" cy="2277386"/>
          </a:xfrm>
          <a:prstGeom prst="rect">
            <a:avLst/>
          </a:prstGeom>
          <a:noFill/>
          <a:ln>
            <a:noFill/>
          </a:ln>
        </p:spPr>
      </p:pic>
      <p:pic>
        <p:nvPicPr>
          <p:cNvPr id="354" name="Google Shape;354;p46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9032197" y="4076700"/>
            <a:ext cx="1986323" cy="1155495"/>
          </a:xfrm>
          <a:prstGeom prst="rect">
            <a:avLst/>
          </a:prstGeom>
          <a:noFill/>
          <a:ln>
            <a:noFill/>
          </a:ln>
        </p:spPr>
      </p:pic>
      <p:pic>
        <p:nvPicPr>
          <p:cNvPr id="355" name="Google Shape;355;p46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 rot="-2133332">
            <a:off x="6764591" y="3859277"/>
            <a:ext cx="2599551" cy="6805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7C85"/>
        </a:solidFill>
      </p:bgPr>
    </p:bg>
    <p:spTree>
      <p:nvGrpSpPr>
        <p:cNvPr id="359" name="Shape 3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0" name="Google Shape;360;p47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3959"/>
              <a:buFont typeface="Corbel"/>
              <a:buNone/>
            </a:pPr>
            <a:r>
              <a:rPr lang="en-US" sz="3960"/>
              <a:t>Kitchen Utensils and Tools Used for Cake and Pastry Making</a:t>
            </a:r>
            <a:br>
              <a:rPr lang="en-US" sz="3960"/>
            </a:br>
            <a:r>
              <a:rPr lang="en-US" sz="1620">
                <a:solidFill>
                  <a:srgbClr val="6600CC"/>
                </a:solidFill>
              </a:rPr>
              <a:t>Objective 9</a:t>
            </a:r>
            <a:endParaRPr sz="1620">
              <a:solidFill>
                <a:srgbClr val="6600CC"/>
              </a:solidFill>
            </a:endParaRPr>
          </a:p>
        </p:txBody>
      </p:sp>
      <p:sp>
        <p:nvSpPr>
          <p:cNvPr id="361" name="Google Shape;361;p47"/>
          <p:cNvSpPr txBox="1"/>
          <p:nvPr>
            <p:ph idx="1" type="body"/>
          </p:nvPr>
        </p:nvSpPr>
        <p:spPr>
          <a:xfrm>
            <a:off x="1143003" y="2057400"/>
            <a:ext cx="5277462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18288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Pastry brush — Used to brush melted shortening or butter on pastry and dough as well as spread thin icings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Rolling pin and cover — Used to roll out cookies, biscuits, and pastries 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Rubber scraper — Used to scrape the sides of containers and utensils</a:t>
            </a:r>
            <a:endParaRPr/>
          </a:p>
        </p:txBody>
      </p:sp>
      <p:pic>
        <p:nvPicPr>
          <p:cNvPr id="362" name="Google Shape;362;p4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011317" y="5058494"/>
            <a:ext cx="4335108" cy="1037506"/>
          </a:xfrm>
          <a:prstGeom prst="rect">
            <a:avLst/>
          </a:prstGeom>
          <a:noFill/>
          <a:ln>
            <a:noFill/>
          </a:ln>
        </p:spPr>
      </p:pic>
      <p:pic>
        <p:nvPicPr>
          <p:cNvPr id="363" name="Google Shape;363;p4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 rot="1283987">
            <a:off x="9690285" y="1499674"/>
            <a:ext cx="768411" cy="3391716"/>
          </a:xfrm>
          <a:prstGeom prst="rect">
            <a:avLst/>
          </a:prstGeom>
          <a:noFill/>
          <a:ln>
            <a:noFill/>
          </a:ln>
        </p:spPr>
      </p:pic>
      <p:pic>
        <p:nvPicPr>
          <p:cNvPr id="364" name="Google Shape;364;p47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7325032" y="1574236"/>
            <a:ext cx="1493889" cy="279161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7C85"/>
        </a:solidFill>
      </p:bgPr>
    </p:bg>
    <p:spTree>
      <p:nvGrpSpPr>
        <p:cNvPr id="368" name="Shape 3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9" name="Google Shape;369;p48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>
                <a:solidFill>
                  <a:srgbClr val="6600CC"/>
                </a:solidFill>
              </a:rPr>
              <a:t>Knowledge Check</a:t>
            </a:r>
            <a:br>
              <a:rPr lang="en-US">
                <a:solidFill>
                  <a:srgbClr val="6600CC"/>
                </a:solidFill>
              </a:rPr>
            </a:br>
            <a:r>
              <a:rPr lang="en-US" sz="1600">
                <a:solidFill>
                  <a:srgbClr val="6600CC"/>
                </a:solidFill>
              </a:rPr>
              <a:t>Objective 9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370" name="Google Shape;370;p48"/>
          <p:cNvSpPr txBox="1"/>
          <p:nvPr>
            <p:ph idx="1" type="body"/>
          </p:nvPr>
        </p:nvSpPr>
        <p:spPr>
          <a:xfrm>
            <a:off x="1143000" y="2056150"/>
            <a:ext cx="10172699" cy="40398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57200" lvl="0" marL="50292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760"/>
              <a:buFont typeface="Corbel"/>
              <a:buAutoNum type="arabicPeriod"/>
            </a:pPr>
            <a:r>
              <a:rPr lang="en-US"/>
              <a:t>Which utensil or tool works best for:</a:t>
            </a:r>
            <a:endParaRPr/>
          </a:p>
          <a:p>
            <a:pPr indent="-285750" lvl="0" marL="796925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760"/>
              <a:buChar char="•"/>
            </a:pPr>
            <a:r>
              <a:rPr lang="en-US"/>
              <a:t>Removing all of the batter from a mixing bowl</a:t>
            </a:r>
            <a:endParaRPr/>
          </a:p>
          <a:p>
            <a:pPr indent="-285750" lvl="0" marL="796925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760"/>
              <a:buChar char="•"/>
            </a:pPr>
            <a:r>
              <a:rPr lang="en-US"/>
              <a:t>Holding the flour and egg when making cookies</a:t>
            </a:r>
            <a:endParaRPr>
              <a:solidFill>
                <a:schemeClr val="dk1"/>
              </a:solidFill>
            </a:endParaRPr>
          </a:p>
        </p:txBody>
      </p:sp>
      <p:sp>
        <p:nvSpPr>
          <p:cNvPr id="371" name="Google Shape;371;p48"/>
          <p:cNvSpPr txBox="1"/>
          <p:nvPr/>
        </p:nvSpPr>
        <p:spPr>
          <a:xfrm>
            <a:off x="400050" y="519410"/>
            <a:ext cx="962025" cy="14465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800">
                <a:solidFill>
                  <a:srgbClr val="00B0F0"/>
                </a:solidFill>
                <a:latin typeface="Corbel"/>
                <a:ea typeface="Corbel"/>
                <a:cs typeface="Corbel"/>
                <a:sym typeface="Corbel"/>
              </a:rPr>
              <a:t>✓</a:t>
            </a:r>
            <a:endParaRPr sz="8800">
              <a:solidFill>
                <a:srgbClr val="00B0F0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7C85"/>
        </a:solidFill>
      </p:bgPr>
    </p:bg>
    <p:spTree>
      <p:nvGrpSpPr>
        <p:cNvPr id="375" name="Shape 3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6" name="Google Shape;376;p49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3959"/>
              <a:buFont typeface="Corbel"/>
              <a:buNone/>
            </a:pPr>
            <a:r>
              <a:rPr lang="en-US" sz="3960"/>
              <a:t>Kitchen Utensils and Tools Used for Baking and Oven Cooking</a:t>
            </a:r>
            <a:br>
              <a:rPr lang="en-US" sz="3960"/>
            </a:br>
            <a:r>
              <a:rPr lang="en-US" sz="1620">
                <a:solidFill>
                  <a:srgbClr val="6600CC"/>
                </a:solidFill>
              </a:rPr>
              <a:t>Objective 10</a:t>
            </a:r>
            <a:endParaRPr sz="1620">
              <a:solidFill>
                <a:srgbClr val="6600CC"/>
              </a:solidFill>
            </a:endParaRPr>
          </a:p>
        </p:txBody>
      </p:sp>
      <p:sp>
        <p:nvSpPr>
          <p:cNvPr id="377" name="Google Shape;377;p49"/>
          <p:cNvSpPr txBox="1"/>
          <p:nvPr>
            <p:ph idx="1" type="body"/>
          </p:nvPr>
        </p:nvSpPr>
        <p:spPr>
          <a:xfrm>
            <a:off x="1143003" y="2057400"/>
            <a:ext cx="5277462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18288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Angel food cake pan — A cake pan with straight sides and a tube in the center which is used to bake angel food, sponge, and chiffon cakes; these are also known as tube pans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Baking or casserole dish — Used to cook and serve various types of baked dishes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Fluted tube pan — A decorative cake pan with carved/scalloped sides and a tube in the center which is used to bake dense cakes such as pound cakes</a:t>
            </a:r>
            <a:endParaRPr/>
          </a:p>
        </p:txBody>
      </p:sp>
      <p:pic>
        <p:nvPicPr>
          <p:cNvPr id="378" name="Google Shape;378;p4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702559" y="1865070"/>
            <a:ext cx="2159845" cy="2103284"/>
          </a:xfrm>
          <a:prstGeom prst="rect">
            <a:avLst/>
          </a:prstGeom>
          <a:noFill/>
          <a:ln>
            <a:noFill/>
          </a:ln>
        </p:spPr>
      </p:pic>
      <p:pic>
        <p:nvPicPr>
          <p:cNvPr id="379" name="Google Shape;379;p4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9144498" y="2851560"/>
            <a:ext cx="2484099" cy="1858129"/>
          </a:xfrm>
          <a:prstGeom prst="rect">
            <a:avLst/>
          </a:prstGeom>
          <a:noFill/>
          <a:ln>
            <a:noFill/>
          </a:ln>
        </p:spPr>
      </p:pic>
      <p:pic>
        <p:nvPicPr>
          <p:cNvPr id="380" name="Google Shape;380;p49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6586975" y="4227078"/>
            <a:ext cx="2391012" cy="199349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7C85"/>
        </a:solidFill>
      </p:bgPr>
    </p:bg>
    <p:spTree>
      <p:nvGrpSpPr>
        <p:cNvPr id="384" name="Shape 3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5" name="Google Shape;385;p50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3959"/>
              <a:buFont typeface="Corbel"/>
              <a:buNone/>
            </a:pPr>
            <a:r>
              <a:rPr lang="en-US" sz="3960"/>
              <a:t>Kitchen Utensils and Tools Used for Baking and Oven Cooking</a:t>
            </a:r>
            <a:br>
              <a:rPr lang="en-US" sz="3960"/>
            </a:br>
            <a:r>
              <a:rPr lang="en-US" sz="1620">
                <a:solidFill>
                  <a:srgbClr val="6600CC"/>
                </a:solidFill>
              </a:rPr>
              <a:t>Objective 10</a:t>
            </a:r>
            <a:endParaRPr sz="1620">
              <a:solidFill>
                <a:srgbClr val="6600CC"/>
              </a:solidFill>
            </a:endParaRPr>
          </a:p>
        </p:txBody>
      </p:sp>
      <p:sp>
        <p:nvSpPr>
          <p:cNvPr id="386" name="Google Shape;386;p50"/>
          <p:cNvSpPr txBox="1"/>
          <p:nvPr>
            <p:ph idx="1" type="body"/>
          </p:nvPr>
        </p:nvSpPr>
        <p:spPr>
          <a:xfrm>
            <a:off x="1143003" y="2057400"/>
            <a:ext cx="5277462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18288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Cookie sheet — A large flat pan without raised edges which is used to bake cookies, rolls, and biscuits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Jelly roll pan — A large flat pan with raised sides which is used to bake thin sheet cakes, bar cookies, etc.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Loaf pan — Used to bake bread, meatloaf, and pound cakes</a:t>
            </a:r>
            <a:endParaRPr/>
          </a:p>
        </p:txBody>
      </p:sp>
      <p:pic>
        <p:nvPicPr>
          <p:cNvPr id="387" name="Google Shape;387;p5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833420" y="1965960"/>
            <a:ext cx="2113935" cy="2298887"/>
          </a:xfrm>
          <a:prstGeom prst="rect">
            <a:avLst/>
          </a:prstGeom>
          <a:noFill/>
          <a:ln>
            <a:noFill/>
          </a:ln>
        </p:spPr>
      </p:pic>
      <p:pic>
        <p:nvPicPr>
          <p:cNvPr id="388" name="Google Shape;388;p5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9254533" y="1965960"/>
            <a:ext cx="2352637" cy="194289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Screen Clipping" id="389" name="Google Shape;389;p50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7663469" y="4264847"/>
            <a:ext cx="3200669" cy="183115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7C85"/>
        </a:solidFill>
      </p:bgPr>
    </p:bg>
    <p:spTree>
      <p:nvGrpSpPr>
        <p:cNvPr id="393" name="Shape 3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4" name="Google Shape;394;p51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3959"/>
              <a:buFont typeface="Corbel"/>
              <a:buNone/>
            </a:pPr>
            <a:r>
              <a:rPr lang="en-US" sz="3960"/>
              <a:t>Kitchen Utensils and Tools Used for Baking and Oven Cooking</a:t>
            </a:r>
            <a:br>
              <a:rPr lang="en-US" sz="3960"/>
            </a:br>
            <a:r>
              <a:rPr lang="en-US" sz="1620">
                <a:solidFill>
                  <a:srgbClr val="6600CC"/>
                </a:solidFill>
              </a:rPr>
              <a:t>Objective 10</a:t>
            </a:r>
            <a:endParaRPr sz="1620">
              <a:solidFill>
                <a:srgbClr val="6600CC"/>
              </a:solidFill>
            </a:endParaRPr>
          </a:p>
        </p:txBody>
      </p:sp>
      <p:sp>
        <p:nvSpPr>
          <p:cNvPr id="395" name="Google Shape;395;p51"/>
          <p:cNvSpPr txBox="1"/>
          <p:nvPr>
            <p:ph idx="1" type="body"/>
          </p:nvPr>
        </p:nvSpPr>
        <p:spPr>
          <a:xfrm>
            <a:off x="1143003" y="2057400"/>
            <a:ext cx="5277462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18288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Muffin pan — Used to bake muffins, rolls, and cupcakes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Pie pan — Used to bake pies; also known as a pie plate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Round cake pan — Used to bake layer cakes</a:t>
            </a:r>
            <a:endParaRPr/>
          </a:p>
        </p:txBody>
      </p:sp>
      <p:pic>
        <p:nvPicPr>
          <p:cNvPr id="396" name="Google Shape;396;p5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630292" y="1850718"/>
            <a:ext cx="4388228" cy="1807376"/>
          </a:xfrm>
          <a:prstGeom prst="rect">
            <a:avLst/>
          </a:prstGeom>
          <a:noFill/>
          <a:ln>
            <a:noFill/>
          </a:ln>
        </p:spPr>
      </p:pic>
      <p:pic>
        <p:nvPicPr>
          <p:cNvPr id="397" name="Google Shape;397;p5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630292" y="3822905"/>
            <a:ext cx="2095949" cy="2273095"/>
          </a:xfrm>
          <a:prstGeom prst="rect">
            <a:avLst/>
          </a:prstGeom>
          <a:noFill/>
          <a:ln>
            <a:noFill/>
          </a:ln>
        </p:spPr>
      </p:pic>
      <p:pic>
        <p:nvPicPr>
          <p:cNvPr id="398" name="Google Shape;398;p51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9063517" y="3822905"/>
            <a:ext cx="2403937" cy="208443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7C85"/>
        </a:solidFill>
      </p:bgPr>
    </p:bg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16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>
                <a:solidFill>
                  <a:srgbClr val="6600CC"/>
                </a:solidFill>
              </a:rPr>
              <a:t>Key Terms</a:t>
            </a:r>
            <a:endParaRPr>
              <a:solidFill>
                <a:srgbClr val="6600CC"/>
              </a:solidFill>
            </a:endParaRPr>
          </a:p>
        </p:txBody>
      </p:sp>
      <p:sp>
        <p:nvSpPr>
          <p:cNvPr id="109" name="Google Shape;109;p16"/>
          <p:cNvSpPr txBox="1"/>
          <p:nvPr>
            <p:ph idx="1" type="body"/>
          </p:nvPr>
        </p:nvSpPr>
        <p:spPr>
          <a:xfrm>
            <a:off x="1143000" y="2057399"/>
            <a:ext cx="9872871" cy="42191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182880" lvl="0" marL="22860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b="1" lang="en-US"/>
              <a:t>consumer publications: </a:t>
            </a:r>
            <a:r>
              <a:rPr lang="en-US"/>
              <a:t>government and private pamphlets and magazines that rate the quality of products as well as share information about the product</a:t>
            </a:r>
            <a:endParaRPr/>
          </a:p>
          <a:p>
            <a:pPr indent="-182880" lvl="0" marL="228600" rtl="0" algn="l">
              <a:lnSpc>
                <a:spcPct val="8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b="1" lang="en-US"/>
              <a:t>continuous cleaning: </a:t>
            </a:r>
            <a:r>
              <a:rPr lang="en-US"/>
              <a:t>oven feature that burns away food spills any time the oven is in operation</a:t>
            </a:r>
            <a:endParaRPr/>
          </a:p>
          <a:p>
            <a:pPr indent="-182880" lvl="0" marL="228600" rtl="0" algn="l">
              <a:lnSpc>
                <a:spcPct val="8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b="1" lang="en-US"/>
              <a:t>cooktop: </a:t>
            </a:r>
            <a:r>
              <a:rPr lang="en-US"/>
              <a:t>a cooking surface that is built into a countertop, rather than a part of a freestanding appliance</a:t>
            </a:r>
            <a:endParaRPr/>
          </a:p>
          <a:p>
            <a:pPr indent="-182880" lvl="0" marL="228600" rtl="0" algn="l">
              <a:lnSpc>
                <a:spcPct val="8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b="1" lang="en-US"/>
              <a:t>cross-contamination: </a:t>
            </a:r>
            <a:r>
              <a:rPr lang="en-US"/>
              <a:t>spreading of bacteria or contaminant to another food, piece of equipment, or work surface</a:t>
            </a:r>
            <a:endParaRPr/>
          </a:p>
          <a:p>
            <a:pPr indent="-182880" lvl="0" marL="228600" rtl="0" algn="l">
              <a:lnSpc>
                <a:spcPct val="8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b="1" lang="en-US"/>
              <a:t>feature: </a:t>
            </a:r>
            <a:r>
              <a:rPr lang="en-US"/>
              <a:t>a prominent part or characteristic of a piece of equipment</a:t>
            </a:r>
            <a:endParaRPr/>
          </a:p>
          <a:p>
            <a:pPr indent="-182880" lvl="0" marL="228600" rtl="0" algn="l">
              <a:lnSpc>
                <a:spcPct val="8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b="1" lang="en-US"/>
              <a:t>immerse: </a:t>
            </a:r>
            <a:r>
              <a:rPr lang="en-US"/>
              <a:t>cover with water</a:t>
            </a:r>
            <a:endParaRPr/>
          </a:p>
          <a:p>
            <a:pPr indent="-182880" lvl="0" marL="228600" rtl="0" algn="l">
              <a:lnSpc>
                <a:spcPct val="8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b="1" lang="en-US"/>
              <a:t>manual cleaning oven: </a:t>
            </a:r>
            <a:r>
              <a:rPr lang="en-US"/>
              <a:t>oven in which burned-on foods must be removed by hand</a:t>
            </a:r>
            <a:endParaRPr/>
          </a:p>
          <a:p>
            <a:pPr indent="-71120" lvl="0" marL="228600" rtl="0" algn="l">
              <a:lnSpc>
                <a:spcPct val="8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None/>
            </a:pPr>
            <a:r>
              <a:t/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7C85"/>
        </a:solidFill>
      </p:bgPr>
    </p:bg>
    <p:spTree>
      <p:nvGrpSpPr>
        <p:cNvPr id="402" name="Shape 4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3" name="Google Shape;403;p52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3959"/>
              <a:buFont typeface="Corbel"/>
              <a:buNone/>
            </a:pPr>
            <a:r>
              <a:rPr lang="en-US" sz="3960"/>
              <a:t>Kitchen Utensils and Tools Used for Baking and Oven Cooking</a:t>
            </a:r>
            <a:br>
              <a:rPr lang="en-US" sz="3960"/>
            </a:br>
            <a:r>
              <a:rPr lang="en-US" sz="1620">
                <a:solidFill>
                  <a:srgbClr val="6600CC"/>
                </a:solidFill>
              </a:rPr>
              <a:t>Objective 10</a:t>
            </a:r>
            <a:endParaRPr sz="1620">
              <a:solidFill>
                <a:srgbClr val="6600CC"/>
              </a:solidFill>
            </a:endParaRPr>
          </a:p>
        </p:txBody>
      </p:sp>
      <p:sp>
        <p:nvSpPr>
          <p:cNvPr id="404" name="Google Shape;404;p52"/>
          <p:cNvSpPr txBox="1"/>
          <p:nvPr>
            <p:ph idx="1" type="body"/>
          </p:nvPr>
        </p:nvSpPr>
        <p:spPr>
          <a:xfrm>
            <a:off x="1143003" y="2057400"/>
            <a:ext cx="5277462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18288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Springform pan — Used to bake cakes and other items that cannot be turned upside down for removal, such as cheesecakes; has a spring release on the side of the pan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Square cake pan — Used to bake coffee cakes, bar cookies, and one-layer cakes 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Wire cooling rack — Used to cool baked goods</a:t>
            </a:r>
            <a:endParaRPr/>
          </a:p>
        </p:txBody>
      </p:sp>
      <p:pic>
        <p:nvPicPr>
          <p:cNvPr id="405" name="Google Shape;405;p5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044155" y="2057400"/>
            <a:ext cx="1785214" cy="1363384"/>
          </a:xfrm>
          <a:prstGeom prst="rect">
            <a:avLst/>
          </a:prstGeom>
          <a:noFill/>
          <a:ln>
            <a:noFill/>
          </a:ln>
        </p:spPr>
      </p:pic>
      <p:pic>
        <p:nvPicPr>
          <p:cNvPr id="406" name="Google Shape;406;p5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9173497" y="3065615"/>
            <a:ext cx="2428568" cy="1214882"/>
          </a:xfrm>
          <a:prstGeom prst="rect">
            <a:avLst/>
          </a:prstGeom>
          <a:noFill/>
          <a:ln>
            <a:noFill/>
          </a:ln>
        </p:spPr>
      </p:pic>
      <p:pic>
        <p:nvPicPr>
          <p:cNvPr id="407" name="Google Shape;407;p52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6626173" y="3818807"/>
            <a:ext cx="2547324" cy="188390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7C85"/>
        </a:solidFill>
      </p:bgPr>
    </p:bg>
    <p:spTree>
      <p:nvGrpSpPr>
        <p:cNvPr id="411" name="Shape 4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2" name="Google Shape;412;p53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>
                <a:solidFill>
                  <a:srgbClr val="6600CC"/>
                </a:solidFill>
              </a:rPr>
              <a:t>Knowledge Check</a:t>
            </a:r>
            <a:br>
              <a:rPr lang="en-US">
                <a:solidFill>
                  <a:srgbClr val="6600CC"/>
                </a:solidFill>
              </a:rPr>
            </a:br>
            <a:r>
              <a:rPr lang="en-US" sz="1600">
                <a:solidFill>
                  <a:srgbClr val="6600CC"/>
                </a:solidFill>
              </a:rPr>
              <a:t>Objective 10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413" name="Google Shape;413;p53"/>
          <p:cNvSpPr txBox="1"/>
          <p:nvPr>
            <p:ph idx="1" type="body"/>
          </p:nvPr>
        </p:nvSpPr>
        <p:spPr>
          <a:xfrm>
            <a:off x="1143000" y="2056150"/>
            <a:ext cx="10172699" cy="40398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57200" lvl="0" marL="50292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760"/>
              <a:buFont typeface="Corbel"/>
              <a:buAutoNum type="arabicPeriod"/>
            </a:pPr>
            <a:r>
              <a:rPr lang="en-US"/>
              <a:t>Which pan would work best for baking the following:</a:t>
            </a:r>
            <a:endParaRPr/>
          </a:p>
          <a:p>
            <a:pPr indent="-403225" lvl="0" marL="9144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760"/>
              <a:buChar char="•"/>
            </a:pPr>
            <a:r>
              <a:rPr lang="en-US"/>
              <a:t>coconut cream pie</a:t>
            </a:r>
            <a:endParaRPr/>
          </a:p>
          <a:p>
            <a:pPr indent="-403225" lvl="0" marL="9144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760"/>
              <a:buChar char="•"/>
            </a:pPr>
            <a:r>
              <a:rPr lang="en-US"/>
              <a:t>three-layer wedding cake</a:t>
            </a:r>
            <a:endParaRPr/>
          </a:p>
          <a:p>
            <a:pPr indent="-403225" lvl="0" marL="9144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760"/>
              <a:buChar char="•"/>
            </a:pPr>
            <a:r>
              <a:rPr lang="en-US"/>
              <a:t>streusel cake</a:t>
            </a:r>
            <a:endParaRPr/>
          </a:p>
          <a:p>
            <a:pPr indent="-403225" lvl="0" marL="9144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760"/>
              <a:buChar char="•"/>
            </a:pPr>
            <a:r>
              <a:rPr lang="en-US"/>
              <a:t>cupcakes</a:t>
            </a:r>
            <a:endParaRPr>
              <a:solidFill>
                <a:schemeClr val="dk1"/>
              </a:solidFill>
            </a:endParaRPr>
          </a:p>
        </p:txBody>
      </p:sp>
      <p:sp>
        <p:nvSpPr>
          <p:cNvPr id="414" name="Google Shape;414;p53"/>
          <p:cNvSpPr txBox="1"/>
          <p:nvPr/>
        </p:nvSpPr>
        <p:spPr>
          <a:xfrm>
            <a:off x="400050" y="519410"/>
            <a:ext cx="962025" cy="14465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800">
                <a:solidFill>
                  <a:srgbClr val="00B0F0"/>
                </a:solidFill>
                <a:latin typeface="Corbel"/>
                <a:ea typeface="Corbel"/>
                <a:cs typeface="Corbel"/>
                <a:sym typeface="Corbel"/>
              </a:rPr>
              <a:t>✓</a:t>
            </a:r>
            <a:endParaRPr sz="8800">
              <a:solidFill>
                <a:srgbClr val="00B0F0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7C85"/>
        </a:solidFill>
      </p:bgPr>
    </p:bg>
    <p:spTree>
      <p:nvGrpSpPr>
        <p:cNvPr id="418" name="Shape 4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" name="Google Shape;419;p54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3959"/>
              <a:buFont typeface="Corbel"/>
              <a:buNone/>
            </a:pPr>
            <a:r>
              <a:rPr lang="en-US" sz="3960"/>
              <a:t>Choose the Proper Kitchen Utensil or Tool to Use, Given a Specific Scenario</a:t>
            </a:r>
            <a:br>
              <a:rPr lang="en-US" sz="3960"/>
            </a:br>
            <a:r>
              <a:rPr lang="en-US" sz="1620">
                <a:solidFill>
                  <a:srgbClr val="6600CC"/>
                </a:solidFill>
              </a:rPr>
              <a:t>Objective 11</a:t>
            </a:r>
            <a:endParaRPr sz="1620">
              <a:solidFill>
                <a:srgbClr val="6600CC"/>
              </a:solidFill>
            </a:endParaRPr>
          </a:p>
        </p:txBody>
      </p:sp>
      <p:sp>
        <p:nvSpPr>
          <p:cNvPr id="420" name="Google Shape;420;p54"/>
          <p:cNvSpPr txBox="1"/>
          <p:nvPr>
            <p:ph idx="1" type="body"/>
          </p:nvPr>
        </p:nvSpPr>
        <p:spPr>
          <a:xfrm>
            <a:off x="1143003" y="2057400"/>
            <a:ext cx="5277462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4572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760"/>
              <a:buNone/>
            </a:pPr>
            <a:r>
              <a:rPr lang="en-US"/>
              <a:t>Complete Assignment Sheet 2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7C85"/>
        </a:solidFill>
      </p:bgPr>
    </p:bg>
    <p:spTree>
      <p:nvGrpSpPr>
        <p:cNvPr id="424" name="Shape 4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5" name="Google Shape;425;p55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/>
              <a:t>Tools Used for Cleanup</a:t>
            </a:r>
            <a:br>
              <a:rPr lang="en-US"/>
            </a:br>
            <a:r>
              <a:rPr lang="en-US" sz="1800">
                <a:solidFill>
                  <a:srgbClr val="6600CC"/>
                </a:solidFill>
              </a:rPr>
              <a:t>Objective 12</a:t>
            </a:r>
            <a:endParaRPr sz="1800">
              <a:solidFill>
                <a:srgbClr val="6600CC"/>
              </a:solidFill>
            </a:endParaRPr>
          </a:p>
        </p:txBody>
      </p:sp>
      <p:sp>
        <p:nvSpPr>
          <p:cNvPr id="426" name="Google Shape;426;p55"/>
          <p:cNvSpPr txBox="1"/>
          <p:nvPr>
            <p:ph idx="1" type="body"/>
          </p:nvPr>
        </p:nvSpPr>
        <p:spPr>
          <a:xfrm>
            <a:off x="1143003" y="2057400"/>
            <a:ext cx="5277462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18288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Bottle brush — Used to clean bottles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Dish drainer — Used to drain washed dishes and utensils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Scouring pad — Used to clean stubborn food from pans; nonwashable pads should be used for one day and then discarded</a:t>
            </a:r>
            <a:endParaRPr/>
          </a:p>
        </p:txBody>
      </p:sp>
      <p:pic>
        <p:nvPicPr>
          <p:cNvPr id="427" name="Google Shape;427;p5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 rot="-1418671">
            <a:off x="6946008" y="2114713"/>
            <a:ext cx="2761012" cy="449931"/>
          </a:xfrm>
          <a:prstGeom prst="rect">
            <a:avLst/>
          </a:prstGeom>
          <a:noFill/>
          <a:ln>
            <a:noFill/>
          </a:ln>
        </p:spPr>
      </p:pic>
      <p:pic>
        <p:nvPicPr>
          <p:cNvPr id="428" name="Google Shape;428;p5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8436077" y="2188700"/>
            <a:ext cx="2953650" cy="2487213"/>
          </a:xfrm>
          <a:prstGeom prst="rect">
            <a:avLst/>
          </a:prstGeom>
          <a:noFill/>
          <a:ln>
            <a:noFill/>
          </a:ln>
        </p:spPr>
      </p:pic>
      <p:pic>
        <p:nvPicPr>
          <p:cNvPr id="429" name="Google Shape;429;p55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7476533" y="3345837"/>
            <a:ext cx="816670" cy="537906"/>
          </a:xfrm>
          <a:prstGeom prst="rect">
            <a:avLst/>
          </a:prstGeom>
          <a:noFill/>
          <a:ln>
            <a:noFill/>
          </a:ln>
        </p:spPr>
      </p:pic>
      <p:pic>
        <p:nvPicPr>
          <p:cNvPr id="430" name="Google Shape;430;p55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7305368" y="4130154"/>
            <a:ext cx="903012" cy="84145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7C85"/>
        </a:solidFill>
      </p:bgPr>
    </p:bg>
    <p:spTree>
      <p:nvGrpSpPr>
        <p:cNvPr id="434" name="Shape 4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5" name="Google Shape;435;p56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>
                <a:solidFill>
                  <a:srgbClr val="6600CC"/>
                </a:solidFill>
              </a:rPr>
              <a:t>Knowledge Check</a:t>
            </a:r>
            <a:br>
              <a:rPr lang="en-US">
                <a:solidFill>
                  <a:srgbClr val="6600CC"/>
                </a:solidFill>
              </a:rPr>
            </a:br>
            <a:r>
              <a:rPr lang="en-US" sz="1600">
                <a:solidFill>
                  <a:srgbClr val="6600CC"/>
                </a:solidFill>
              </a:rPr>
              <a:t>Objective 12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436" name="Google Shape;436;p56"/>
          <p:cNvSpPr txBox="1"/>
          <p:nvPr>
            <p:ph idx="1" type="body"/>
          </p:nvPr>
        </p:nvSpPr>
        <p:spPr>
          <a:xfrm>
            <a:off x="1143000" y="2056150"/>
            <a:ext cx="10172699" cy="40398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57200" lvl="0" marL="50292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760"/>
              <a:buFont typeface="Corbel"/>
              <a:buAutoNum type="arabicPeriod"/>
            </a:pPr>
            <a:r>
              <a:rPr lang="en-US"/>
              <a:t>Explain the purpose of a dish drainer.</a:t>
            </a:r>
            <a:endParaRPr>
              <a:solidFill>
                <a:schemeClr val="dk1"/>
              </a:solidFill>
            </a:endParaRPr>
          </a:p>
        </p:txBody>
      </p:sp>
      <p:sp>
        <p:nvSpPr>
          <p:cNvPr id="437" name="Google Shape;437;p56"/>
          <p:cNvSpPr txBox="1"/>
          <p:nvPr/>
        </p:nvSpPr>
        <p:spPr>
          <a:xfrm>
            <a:off x="400050" y="519410"/>
            <a:ext cx="962025" cy="14465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800">
                <a:solidFill>
                  <a:srgbClr val="00B0F0"/>
                </a:solidFill>
                <a:latin typeface="Corbel"/>
                <a:ea typeface="Corbel"/>
                <a:cs typeface="Corbel"/>
                <a:sym typeface="Corbel"/>
              </a:rPr>
              <a:t>✓</a:t>
            </a:r>
            <a:endParaRPr sz="8800">
              <a:solidFill>
                <a:srgbClr val="00B0F0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7C85"/>
        </a:solidFill>
      </p:bgPr>
    </p:bg>
    <p:spTree>
      <p:nvGrpSpPr>
        <p:cNvPr id="441" name="Shape 4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2" name="Google Shape;442;p57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/>
              <a:t>Miscellaneous Kitchen Utensils and Tools</a:t>
            </a:r>
            <a:br>
              <a:rPr lang="en-US"/>
            </a:br>
            <a:r>
              <a:rPr lang="en-US" sz="1800">
                <a:solidFill>
                  <a:srgbClr val="6600CC"/>
                </a:solidFill>
              </a:rPr>
              <a:t>Objective 13</a:t>
            </a:r>
            <a:endParaRPr sz="1800">
              <a:solidFill>
                <a:srgbClr val="6600CC"/>
              </a:solidFill>
            </a:endParaRPr>
          </a:p>
        </p:txBody>
      </p:sp>
      <p:sp>
        <p:nvSpPr>
          <p:cNvPr id="443" name="Google Shape;443;p57"/>
          <p:cNvSpPr txBox="1"/>
          <p:nvPr>
            <p:ph idx="1" type="body"/>
          </p:nvPr>
        </p:nvSpPr>
        <p:spPr>
          <a:xfrm>
            <a:off x="1143003" y="2057400"/>
            <a:ext cx="4441720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18288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Bottle opener — Used to open bottles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Can opener — Used to open canned foods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Funnel — Used to fill bottles and jars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Gelatin mold — Used to mold gelatin salads and fancy desserts</a:t>
            </a:r>
            <a:endParaRPr/>
          </a:p>
        </p:txBody>
      </p:sp>
      <p:pic>
        <p:nvPicPr>
          <p:cNvPr id="444" name="Google Shape;444;p5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780207" y="2165555"/>
            <a:ext cx="2576051" cy="1356997"/>
          </a:xfrm>
          <a:prstGeom prst="rect">
            <a:avLst/>
          </a:prstGeom>
          <a:noFill/>
          <a:ln>
            <a:noFill/>
          </a:ln>
        </p:spPr>
      </p:pic>
      <p:pic>
        <p:nvPicPr>
          <p:cNvPr id="445" name="Google Shape;445;p5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917363" y="3931635"/>
            <a:ext cx="1764521" cy="1800102"/>
          </a:xfrm>
          <a:prstGeom prst="rect">
            <a:avLst/>
          </a:prstGeom>
          <a:noFill/>
          <a:ln>
            <a:noFill/>
          </a:ln>
        </p:spPr>
      </p:pic>
      <p:pic>
        <p:nvPicPr>
          <p:cNvPr id="446" name="Google Shape;446;p57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8954627" y="3856850"/>
            <a:ext cx="2063893" cy="195401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Screen Clipping" id="447" name="Google Shape;447;p57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6553332" y="1836180"/>
            <a:ext cx="1838961" cy="142812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7C85"/>
        </a:solidFill>
      </p:bgPr>
    </p:bg>
    <p:spTree>
      <p:nvGrpSpPr>
        <p:cNvPr id="451" name="Shape 4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2" name="Google Shape;452;p58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/>
              <a:t>Miscellaneous Kitchen Utensils and Tools</a:t>
            </a:r>
            <a:br>
              <a:rPr lang="en-US"/>
            </a:br>
            <a:r>
              <a:rPr lang="en-US" sz="1800">
                <a:solidFill>
                  <a:srgbClr val="6600CC"/>
                </a:solidFill>
              </a:rPr>
              <a:t>Objective 13</a:t>
            </a:r>
            <a:endParaRPr sz="1800">
              <a:solidFill>
                <a:srgbClr val="6600CC"/>
              </a:solidFill>
            </a:endParaRPr>
          </a:p>
        </p:txBody>
      </p:sp>
      <p:sp>
        <p:nvSpPr>
          <p:cNvPr id="453" name="Google Shape;453;p58"/>
          <p:cNvSpPr txBox="1"/>
          <p:nvPr>
            <p:ph idx="1" type="body"/>
          </p:nvPr>
        </p:nvSpPr>
        <p:spPr>
          <a:xfrm>
            <a:off x="1143003" y="2057400"/>
            <a:ext cx="5277462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18288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Thermometer — Used to read internal temperature within 15 seconds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Meat thermometer — Used to determine doneness of meats and poultry while cooking 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Melon-ball cutter — Used to divide or shape soft food, such as cantaloupe or watermelon, into small balls for fruit cups</a:t>
            </a:r>
            <a:endParaRPr/>
          </a:p>
        </p:txBody>
      </p:sp>
      <p:pic>
        <p:nvPicPr>
          <p:cNvPr id="454" name="Google Shape;454;p58"/>
          <p:cNvPicPr preferRelativeResize="0"/>
          <p:nvPr/>
        </p:nvPicPr>
        <p:blipFill rotWithShape="1">
          <a:blip r:embed="rId3">
            <a:alphaModFix/>
          </a:blip>
          <a:srcRect b="0" l="29160" r="0" t="0"/>
          <a:stretch/>
        </p:blipFill>
        <p:spPr>
          <a:xfrm>
            <a:off x="6587612" y="1965960"/>
            <a:ext cx="1946789" cy="2244716"/>
          </a:xfrm>
          <a:prstGeom prst="rect">
            <a:avLst/>
          </a:prstGeom>
          <a:noFill/>
          <a:ln>
            <a:noFill/>
          </a:ln>
        </p:spPr>
      </p:pic>
      <p:pic>
        <p:nvPicPr>
          <p:cNvPr id="455" name="Google Shape;455;p5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9001825" y="1965802"/>
            <a:ext cx="2016695" cy="2245032"/>
          </a:xfrm>
          <a:prstGeom prst="rect">
            <a:avLst/>
          </a:prstGeom>
          <a:noFill/>
          <a:ln>
            <a:noFill/>
          </a:ln>
        </p:spPr>
      </p:pic>
      <p:pic>
        <p:nvPicPr>
          <p:cNvPr id="456" name="Google Shape;456;p58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7098889" y="4508501"/>
            <a:ext cx="4050891" cy="121003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7C85"/>
        </a:solidFill>
      </p:bgPr>
    </p:bg>
    <p:spTree>
      <p:nvGrpSpPr>
        <p:cNvPr id="460" name="Shape 4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1" name="Google Shape;461;p59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>
                <a:solidFill>
                  <a:srgbClr val="6600CC"/>
                </a:solidFill>
              </a:rPr>
              <a:t>Knowledge Check</a:t>
            </a:r>
            <a:br>
              <a:rPr lang="en-US">
                <a:solidFill>
                  <a:srgbClr val="6600CC"/>
                </a:solidFill>
              </a:rPr>
            </a:br>
            <a:r>
              <a:rPr lang="en-US" sz="1600">
                <a:solidFill>
                  <a:srgbClr val="6600CC"/>
                </a:solidFill>
              </a:rPr>
              <a:t>Objective 13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462" name="Google Shape;462;p59"/>
          <p:cNvSpPr txBox="1"/>
          <p:nvPr>
            <p:ph idx="1" type="body"/>
          </p:nvPr>
        </p:nvSpPr>
        <p:spPr>
          <a:xfrm>
            <a:off x="1143000" y="2056150"/>
            <a:ext cx="10172699" cy="40398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57200" lvl="0" marL="50292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760"/>
              <a:buFont typeface="Corbel"/>
              <a:buAutoNum type="arabicPeriod"/>
            </a:pPr>
            <a:r>
              <a:rPr lang="en-US"/>
              <a:t>Which kitchen utensil/tool would be best for the following tasks:</a:t>
            </a:r>
            <a:endParaRPr/>
          </a:p>
          <a:p>
            <a:pPr indent="-344488" lvl="0" marL="855663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760"/>
              <a:buChar char="•"/>
            </a:pPr>
            <a:r>
              <a:rPr lang="en-US"/>
              <a:t>Cutting watermelon balls</a:t>
            </a:r>
            <a:endParaRPr/>
          </a:p>
          <a:p>
            <a:pPr indent="-344488" lvl="0" marL="855663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760"/>
              <a:buChar char="•"/>
            </a:pPr>
            <a:r>
              <a:rPr lang="en-US"/>
              <a:t>Pouring oil into a glass jar</a:t>
            </a:r>
            <a:endParaRPr/>
          </a:p>
          <a:p>
            <a:pPr indent="-344488" lvl="0" marL="855663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760"/>
              <a:buChar char="•"/>
            </a:pPr>
            <a:r>
              <a:rPr lang="en-US"/>
              <a:t>Opening a can of green beans</a:t>
            </a:r>
            <a:endParaRPr/>
          </a:p>
          <a:p>
            <a:pPr indent="-344488" lvl="0" marL="855663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760"/>
              <a:buChar char="•"/>
            </a:pPr>
            <a:r>
              <a:rPr lang="en-US"/>
              <a:t>Checking to see if the ham is done</a:t>
            </a:r>
            <a:endParaRPr>
              <a:solidFill>
                <a:schemeClr val="dk1"/>
              </a:solidFill>
            </a:endParaRPr>
          </a:p>
        </p:txBody>
      </p:sp>
      <p:sp>
        <p:nvSpPr>
          <p:cNvPr id="463" name="Google Shape;463;p59"/>
          <p:cNvSpPr txBox="1"/>
          <p:nvPr/>
        </p:nvSpPr>
        <p:spPr>
          <a:xfrm>
            <a:off x="400050" y="519410"/>
            <a:ext cx="962025" cy="14465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800">
                <a:solidFill>
                  <a:srgbClr val="00B0F0"/>
                </a:solidFill>
                <a:latin typeface="Corbel"/>
                <a:ea typeface="Corbel"/>
                <a:cs typeface="Corbel"/>
                <a:sym typeface="Corbel"/>
              </a:rPr>
              <a:t>✓</a:t>
            </a:r>
            <a:endParaRPr sz="8800">
              <a:solidFill>
                <a:srgbClr val="00B0F0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7C85"/>
        </a:solidFill>
      </p:bgPr>
    </p:bg>
    <p:spTree>
      <p:nvGrpSpPr>
        <p:cNvPr id="467" name="Shape 4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8" name="Google Shape;468;p60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3959"/>
              <a:buFont typeface="Corbel"/>
              <a:buNone/>
            </a:pPr>
            <a:r>
              <a:rPr lang="en-US" sz="3960"/>
              <a:t>Caring for Kitchen Cookware, Utensils and Tools</a:t>
            </a:r>
            <a:br>
              <a:rPr lang="en-US" sz="3960"/>
            </a:br>
            <a:r>
              <a:rPr lang="en-US" sz="1620">
                <a:solidFill>
                  <a:srgbClr val="6600CC"/>
                </a:solidFill>
              </a:rPr>
              <a:t>Objective 14</a:t>
            </a:r>
            <a:endParaRPr sz="1620">
              <a:solidFill>
                <a:srgbClr val="6600CC"/>
              </a:solidFill>
            </a:endParaRPr>
          </a:p>
        </p:txBody>
      </p:sp>
      <p:sp>
        <p:nvSpPr>
          <p:cNvPr id="469" name="Google Shape;469;p60"/>
          <p:cNvSpPr txBox="1"/>
          <p:nvPr>
            <p:ph idx="1" type="body"/>
          </p:nvPr>
        </p:nvSpPr>
        <p:spPr>
          <a:xfrm>
            <a:off x="1143003" y="2057400"/>
            <a:ext cx="5719914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18288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Avoid filling hot pots and pans with cold water, as this can cause warping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Clean promptly after each use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Follow the manufacturer’s directions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Store promptly in assigned place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Only use utensils and tools for their intended purposes</a:t>
            </a:r>
            <a:endParaRPr/>
          </a:p>
        </p:txBody>
      </p:sp>
      <p:pic>
        <p:nvPicPr>
          <p:cNvPr id="470" name="Google Shape;470;p6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428633" y="2057400"/>
            <a:ext cx="4000524" cy="266331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7C85"/>
        </a:solidFill>
      </p:bgPr>
    </p:bg>
    <p:spTree>
      <p:nvGrpSpPr>
        <p:cNvPr id="474" name="Shape 4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5" name="Google Shape;475;p61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>
                <a:solidFill>
                  <a:srgbClr val="6600CC"/>
                </a:solidFill>
              </a:rPr>
              <a:t>Knowledge Check</a:t>
            </a:r>
            <a:br>
              <a:rPr lang="en-US">
                <a:solidFill>
                  <a:srgbClr val="6600CC"/>
                </a:solidFill>
              </a:rPr>
            </a:br>
            <a:r>
              <a:rPr lang="en-US" sz="1600">
                <a:solidFill>
                  <a:srgbClr val="6600CC"/>
                </a:solidFill>
              </a:rPr>
              <a:t>Objective 14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476" name="Google Shape;476;p61"/>
          <p:cNvSpPr txBox="1"/>
          <p:nvPr>
            <p:ph idx="1" type="body"/>
          </p:nvPr>
        </p:nvSpPr>
        <p:spPr>
          <a:xfrm>
            <a:off x="1143000" y="2056150"/>
            <a:ext cx="10172699" cy="40398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57200" lvl="0" marL="50292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760"/>
              <a:buFont typeface="Corbel"/>
              <a:buAutoNum type="arabicPeriod"/>
            </a:pPr>
            <a:r>
              <a:rPr lang="en-US"/>
              <a:t>List three procedures that can be followed to care for kitchen utensils and tools.</a:t>
            </a:r>
            <a:endParaRPr>
              <a:solidFill>
                <a:schemeClr val="dk1"/>
              </a:solidFill>
            </a:endParaRPr>
          </a:p>
        </p:txBody>
      </p:sp>
      <p:sp>
        <p:nvSpPr>
          <p:cNvPr id="477" name="Google Shape;477;p61"/>
          <p:cNvSpPr txBox="1"/>
          <p:nvPr/>
        </p:nvSpPr>
        <p:spPr>
          <a:xfrm>
            <a:off x="400050" y="519410"/>
            <a:ext cx="962025" cy="14465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800">
                <a:solidFill>
                  <a:srgbClr val="00B0F0"/>
                </a:solidFill>
                <a:latin typeface="Corbel"/>
                <a:ea typeface="Corbel"/>
                <a:cs typeface="Corbel"/>
                <a:sym typeface="Corbel"/>
              </a:rPr>
              <a:t>✓</a:t>
            </a:r>
            <a:endParaRPr sz="8800">
              <a:solidFill>
                <a:srgbClr val="00B0F0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7C85"/>
        </a:solidFill>
      </p:bgPr>
    </p:bg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17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>
                <a:solidFill>
                  <a:srgbClr val="6600CC"/>
                </a:solidFill>
              </a:rPr>
              <a:t>Key Terms</a:t>
            </a:r>
            <a:endParaRPr>
              <a:solidFill>
                <a:srgbClr val="6600CC"/>
              </a:solidFill>
            </a:endParaRPr>
          </a:p>
        </p:txBody>
      </p:sp>
      <p:sp>
        <p:nvSpPr>
          <p:cNvPr id="115" name="Google Shape;115;p17"/>
          <p:cNvSpPr txBox="1"/>
          <p:nvPr>
            <p:ph idx="1" type="body"/>
          </p:nvPr>
        </p:nvSpPr>
        <p:spPr>
          <a:xfrm>
            <a:off x="1143000" y="2057400"/>
            <a:ext cx="9872871" cy="428125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182880" lvl="0" marL="22860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b="1" lang="en-US"/>
              <a:t>radiant heat: </a:t>
            </a:r>
            <a:r>
              <a:rPr lang="en-US"/>
              <a:t>use of charcoal, gas, or electricity as a heat source for cooking</a:t>
            </a:r>
            <a:endParaRPr/>
          </a:p>
          <a:p>
            <a:pPr indent="-182880" lvl="0" marL="228600" rtl="0" algn="l">
              <a:lnSpc>
                <a:spcPct val="8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b="1" lang="en-US"/>
              <a:t>range: </a:t>
            </a:r>
            <a:r>
              <a:rPr lang="en-US"/>
              <a:t>an appliance that includes both oven and cooking surface</a:t>
            </a:r>
            <a:endParaRPr/>
          </a:p>
          <a:p>
            <a:pPr indent="-182880" lvl="0" marL="228600" rtl="0" algn="l">
              <a:lnSpc>
                <a:spcPct val="8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b="1" lang="en-US"/>
              <a:t>self-cleaning oven: </a:t>
            </a:r>
            <a:r>
              <a:rPr lang="en-US"/>
              <a:t>oven that can be set to periodically burn away food spills from the interior surface</a:t>
            </a:r>
            <a:endParaRPr/>
          </a:p>
          <a:p>
            <a:pPr indent="-182880" lvl="0" marL="228600" rtl="0" algn="l">
              <a:lnSpc>
                <a:spcPct val="8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b="1" lang="en-US"/>
              <a:t>stock: </a:t>
            </a:r>
            <a:r>
              <a:rPr lang="en-US"/>
              <a:t>a liquid base in which chicken, beef, vegetables, etc. have been cooked; used to make soup, stew, sauces, or braise meat.</a:t>
            </a:r>
            <a:endParaRPr/>
          </a:p>
          <a:p>
            <a:pPr indent="-182880" lvl="0" marL="228600" rtl="0" algn="l">
              <a:lnSpc>
                <a:spcPct val="8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b="1" lang="en-US"/>
              <a:t>warranty: </a:t>
            </a:r>
            <a:r>
              <a:rPr lang="en-US"/>
              <a:t>a guarantee by the maker to repair or replace the product or refund your money if the product fails to work as it should within a specified period of time</a:t>
            </a:r>
            <a:endParaRPr/>
          </a:p>
          <a:p>
            <a:pPr indent="-182880" lvl="0" marL="228600" rtl="0" algn="l">
              <a:lnSpc>
                <a:spcPct val="8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b="1" lang="en-US"/>
              <a:t>wattage: </a:t>
            </a:r>
            <a:r>
              <a:rPr lang="en-US"/>
              <a:t>amount of power needed for electrical equipment to operated; it is expressed in watts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7C85"/>
        </a:solidFill>
      </p:bgPr>
    </p:bg>
    <p:spTree>
      <p:nvGrpSpPr>
        <p:cNvPr id="481" name="Shape 4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2" name="Google Shape;482;p62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3959"/>
              <a:buFont typeface="Corbel"/>
              <a:buNone/>
            </a:pPr>
            <a:r>
              <a:rPr lang="en-US" sz="3960"/>
              <a:t>Proper Storage of Kitchen Utensils and Tools</a:t>
            </a:r>
            <a:br>
              <a:rPr lang="en-US" sz="3960"/>
            </a:br>
            <a:r>
              <a:rPr lang="en-US" sz="1620">
                <a:solidFill>
                  <a:srgbClr val="6600CC"/>
                </a:solidFill>
              </a:rPr>
              <a:t>Objective 15</a:t>
            </a:r>
            <a:endParaRPr sz="1620">
              <a:solidFill>
                <a:srgbClr val="6600CC"/>
              </a:solidFill>
            </a:endParaRPr>
          </a:p>
        </p:txBody>
      </p:sp>
      <p:sp>
        <p:nvSpPr>
          <p:cNvPr id="483" name="Google Shape;483;p62"/>
          <p:cNvSpPr txBox="1"/>
          <p:nvPr>
            <p:ph idx="1" type="body"/>
          </p:nvPr>
        </p:nvSpPr>
        <p:spPr>
          <a:xfrm>
            <a:off x="1143003" y="2057400"/>
            <a:ext cx="5719914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18288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Easy to reach 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Easy to see 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Stored where they are used 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Always in a designated place </a:t>
            </a:r>
            <a:endParaRPr/>
          </a:p>
          <a:p>
            <a:pPr indent="-7112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None/>
            </a:pPr>
            <a:r>
              <a:t/>
            </a:r>
            <a:endParaRPr/>
          </a:p>
          <a:p>
            <a:pPr indent="-7112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None/>
            </a:pPr>
            <a:r>
              <a:t/>
            </a:r>
            <a:endParaRPr/>
          </a:p>
          <a:p>
            <a:pPr indent="-7112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None/>
            </a:pPr>
            <a:r>
              <a:t/>
            </a:r>
            <a:endParaRPr/>
          </a:p>
        </p:txBody>
      </p:sp>
      <p:pic>
        <p:nvPicPr>
          <p:cNvPr id="484" name="Google Shape;484;p6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313865" y="1965960"/>
            <a:ext cx="2463098" cy="368709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7C85"/>
        </a:solidFill>
      </p:bgPr>
    </p:bg>
    <p:spTree>
      <p:nvGrpSpPr>
        <p:cNvPr id="488" name="Shape 4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9" name="Google Shape;489;p63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>
                <a:solidFill>
                  <a:srgbClr val="6600CC"/>
                </a:solidFill>
              </a:rPr>
              <a:t>Knowledge Check</a:t>
            </a:r>
            <a:br>
              <a:rPr lang="en-US">
                <a:solidFill>
                  <a:srgbClr val="6600CC"/>
                </a:solidFill>
              </a:rPr>
            </a:br>
            <a:r>
              <a:rPr lang="en-US" sz="1600">
                <a:solidFill>
                  <a:srgbClr val="6600CC"/>
                </a:solidFill>
              </a:rPr>
              <a:t>Objective 15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490" name="Google Shape;490;p63"/>
          <p:cNvSpPr txBox="1"/>
          <p:nvPr>
            <p:ph idx="1" type="body"/>
          </p:nvPr>
        </p:nvSpPr>
        <p:spPr>
          <a:xfrm>
            <a:off x="1143000" y="2056150"/>
            <a:ext cx="10172699" cy="40398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18288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Why is it important to store items where they are used?</a:t>
            </a:r>
            <a:endParaRPr/>
          </a:p>
        </p:txBody>
      </p:sp>
      <p:sp>
        <p:nvSpPr>
          <p:cNvPr id="491" name="Google Shape;491;p63"/>
          <p:cNvSpPr txBox="1"/>
          <p:nvPr/>
        </p:nvSpPr>
        <p:spPr>
          <a:xfrm>
            <a:off x="400050" y="519410"/>
            <a:ext cx="962025" cy="14465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800">
                <a:solidFill>
                  <a:srgbClr val="00B0F0"/>
                </a:solidFill>
                <a:latin typeface="Corbel"/>
                <a:ea typeface="Corbel"/>
                <a:cs typeface="Corbel"/>
                <a:sym typeface="Corbel"/>
              </a:rPr>
              <a:t>✓</a:t>
            </a:r>
            <a:endParaRPr sz="8800">
              <a:solidFill>
                <a:srgbClr val="00B0F0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7C85"/>
        </a:solidFill>
      </p:bgPr>
    </p:bg>
    <p:spTree>
      <p:nvGrpSpPr>
        <p:cNvPr id="495" name="Shape 4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6" name="Google Shape;496;p64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>
                <a:solidFill>
                  <a:srgbClr val="6600CC"/>
                </a:solidFill>
              </a:rPr>
              <a:t>Unit Review</a:t>
            </a:r>
            <a:br>
              <a:rPr lang="en-US">
                <a:solidFill>
                  <a:srgbClr val="6600CC"/>
                </a:solidFill>
              </a:rPr>
            </a:br>
            <a:endParaRPr sz="1600">
              <a:solidFill>
                <a:srgbClr val="6600CC"/>
              </a:solidFill>
            </a:endParaRPr>
          </a:p>
        </p:txBody>
      </p:sp>
      <p:sp>
        <p:nvSpPr>
          <p:cNvPr id="497" name="Google Shape;497;p64"/>
          <p:cNvSpPr txBox="1"/>
          <p:nvPr>
            <p:ph idx="1" type="body"/>
          </p:nvPr>
        </p:nvSpPr>
        <p:spPr>
          <a:xfrm>
            <a:off x="1143000" y="2057400"/>
            <a:ext cx="10267950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57200" lvl="0" marL="50292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760"/>
              <a:buFont typeface="Corbel"/>
              <a:buAutoNum type="arabicPeriod"/>
            </a:pPr>
            <a:r>
              <a:rPr lang="en-US"/>
              <a:t>Which kitchen equipment:</a:t>
            </a:r>
            <a:endParaRPr/>
          </a:p>
          <a:p>
            <a:pPr indent="-461963" lvl="1" marL="973138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600"/>
              <a:buFont typeface="Corbel"/>
              <a:buAutoNum type="alphaLcPeriod"/>
            </a:pPr>
            <a:r>
              <a:rPr lang="en-US"/>
              <a:t>Is used for automatic cleaning for dishes, pans, bakeware and kitchen utensils?</a:t>
            </a:r>
            <a:endParaRPr/>
          </a:p>
          <a:p>
            <a:pPr indent="-461963" lvl="1" marL="973138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600"/>
              <a:buFont typeface="Corbel"/>
              <a:buAutoNum type="alphaLcPeriod"/>
            </a:pPr>
            <a:r>
              <a:rPr lang="en-US"/>
              <a:t>Is an oven with a fan that circulates heated air evenly around the food in the cooking?</a:t>
            </a:r>
            <a:endParaRPr/>
          </a:p>
          <a:p>
            <a:pPr indent="-461963" lvl="1" marL="973138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600"/>
              <a:buFont typeface="Corbel"/>
              <a:buAutoNum type="alphaLcPeriod"/>
            </a:pPr>
            <a:r>
              <a:rPr lang="en-US"/>
              <a:t>Is used for baking waffles and grilling sandwiches?</a:t>
            </a:r>
            <a:endParaRPr/>
          </a:p>
          <a:p>
            <a:pPr indent="-461963" lvl="1" marL="973138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600"/>
              <a:buFont typeface="Corbel"/>
              <a:buAutoNum type="alphaLcPeriod"/>
            </a:pPr>
            <a:r>
              <a:rPr lang="en-US"/>
              <a:t>Is used to cook foods over the course of several hours or to keep foods warm?</a:t>
            </a:r>
            <a:endParaRPr/>
          </a:p>
          <a:p>
            <a:pPr indent="-461963" lvl="1" marL="973138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600"/>
              <a:buFont typeface="Corbel"/>
              <a:buAutoNum type="alphaLcPeriod"/>
            </a:pPr>
            <a:r>
              <a:rPr lang="en-US"/>
              <a:t>Is a hand-held motorized blade with a long handle that is used to blend food, often in the cooking container?</a:t>
            </a:r>
            <a:endParaRPr/>
          </a:p>
          <a:p>
            <a:pPr indent="-461963" lvl="1" marL="973138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600"/>
              <a:buFont typeface="Corbel"/>
              <a:buAutoNum type="alphaLcPeriod"/>
            </a:pPr>
            <a:r>
              <a:rPr lang="en-US"/>
              <a:t>Is an electronic device used to display numerical reading of the weight?</a:t>
            </a:r>
            <a:endParaRPr/>
          </a:p>
          <a:p>
            <a:pPr indent="-452438" lvl="0" marL="511175" rtl="0" algn="l">
              <a:lnSpc>
                <a:spcPct val="90000"/>
              </a:lnSpc>
              <a:spcBef>
                <a:spcPts val="1800"/>
              </a:spcBef>
              <a:spcAft>
                <a:spcPts val="0"/>
              </a:spcAft>
              <a:buSzPts val="1760"/>
              <a:buFont typeface="Corbel"/>
              <a:buAutoNum type="arabicPeriod"/>
            </a:pPr>
            <a:r>
              <a:rPr lang="en-US"/>
              <a:t>If you were going to purchase an appliance, what factors would you consider when making the selection?</a:t>
            </a:r>
            <a:endParaRPr/>
          </a:p>
          <a:p>
            <a:pPr indent="-340678" lvl="0" marL="511175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760"/>
              <a:buFont typeface="Corbel"/>
              <a:buNone/>
            </a:pPr>
            <a:r>
              <a:t/>
            </a:r>
            <a:endParaRPr/>
          </a:p>
        </p:txBody>
      </p:sp>
      <p:pic>
        <p:nvPicPr>
          <p:cNvPr id="498" name="Google Shape;498;p64"/>
          <p:cNvPicPr preferRelativeResize="0"/>
          <p:nvPr/>
        </p:nvPicPr>
        <p:blipFill rotWithShape="1">
          <a:blip r:embed="rId3">
            <a:alphaModFix/>
          </a:blip>
          <a:srcRect b="111580" l="-161974" r="161974" t="-111580"/>
          <a:stretch/>
        </p:blipFill>
        <p:spPr>
          <a:xfrm>
            <a:off x="-5429927" y="-5975350"/>
            <a:ext cx="6915556" cy="564261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7C85"/>
        </a:solidFill>
      </p:bgPr>
    </p:bg>
    <p:spTree>
      <p:nvGrpSpPr>
        <p:cNvPr id="502" name="Shape 5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3" name="Google Shape;503;p65"/>
          <p:cNvSpPr txBox="1"/>
          <p:nvPr>
            <p:ph type="title"/>
          </p:nvPr>
        </p:nvSpPr>
        <p:spPr>
          <a:xfrm>
            <a:off x="1143000" y="619025"/>
            <a:ext cx="9875400" cy="1356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>
                <a:solidFill>
                  <a:srgbClr val="6600CC"/>
                </a:solidFill>
              </a:rPr>
              <a:t>Unit Review</a:t>
            </a:r>
            <a:br>
              <a:rPr lang="en-US">
                <a:solidFill>
                  <a:srgbClr val="6600CC"/>
                </a:solidFill>
              </a:rPr>
            </a:br>
            <a:endParaRPr sz="1600">
              <a:solidFill>
                <a:srgbClr val="6600CC"/>
              </a:solidFill>
            </a:endParaRPr>
          </a:p>
        </p:txBody>
      </p:sp>
      <p:sp>
        <p:nvSpPr>
          <p:cNvPr id="504" name="Google Shape;504;p65"/>
          <p:cNvSpPr txBox="1"/>
          <p:nvPr>
            <p:ph idx="1" type="body"/>
          </p:nvPr>
        </p:nvSpPr>
        <p:spPr>
          <a:xfrm>
            <a:off x="1143000" y="2057400"/>
            <a:ext cx="10267950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57200" lvl="0" marL="50292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760"/>
              <a:buFont typeface="Corbel"/>
              <a:buAutoNum type="arabicPeriod" startAt="3"/>
            </a:pPr>
            <a:r>
              <a:rPr lang="en-US"/>
              <a:t>List the guidelines that are important to remember when operating and caring for kitchen equipment.</a:t>
            </a:r>
            <a:endParaRPr/>
          </a:p>
          <a:p>
            <a:pPr indent="-457200" lvl="0" marL="50292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760"/>
              <a:buFont typeface="Corbel"/>
              <a:buAutoNum type="arabicPeriod" startAt="3"/>
            </a:pPr>
            <a:r>
              <a:rPr lang="en-US"/>
              <a:t>Which kitchen tool(s) would you use if you were going to:</a:t>
            </a:r>
            <a:endParaRPr/>
          </a:p>
          <a:p>
            <a:pPr indent="-393700" lvl="1" marL="855663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600"/>
              <a:buFont typeface="Corbel"/>
              <a:buAutoNum type="alphaLcPeriod"/>
            </a:pPr>
            <a:r>
              <a:rPr lang="en-US"/>
              <a:t>Lift green beans out of their liquid?</a:t>
            </a:r>
            <a:endParaRPr/>
          </a:p>
          <a:p>
            <a:pPr indent="-393700" lvl="1" marL="855663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600"/>
              <a:buFont typeface="Corbel"/>
              <a:buAutoNum type="alphaLcPeriod"/>
            </a:pPr>
            <a:r>
              <a:rPr lang="en-US"/>
              <a:t>Serve soup?</a:t>
            </a:r>
            <a:endParaRPr/>
          </a:p>
          <a:p>
            <a:pPr indent="-393700" lvl="1" marL="855663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600"/>
              <a:buFont typeface="Corbel"/>
              <a:buAutoNum type="alphaLcPeriod"/>
            </a:pPr>
            <a:r>
              <a:rPr lang="en-US"/>
              <a:t>Hold meat while slicing a roast?</a:t>
            </a:r>
            <a:endParaRPr/>
          </a:p>
          <a:p>
            <a:pPr indent="-393700" lvl="1" marL="855663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600"/>
              <a:buFont typeface="Corbel"/>
              <a:buAutoNum type="alphaLcPeriod"/>
            </a:pPr>
            <a:r>
              <a:rPr lang="en-US"/>
              <a:t>Cut a whole chicken into smaller pieces?</a:t>
            </a:r>
            <a:endParaRPr/>
          </a:p>
          <a:p>
            <a:pPr indent="-393700" lvl="1" marL="855663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600"/>
              <a:buFont typeface="Corbel"/>
              <a:buAutoNum type="alphaLcPeriod"/>
            </a:pPr>
            <a:r>
              <a:rPr lang="en-US"/>
              <a:t>Chop an onion?</a:t>
            </a:r>
            <a:endParaRPr/>
          </a:p>
          <a:p>
            <a:pPr indent="-393700" lvl="1" marL="855663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600"/>
              <a:buFont typeface="Corbel"/>
              <a:buAutoNum type="alphaLcPeriod"/>
            </a:pPr>
            <a:r>
              <a:rPr lang="en-US"/>
              <a:t>Core an apple?</a:t>
            </a:r>
            <a:endParaRPr/>
          </a:p>
          <a:p>
            <a:pPr indent="-393700" lvl="1" marL="855663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600"/>
              <a:buFont typeface="Corbel"/>
              <a:buAutoNum type="alphaLcPeriod"/>
            </a:pPr>
            <a:r>
              <a:rPr lang="en-US"/>
              <a:t>Rinse and drain blackberries?</a:t>
            </a:r>
            <a:endParaRPr/>
          </a:p>
          <a:p>
            <a:pPr indent="-393700" lvl="1" marL="855663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600"/>
              <a:buFont typeface="Corbel"/>
              <a:buAutoNum type="alphaLcPeriod"/>
            </a:pPr>
            <a:r>
              <a:rPr lang="en-US"/>
              <a:t>Measure a cup of shortening?</a:t>
            </a:r>
            <a:endParaRPr/>
          </a:p>
        </p:txBody>
      </p:sp>
      <p:pic>
        <p:nvPicPr>
          <p:cNvPr id="505" name="Google Shape;505;p65"/>
          <p:cNvPicPr preferRelativeResize="0"/>
          <p:nvPr/>
        </p:nvPicPr>
        <p:blipFill rotWithShape="1">
          <a:blip r:embed="rId3">
            <a:alphaModFix/>
          </a:blip>
          <a:srcRect b="111580" l="-161974" r="161974" t="-111580"/>
          <a:stretch/>
        </p:blipFill>
        <p:spPr>
          <a:xfrm>
            <a:off x="-5429927" y="-5975350"/>
            <a:ext cx="6915556" cy="564261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7C85"/>
        </a:solidFill>
      </p:bgPr>
    </p:bg>
    <p:spTree>
      <p:nvGrpSpPr>
        <p:cNvPr id="509" name="Shape 5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0" name="Google Shape;510;p66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>
                <a:solidFill>
                  <a:srgbClr val="6600CC"/>
                </a:solidFill>
              </a:rPr>
              <a:t>Unit Review</a:t>
            </a:r>
            <a:br>
              <a:rPr lang="en-US">
                <a:solidFill>
                  <a:srgbClr val="6600CC"/>
                </a:solidFill>
              </a:rPr>
            </a:br>
            <a:endParaRPr sz="1600">
              <a:solidFill>
                <a:srgbClr val="6600CC"/>
              </a:solidFill>
            </a:endParaRPr>
          </a:p>
        </p:txBody>
      </p:sp>
      <p:sp>
        <p:nvSpPr>
          <p:cNvPr id="511" name="Google Shape;511;p66"/>
          <p:cNvSpPr txBox="1"/>
          <p:nvPr>
            <p:ph idx="1" type="body"/>
          </p:nvPr>
        </p:nvSpPr>
        <p:spPr>
          <a:xfrm>
            <a:off x="1143000" y="2057400"/>
            <a:ext cx="10267950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57200" lvl="0" marL="50292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760"/>
              <a:buFont typeface="Corbel"/>
              <a:buAutoNum type="arabicPeriod" startAt="4"/>
            </a:pPr>
            <a:r>
              <a:rPr lang="en-US"/>
              <a:t>Which kitchen tool(s) would you use if you were going to:</a:t>
            </a:r>
            <a:endParaRPr/>
          </a:p>
          <a:p>
            <a:pPr indent="-457200" lvl="1" marL="73152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600"/>
              <a:buFont typeface="Corbel"/>
              <a:buAutoNum type="alphaLcPeriod" startAt="9"/>
            </a:pPr>
            <a:r>
              <a:rPr lang="en-US"/>
              <a:t>Measure a teaspoon of salt?</a:t>
            </a:r>
            <a:endParaRPr/>
          </a:p>
          <a:p>
            <a:pPr indent="-457200" lvl="1" marL="73152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600"/>
              <a:buFont typeface="Corbel"/>
              <a:buAutoNum type="alphaLcPeriod" startAt="9"/>
            </a:pPr>
            <a:r>
              <a:rPr lang="en-US"/>
              <a:t>Level the flour in a measuring cup?</a:t>
            </a:r>
            <a:endParaRPr/>
          </a:p>
          <a:p>
            <a:pPr indent="-457200" lvl="1" marL="73152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600"/>
              <a:buFont typeface="Corbel"/>
              <a:buAutoNum type="alphaLcPeriod" startAt="9"/>
            </a:pPr>
            <a:r>
              <a:rPr lang="en-US"/>
              <a:t>Cut shortening and flour when making a pie crust?</a:t>
            </a:r>
            <a:endParaRPr/>
          </a:p>
          <a:p>
            <a:pPr indent="-457200" lvl="1" marL="73152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600"/>
              <a:buFont typeface="Corbel"/>
              <a:buAutoNum type="alphaLcPeriod" startAt="9"/>
            </a:pPr>
            <a:r>
              <a:rPr lang="en-US"/>
              <a:t>Scrape the sides of a mixing bowl?</a:t>
            </a:r>
            <a:endParaRPr/>
          </a:p>
          <a:p>
            <a:pPr indent="-457200" lvl="1" marL="73152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600"/>
              <a:buFont typeface="Corbel"/>
              <a:buAutoNum type="alphaLcPeriod" startAt="9"/>
            </a:pPr>
            <a:r>
              <a:rPr lang="en-US"/>
              <a:t>Bake a thin sheet cake?</a:t>
            </a:r>
            <a:endParaRPr/>
          </a:p>
          <a:p>
            <a:pPr indent="-457200" lvl="1" marL="73152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600"/>
              <a:buFont typeface="Corbel"/>
              <a:buAutoNum type="alphaLcPeriod" startAt="9"/>
            </a:pPr>
            <a:r>
              <a:rPr lang="en-US"/>
              <a:t>Bake a pound cake?</a:t>
            </a:r>
            <a:endParaRPr/>
          </a:p>
          <a:p>
            <a:pPr indent="-457200" lvl="1" marL="73152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600"/>
              <a:buFont typeface="Corbel"/>
              <a:buAutoNum type="alphaLcPeriod" startAt="9"/>
            </a:pPr>
            <a:r>
              <a:rPr lang="en-US"/>
              <a:t>Bake a cheesecake?</a:t>
            </a:r>
            <a:endParaRPr/>
          </a:p>
          <a:p>
            <a:pPr indent="-457200" lvl="1" marL="73152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600"/>
              <a:buFont typeface="Corbel"/>
              <a:buAutoNum type="alphaLcPeriod" startAt="9"/>
            </a:pPr>
            <a:r>
              <a:rPr lang="en-US"/>
              <a:t>Cool a cake?</a:t>
            </a:r>
            <a:endParaRPr/>
          </a:p>
          <a:p>
            <a:pPr indent="-457200" lvl="1" marL="73152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600"/>
              <a:buFont typeface="Corbel"/>
              <a:buAutoNum type="alphaLcPeriod" startAt="9"/>
            </a:pPr>
            <a:r>
              <a:rPr lang="en-US"/>
              <a:t>Clean food from pans?</a:t>
            </a:r>
            <a:endParaRPr/>
          </a:p>
          <a:p>
            <a:pPr indent="-457200" lvl="1" marL="73152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600"/>
              <a:buFont typeface="Corbel"/>
              <a:buAutoNum type="alphaLcPeriod" startAt="9"/>
            </a:pPr>
            <a:r>
              <a:rPr lang="en-US"/>
              <a:t>Fill a bottle?</a:t>
            </a:r>
            <a:endParaRPr/>
          </a:p>
          <a:p>
            <a:pPr indent="-457200" lvl="1" marL="73152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600"/>
              <a:buFont typeface="Corbel"/>
              <a:buAutoNum type="alphaLcPeriod" startAt="9"/>
            </a:pPr>
            <a:r>
              <a:rPr lang="en-US"/>
              <a:t>Determine the doneness of a roast?</a:t>
            </a:r>
            <a:endParaRPr/>
          </a:p>
        </p:txBody>
      </p:sp>
      <p:pic>
        <p:nvPicPr>
          <p:cNvPr id="512" name="Google Shape;512;p66"/>
          <p:cNvPicPr preferRelativeResize="0"/>
          <p:nvPr/>
        </p:nvPicPr>
        <p:blipFill rotWithShape="1">
          <a:blip r:embed="rId3">
            <a:alphaModFix/>
          </a:blip>
          <a:srcRect b="111580" l="-161974" r="161974" t="-111580"/>
          <a:stretch/>
        </p:blipFill>
        <p:spPr>
          <a:xfrm>
            <a:off x="-5429927" y="-5975350"/>
            <a:ext cx="6915556" cy="564261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7C85"/>
        </a:solidFill>
      </p:bgPr>
    </p:bg>
    <p:spTree>
      <p:nvGrpSpPr>
        <p:cNvPr id="516" name="Shape 5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7" name="Google Shape;517;p67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>
                <a:solidFill>
                  <a:srgbClr val="6600CC"/>
                </a:solidFill>
              </a:rPr>
              <a:t>Unit Review</a:t>
            </a:r>
            <a:br>
              <a:rPr lang="en-US">
                <a:solidFill>
                  <a:srgbClr val="6600CC"/>
                </a:solidFill>
              </a:rPr>
            </a:br>
            <a:endParaRPr sz="1600">
              <a:solidFill>
                <a:srgbClr val="6600CC"/>
              </a:solidFill>
            </a:endParaRPr>
          </a:p>
        </p:txBody>
      </p:sp>
      <p:sp>
        <p:nvSpPr>
          <p:cNvPr id="518" name="Google Shape;518;p67"/>
          <p:cNvSpPr txBox="1"/>
          <p:nvPr>
            <p:ph idx="1" type="body"/>
          </p:nvPr>
        </p:nvSpPr>
        <p:spPr>
          <a:xfrm>
            <a:off x="1143000" y="2057400"/>
            <a:ext cx="10267950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57200" lvl="0" marL="50292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760"/>
              <a:buFont typeface="Corbel"/>
              <a:buAutoNum type="arabicPeriod" startAt="5"/>
            </a:pPr>
            <a:r>
              <a:rPr lang="en-US"/>
              <a:t>What are three procedures you should follow when using small kitchen tools?</a:t>
            </a:r>
            <a:endParaRPr/>
          </a:p>
          <a:p>
            <a:pPr indent="-457200" lvl="0" marL="50292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760"/>
              <a:buFont typeface="Corbel"/>
              <a:buAutoNum type="arabicPeriod" startAt="5"/>
            </a:pPr>
            <a:r>
              <a:rPr lang="en-US"/>
              <a:t>What are three rules to use for storing kitchen tools?</a:t>
            </a:r>
            <a:endParaRPr>
              <a:solidFill>
                <a:schemeClr val="dk1"/>
              </a:solidFill>
            </a:endParaRPr>
          </a:p>
        </p:txBody>
      </p:sp>
      <p:pic>
        <p:nvPicPr>
          <p:cNvPr id="519" name="Google Shape;519;p67"/>
          <p:cNvPicPr preferRelativeResize="0"/>
          <p:nvPr/>
        </p:nvPicPr>
        <p:blipFill rotWithShape="1">
          <a:blip r:embed="rId3">
            <a:alphaModFix/>
          </a:blip>
          <a:srcRect b="111580" l="-161974" r="161974" t="-111580"/>
          <a:stretch/>
        </p:blipFill>
        <p:spPr>
          <a:xfrm>
            <a:off x="-5429927" y="-5975350"/>
            <a:ext cx="6915556" cy="564261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7C85"/>
        </a:solidFill>
      </p:bgPr>
    </p:bg>
    <p:spTree>
      <p:nvGrpSpPr>
        <p:cNvPr id="523" name="Shape 5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4" name="Google Shape;524;p68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>
                <a:solidFill>
                  <a:srgbClr val="6600CC"/>
                </a:solidFill>
              </a:rPr>
              <a:t>Unit Review</a:t>
            </a:r>
            <a:br>
              <a:rPr lang="en-US">
                <a:solidFill>
                  <a:srgbClr val="6600CC"/>
                </a:solidFill>
              </a:rPr>
            </a:br>
            <a:endParaRPr sz="1600">
              <a:solidFill>
                <a:srgbClr val="6600CC"/>
              </a:solidFill>
            </a:endParaRPr>
          </a:p>
        </p:txBody>
      </p:sp>
      <p:pic>
        <p:nvPicPr>
          <p:cNvPr id="525" name="Google Shape;525;p68"/>
          <p:cNvPicPr preferRelativeResize="0"/>
          <p:nvPr/>
        </p:nvPicPr>
        <p:blipFill rotWithShape="1">
          <a:blip r:embed="rId3">
            <a:alphaModFix/>
          </a:blip>
          <a:srcRect b="111580" l="-161974" r="161974" t="-111580"/>
          <a:stretch/>
        </p:blipFill>
        <p:spPr>
          <a:xfrm>
            <a:off x="-5429927" y="-5975350"/>
            <a:ext cx="6915556" cy="5642611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526" name="Google Shape;526;p68"/>
          <p:cNvGraphicFramePr/>
          <p:nvPr/>
        </p:nvGraphicFramePr>
        <p:xfrm>
          <a:off x="1143000" y="1965960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{C44257CB-2E0F-4305-A70F-A9A19D5B36D8}</a:tableStyleId>
              </a:tblPr>
              <a:tblGrid>
                <a:gridCol w="3291850"/>
                <a:gridCol w="3291850"/>
                <a:gridCol w="3291850"/>
              </a:tblGrid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u="none" cap="none" strike="noStrike"/>
                        <a:t>consumer publications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continuous cleaning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cooktop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cross-contamination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feature</a:t>
                      </a:r>
                      <a:endParaRPr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immerse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manual cleaning oven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radiant heat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range</a:t>
                      </a:r>
                      <a:endParaRPr sz="2000"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self-cleaning oven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stock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warranty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wattage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2000"/>
                    </a:p>
                  </a:txBody>
                  <a:tcPr marT="45725" marB="45725" marR="91450" marL="91450"/>
                </a:tc>
              </a:tr>
            </a:tbl>
          </a:graphicData>
        </a:graphic>
      </p:graphicFrame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Sp="0">
  <p:cSld>
    <p:bg>
      <p:bgPr>
        <a:solidFill>
          <a:srgbClr val="007C85"/>
        </a:solidFill>
      </p:bgPr>
    </p:bg>
    <p:spTree>
      <p:nvGrpSpPr>
        <p:cNvPr id="530" name="Shape 5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1" name="Google Shape;531;p69"/>
          <p:cNvSpPr/>
          <p:nvPr/>
        </p:nvSpPr>
        <p:spPr>
          <a:xfrm>
            <a:off x="7620000" y="0"/>
            <a:ext cx="4572000" cy="6858000"/>
          </a:xfrm>
          <a:prstGeom prst="rect">
            <a:avLst/>
          </a:prstGeom>
          <a:solidFill>
            <a:schemeClr val="lt1"/>
          </a:solidFill>
          <a:ln cap="flat" cmpd="sng" w="19050">
            <a:solidFill>
              <a:srgbClr val="79851C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  <p:sp>
        <p:nvSpPr>
          <p:cNvPr id="532" name="Google Shape;532;p69"/>
          <p:cNvSpPr txBox="1"/>
          <p:nvPr>
            <p:ph idx="1" type="subTitle"/>
          </p:nvPr>
        </p:nvSpPr>
        <p:spPr>
          <a:xfrm>
            <a:off x="381001" y="4019551"/>
            <a:ext cx="7238999" cy="1990724"/>
          </a:xfrm>
          <a:prstGeom prst="rect">
            <a:avLst/>
          </a:prstGeom>
          <a:solidFill>
            <a:srgbClr val="007C85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520"/>
              <a:buNone/>
            </a:pPr>
            <a:r>
              <a:rPr lang="en-US" sz="4400"/>
              <a:t>End of Unit 11</a:t>
            </a:r>
            <a:endParaRPr/>
          </a:p>
        </p:txBody>
      </p:sp>
      <p:pic>
        <p:nvPicPr>
          <p:cNvPr id="533" name="Google Shape;533;p6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074241" y="1407689"/>
            <a:ext cx="3663518" cy="545031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7C85"/>
        </a:solidFill>
      </p:bgPr>
    </p:bg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18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/>
              <a:t>Common Kitchen Equipment</a:t>
            </a:r>
            <a:br>
              <a:rPr lang="en-US"/>
            </a:br>
            <a:r>
              <a:rPr lang="en-US" sz="1600">
                <a:solidFill>
                  <a:srgbClr val="6600CC"/>
                </a:solidFill>
              </a:rPr>
              <a:t>Objective 1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121" name="Google Shape;121;p18"/>
          <p:cNvSpPr txBox="1"/>
          <p:nvPr>
            <p:ph idx="1" type="body"/>
          </p:nvPr>
        </p:nvSpPr>
        <p:spPr>
          <a:xfrm>
            <a:off x="1143001" y="2057400"/>
            <a:ext cx="5586273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7112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760"/>
              <a:buNone/>
            </a:pPr>
            <a:r>
              <a:t/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Electric knife — A knife with agitating blades; used for large or more difficult cutting jobs such as carving roasts or slicing hot bread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Blender — Uses whirling blades to blend, whip, mix, chop, and puree foods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Digital scale — Electronic device used to display numerical reading of the weight</a:t>
            </a:r>
            <a:endParaRPr/>
          </a:p>
          <a:p>
            <a:pPr indent="-7112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None/>
            </a:pPr>
            <a:r>
              <a:t/>
            </a:r>
            <a:endParaRPr/>
          </a:p>
        </p:txBody>
      </p:sp>
      <p:pic>
        <p:nvPicPr>
          <p:cNvPr id="122" name="Google Shape;122;p1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925554" y="2332607"/>
            <a:ext cx="2667852" cy="14591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23" name="Google Shape;123;p1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0022889" y="2493761"/>
            <a:ext cx="1729801" cy="2595979"/>
          </a:xfrm>
          <a:prstGeom prst="rect">
            <a:avLst/>
          </a:prstGeom>
          <a:noFill/>
          <a:ln>
            <a:noFill/>
          </a:ln>
        </p:spPr>
      </p:pic>
      <p:pic>
        <p:nvPicPr>
          <p:cNvPr id="124" name="Google Shape;124;p18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7659675" y="4507637"/>
            <a:ext cx="2363214" cy="170235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7C85"/>
        </a:solidFill>
      </p:bgPr>
    </p:bg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19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/>
              <a:t>Common Kitchen Equipment</a:t>
            </a:r>
            <a:br>
              <a:rPr lang="en-US"/>
            </a:br>
            <a:r>
              <a:rPr lang="en-US" sz="1600">
                <a:solidFill>
                  <a:srgbClr val="6600CC"/>
                </a:solidFill>
              </a:rPr>
              <a:t>Objective 1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130" name="Google Shape;130;p19"/>
          <p:cNvSpPr txBox="1"/>
          <p:nvPr>
            <p:ph idx="1" type="body"/>
          </p:nvPr>
        </p:nvSpPr>
        <p:spPr>
          <a:xfrm>
            <a:off x="1143002" y="2057400"/>
            <a:ext cx="5115756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18288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Food processor — Has a container and interchangeable blades for beating, mixing, blending, whipping, slicing, grating, and pureeing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Hand mixer — Handheld equipment used for whipping and mixing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Free-standing mixer — A mixer with a built-in base that is often used for mixing cake, cookie dough, and batter </a:t>
            </a:r>
            <a:endParaRPr/>
          </a:p>
        </p:txBody>
      </p:sp>
      <p:pic>
        <p:nvPicPr>
          <p:cNvPr id="131" name="Google Shape;131;p1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193359" y="1287781"/>
            <a:ext cx="2364538" cy="2337706"/>
          </a:xfrm>
          <a:prstGeom prst="rect">
            <a:avLst/>
          </a:prstGeom>
          <a:noFill/>
          <a:ln>
            <a:noFill/>
          </a:ln>
        </p:spPr>
      </p:pic>
      <p:pic>
        <p:nvPicPr>
          <p:cNvPr id="132" name="Google Shape;132;p1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619567" y="3076056"/>
            <a:ext cx="2294883" cy="1833296"/>
          </a:xfrm>
          <a:prstGeom prst="rect">
            <a:avLst/>
          </a:prstGeom>
          <a:noFill/>
          <a:ln>
            <a:noFill/>
          </a:ln>
        </p:spPr>
      </p:pic>
      <p:pic>
        <p:nvPicPr>
          <p:cNvPr id="133" name="Google Shape;133;p19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9312675" y="3879542"/>
            <a:ext cx="2115612" cy="256046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7C85"/>
        </a:solidFill>
      </p:bgPr>
    </p:bg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20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/>
              <a:t>Common Kitchen Equipment</a:t>
            </a:r>
            <a:br>
              <a:rPr lang="en-US"/>
            </a:br>
            <a:r>
              <a:rPr lang="en-US" sz="1600">
                <a:solidFill>
                  <a:srgbClr val="6600CC"/>
                </a:solidFill>
              </a:rPr>
              <a:t>Objective 1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139" name="Google Shape;139;p20"/>
          <p:cNvSpPr txBox="1"/>
          <p:nvPr>
            <p:ph idx="1" type="body"/>
          </p:nvPr>
        </p:nvSpPr>
        <p:spPr>
          <a:xfrm>
            <a:off x="1143002" y="2057400"/>
            <a:ext cx="5115756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18288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Immersion blender — Hand-held motorized blade with a long handle that is used to blend food, often in the cooking container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Bread machine — An appliance that mixes, kneads, and bakes a 1-to 2-pound loaf of bread in 2 to 3 hours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Steamer — Uses steam heat to cook vegetables</a:t>
            </a:r>
            <a:endParaRPr/>
          </a:p>
        </p:txBody>
      </p:sp>
      <p:pic>
        <p:nvPicPr>
          <p:cNvPr id="140" name="Google Shape;140;p2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564351" y="2626001"/>
            <a:ext cx="1004931" cy="3141956"/>
          </a:xfrm>
          <a:prstGeom prst="rect">
            <a:avLst/>
          </a:prstGeom>
          <a:noFill/>
          <a:ln>
            <a:noFill/>
          </a:ln>
        </p:spPr>
      </p:pic>
      <p:pic>
        <p:nvPicPr>
          <p:cNvPr id="141" name="Google Shape;141;p2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569282" y="1898032"/>
            <a:ext cx="2172505" cy="1887387"/>
          </a:xfrm>
          <a:prstGeom prst="rect">
            <a:avLst/>
          </a:prstGeom>
          <a:noFill/>
          <a:ln>
            <a:noFill/>
          </a:ln>
        </p:spPr>
      </p:pic>
      <p:pic>
        <p:nvPicPr>
          <p:cNvPr id="142" name="Google Shape;142;p20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9796806" y="3195484"/>
            <a:ext cx="1899824" cy="273498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7C85"/>
        </a:solidFill>
      </p:bgPr>
    </p:bg>
    <p:spTree>
      <p:nvGrpSpPr>
        <p:cNvPr id="146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21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/>
              <a:t>Common Kitchen Equipment</a:t>
            </a:r>
            <a:br>
              <a:rPr lang="en-US"/>
            </a:br>
            <a:r>
              <a:rPr lang="en-US" sz="1600">
                <a:solidFill>
                  <a:srgbClr val="6600CC"/>
                </a:solidFill>
              </a:rPr>
              <a:t>Objective 1</a:t>
            </a:r>
            <a:endParaRPr sz="1600">
              <a:solidFill>
                <a:srgbClr val="6600CC"/>
              </a:solidFill>
            </a:endParaRPr>
          </a:p>
        </p:txBody>
      </p:sp>
      <p:sp>
        <p:nvSpPr>
          <p:cNvPr id="148" name="Google Shape;148;p21"/>
          <p:cNvSpPr txBox="1"/>
          <p:nvPr>
            <p:ph idx="1" type="body"/>
          </p:nvPr>
        </p:nvSpPr>
        <p:spPr>
          <a:xfrm>
            <a:off x="1143002" y="2057400"/>
            <a:ext cx="3920611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18288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Coffee maker — Used for making coffee and other hot drinks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Toaster — Used for toasting bread, bagels, and frozen pancakes or waffles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Toaster oven — Small oven used for small cooking jobs and for toasting bread</a:t>
            </a:r>
            <a:endParaRPr/>
          </a:p>
        </p:txBody>
      </p:sp>
      <p:pic>
        <p:nvPicPr>
          <p:cNvPr id="149" name="Google Shape;149;p2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430955" y="1699751"/>
            <a:ext cx="1640419" cy="23769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50" name="Google Shape;150;p2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9351568" y="1603728"/>
            <a:ext cx="2171880" cy="2386364"/>
          </a:xfrm>
          <a:prstGeom prst="rect">
            <a:avLst/>
          </a:prstGeom>
          <a:noFill/>
          <a:ln>
            <a:noFill/>
          </a:ln>
        </p:spPr>
      </p:pic>
      <p:pic>
        <p:nvPicPr>
          <p:cNvPr id="151" name="Google Shape;151;p21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6646066" y="3637691"/>
            <a:ext cx="3513697" cy="253696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xmlns:r="http://schemas.openxmlformats.org/officeDocument/2006/relationships" name="Basis">
  <a:themeElements>
    <a:clrScheme name="Basis">
      <a:dk1>
        <a:srgbClr val="000000"/>
      </a:dk1>
      <a:lt1>
        <a:srgbClr val="FFFFFF"/>
      </a:lt1>
      <a:dk2>
        <a:srgbClr val="565349"/>
      </a:dk2>
      <a:lt2>
        <a:srgbClr val="DDDDDD"/>
      </a:lt2>
      <a:accent1>
        <a:srgbClr val="A6B727"/>
      </a:accent1>
      <a:accent2>
        <a:srgbClr val="DF5327"/>
      </a:accent2>
      <a:accent3>
        <a:srgbClr val="FE9E00"/>
      </a:accent3>
      <a:accent4>
        <a:srgbClr val="418AB3"/>
      </a:accent4>
      <a:accent5>
        <a:srgbClr val="D7D447"/>
      </a:accent5>
      <a:accent6>
        <a:srgbClr val="818183"/>
      </a:accent6>
      <a:hlink>
        <a:srgbClr val="F59E00"/>
      </a:hlink>
      <a:folHlink>
        <a:srgbClr val="B2B2B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