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y="5143500" cx="9144000"/>
  <p:notesSz cx="6858000" cy="9144000"/>
  <p:embeddedFontLst>
    <p:embeddedFont>
      <p:font typeface="Playfair Display"/>
      <p:regular r:id="rId19"/>
      <p:bold r:id="rId20"/>
      <p:italic r:id="rId21"/>
      <p:boldItalic r:id="rId22"/>
    </p:embeddedFont>
    <p:embeddedFont>
      <p:font typeface="Lato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32DC313-525B-47E1-83EB-D56E6669CC47}">
  <a:tblStyle styleId="{432DC313-525B-47E1-83EB-D56E6669CC4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layfairDisplay-bold.fntdata"/><Relationship Id="rId22" Type="http://schemas.openxmlformats.org/officeDocument/2006/relationships/font" Target="fonts/PlayfairDisplay-boldItalic.fntdata"/><Relationship Id="rId21" Type="http://schemas.openxmlformats.org/officeDocument/2006/relationships/font" Target="fonts/PlayfairDisplay-italic.fntdata"/><Relationship Id="rId24" Type="http://schemas.openxmlformats.org/officeDocument/2006/relationships/font" Target="fonts/Lato-bold.fntdata"/><Relationship Id="rId23" Type="http://schemas.openxmlformats.org/officeDocument/2006/relationships/font" Target="fonts/Lato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Lato-boldItalic.fntdata"/><Relationship Id="rId25" Type="http://schemas.openxmlformats.org/officeDocument/2006/relationships/font" Target="fonts/Lato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font" Target="fonts/PlayfairDisplay-regular.fntdata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6256f8b4ed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6256f8b4ed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6256f8b4ed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6256f8b4ed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6256f8b4ed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6256f8b4ed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6256f8b4ed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6256f8b4ed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6256f8b4ed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6256f8b4ed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6256f8b4ed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6256f8b4ed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6256f8b4ed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6256f8b4ed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6256f8b4ed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6256f8b4ed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6256f8b4ed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6256f8b4ed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6256f8b4ed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6256f8b4ed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6256f8b4ed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6256f8b4ed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coral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Ch. 2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Kitchen Safety</a:t>
            </a:r>
            <a:endParaRPr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1 - Fire Safety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Types of Extinguishers</a:t>
            </a:r>
            <a:endParaRPr/>
          </a:p>
        </p:txBody>
      </p:sp>
      <p:sp>
        <p:nvSpPr>
          <p:cNvPr id="114" name="Google Shape;114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Water based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Dousing fire with water; recharged with a clean water source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Used only on class A fires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Foam extinguishers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Cool and cover in a blanket of foam to suppress air from reaching fire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Class A or B fires only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Dry chemical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Interrupt chemical reactions that keep a fire burning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 on class A, B, C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Know before use</a:t>
            </a:r>
            <a:endParaRPr/>
          </a:p>
        </p:txBody>
      </p:sp>
      <p:sp>
        <p:nvSpPr>
          <p:cNvPr id="120" name="Google Shape;120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Know the location of extinguishers, and what type they are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Know how to use with the PASS system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P - pull the pin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A - aim low and the base of the fire, stand 6-8 feet away from fire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S - squeeze the trigger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	S - sweep from side to side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Fire emergency plans</a:t>
            </a:r>
            <a:endParaRPr/>
          </a:p>
        </p:txBody>
      </p:sp>
      <p:sp>
        <p:nvSpPr>
          <p:cNvPr id="126" name="Google Shape;126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Established plan of action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Posted fire department contact numbers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Post a diagram of the floor plan with escape routes, exits, and assembly points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Drills give you a chance to practice safe behaviors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Call fire department, stay calm, shut off any valves that you can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Get people out, know where to meet, gather at assembly point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	Look for anyone missing, let firefighters know ASAP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1 concepts</a:t>
            </a:r>
            <a:endParaRPr/>
          </a:p>
        </p:txBody>
      </p:sp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Identify fire hazards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Controlling fires by using alarms and extinguishers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Using a fire emergency plan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1 vocabulary</a:t>
            </a:r>
            <a:endParaRPr/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Arson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Assembly points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Automatic fire control systems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Evacuation routes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Fire detectors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Fire emergency plan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Fire extinguishers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Hood suppression systems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Fire Hazards</a:t>
            </a:r>
            <a:endParaRPr/>
          </a:p>
        </p:txBody>
      </p:sp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Accidental fires start for many reasons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Open flames, grease, water+electricity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Often results from carelessness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Arson is deliberate, and should be prevented with security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Be aware of fire hazards to avoid accidental fires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	Gas, open flames, heat, grease, electrical wiring, unsafe storage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Fire Hazards</a:t>
            </a:r>
            <a:endParaRPr/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Stoves, ranges and other heating equipment that use natural gas or propane with a pilot light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Open flames and heat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Gas burners, wood fires can set flammable materials on fire; hot items can also catch fire, also matches, candles, cigarettes/cigars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Motors in equipment can get hot enough to start a fire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Fire Hazards</a:t>
            </a:r>
            <a:endParaRPr/>
          </a:p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Grease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Layers left in or on equipment can ignite when heated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Electrical wiring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Faulty wiring or improper use; use outlets and cords carefully; use the right type of plug/outlet; keep away from water; do not overload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Unsafe storage areas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	Store flammable items far away from chance of flames or heat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Fire control</a:t>
            </a:r>
            <a:endParaRPr/>
          </a:p>
        </p:txBody>
      </p:sp>
      <p:sp>
        <p:nvSpPr>
          <p:cNvPr id="96" name="Google Shape;96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Fire detectors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Smoke - works best in open circulation areas; detects presence of smoke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Heat - sudden rise in temperature, does not need presence of smoke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Automatic hood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Located above equipment, releases chemicals (liquid or powder form), carbon dioxide, or gases to smother a fire and put it out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Automatic systems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	Release water, alarms, and extinguishers at the detection of heat from fire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Fire control</a:t>
            </a:r>
            <a:endParaRPr/>
          </a:p>
        </p:txBody>
      </p:sp>
      <p:sp>
        <p:nvSpPr>
          <p:cNvPr id="102" name="Google Shape;102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Fire extinguishers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Handheld devices used to put out a small fire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	Use for no more than 3 feet wide or 3 feet tall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Fires are grouped into 5 classes, depending on material involved in fire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Fire extinguishers and Classes of fire</a:t>
            </a:r>
            <a:endParaRPr/>
          </a:p>
        </p:txBody>
      </p:sp>
      <p:graphicFrame>
        <p:nvGraphicFramePr>
          <p:cNvPr id="108" name="Google Shape;108;p21"/>
          <p:cNvGraphicFramePr/>
          <p:nvPr/>
        </p:nvGraphicFramePr>
        <p:xfrm>
          <a:off x="311700" y="1619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{432DC313-525B-47E1-83EB-D56E6669CC47}</a:tableStyleId>
              </a:tblPr>
              <a:tblGrid>
                <a:gridCol w="1330275"/>
                <a:gridCol w="7190325"/>
              </a:tblGrid>
              <a:tr h="4663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Class A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Solids (paper, cloth, wood, plastic)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461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Class B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Flammable and combustible liquids (gasoline, alcohol, oil, paints, lacquers, gases)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461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Class C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Energized electrical equipment (cords, outlets, circuits, motors, switches, wiring)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461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Class D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Combustible metals (switches, wiring, iron, copper)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461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Class K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Cooking oils and fats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56BE56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