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9108021723_0_3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9108021723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3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2047275" y="7121000"/>
            <a:ext cx="1935900" cy="1980600"/>
          </a:xfrm>
          <a:prstGeom prst="ellipse">
            <a:avLst/>
          </a:prstGeom>
          <a:solidFill>
            <a:srgbClr val="1C45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/>
          <p:nvPr/>
        </p:nvSpPr>
        <p:spPr>
          <a:xfrm>
            <a:off x="2470100" y="6431150"/>
            <a:ext cx="1068000" cy="8235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/>
          <p:nvPr/>
        </p:nvSpPr>
        <p:spPr>
          <a:xfrm>
            <a:off x="2470100" y="4313725"/>
            <a:ext cx="1068000" cy="2117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/>
          <p:nvPr/>
        </p:nvSpPr>
        <p:spPr>
          <a:xfrm>
            <a:off x="2470100" y="3665025"/>
            <a:ext cx="1068000" cy="6486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/>
          <p:nvPr/>
        </p:nvSpPr>
        <p:spPr>
          <a:xfrm>
            <a:off x="2481225" y="2841525"/>
            <a:ext cx="1068000" cy="823500"/>
          </a:xfrm>
          <a:prstGeom prst="rect">
            <a:avLst/>
          </a:prstGeom>
          <a:solidFill>
            <a:srgbClr val="E0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3"/>
          <p:cNvSpPr/>
          <p:nvPr/>
        </p:nvSpPr>
        <p:spPr>
          <a:xfrm>
            <a:off x="2470100" y="2300825"/>
            <a:ext cx="1068000" cy="540600"/>
          </a:xfrm>
          <a:prstGeom prst="rect">
            <a:avLst/>
          </a:prstGeom>
          <a:solidFill>
            <a:srgbClr val="CC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3"/>
          <p:cNvSpPr/>
          <p:nvPr/>
        </p:nvSpPr>
        <p:spPr>
          <a:xfrm>
            <a:off x="2470100" y="1379700"/>
            <a:ext cx="1068000" cy="957000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99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3"/>
          <p:cNvSpPr txBox="1"/>
          <p:nvPr/>
        </p:nvSpPr>
        <p:spPr>
          <a:xfrm>
            <a:off x="1357575" y="6030600"/>
            <a:ext cx="6897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40</a:t>
            </a:r>
            <a:r>
              <a:rPr lang="en" sz="2100"/>
              <a:t>℉</a:t>
            </a:r>
            <a:endParaRPr sz="2100"/>
          </a:p>
        </p:txBody>
      </p:sp>
      <p:sp>
        <p:nvSpPr>
          <p:cNvPr id="62" name="Google Shape;62;p13"/>
          <p:cNvSpPr txBox="1"/>
          <p:nvPr/>
        </p:nvSpPr>
        <p:spPr>
          <a:xfrm>
            <a:off x="1357575" y="6898450"/>
            <a:ext cx="6897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/>
              <a:t>0</a:t>
            </a:r>
            <a:r>
              <a:rPr lang="en" sz="2900"/>
              <a:t>℉</a:t>
            </a:r>
            <a:endParaRPr sz="2900"/>
          </a:p>
        </p:txBody>
      </p:sp>
      <p:sp>
        <p:nvSpPr>
          <p:cNvPr id="63" name="Google Shape;63;p13"/>
          <p:cNvSpPr txBox="1"/>
          <p:nvPr/>
        </p:nvSpPr>
        <p:spPr>
          <a:xfrm>
            <a:off x="1357575" y="3887550"/>
            <a:ext cx="6897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135</a:t>
            </a:r>
            <a:r>
              <a:rPr lang="en" sz="2000"/>
              <a:t>℉</a:t>
            </a:r>
            <a:endParaRPr sz="2000"/>
          </a:p>
        </p:txBody>
      </p:sp>
      <p:sp>
        <p:nvSpPr>
          <p:cNvPr id="64" name="Google Shape;64;p13"/>
          <p:cNvSpPr txBox="1"/>
          <p:nvPr/>
        </p:nvSpPr>
        <p:spPr>
          <a:xfrm>
            <a:off x="1357575" y="3238825"/>
            <a:ext cx="6897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145</a:t>
            </a:r>
            <a:r>
              <a:rPr lang="en" sz="2000"/>
              <a:t>℉</a:t>
            </a:r>
            <a:endParaRPr sz="2000"/>
          </a:p>
        </p:txBody>
      </p:sp>
      <p:sp>
        <p:nvSpPr>
          <p:cNvPr id="65" name="Google Shape;65;p13"/>
          <p:cNvSpPr txBox="1"/>
          <p:nvPr/>
        </p:nvSpPr>
        <p:spPr>
          <a:xfrm>
            <a:off x="1357575" y="2590100"/>
            <a:ext cx="6897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155</a:t>
            </a:r>
            <a:r>
              <a:rPr lang="en" sz="2000"/>
              <a:t>℉</a:t>
            </a:r>
            <a:endParaRPr sz="2000"/>
          </a:p>
        </p:txBody>
      </p:sp>
      <p:sp>
        <p:nvSpPr>
          <p:cNvPr id="66" name="Google Shape;66;p13"/>
          <p:cNvSpPr txBox="1"/>
          <p:nvPr/>
        </p:nvSpPr>
        <p:spPr>
          <a:xfrm>
            <a:off x="1357575" y="1941375"/>
            <a:ext cx="6897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165</a:t>
            </a:r>
            <a:r>
              <a:rPr lang="en" sz="1800"/>
              <a:t>℉</a:t>
            </a:r>
            <a:endParaRPr sz="1800"/>
          </a:p>
        </p:txBody>
      </p:sp>
      <p:sp>
        <p:nvSpPr>
          <p:cNvPr id="67" name="Google Shape;67;p13"/>
          <p:cNvSpPr txBox="1"/>
          <p:nvPr/>
        </p:nvSpPr>
        <p:spPr>
          <a:xfrm>
            <a:off x="3960925" y="6898450"/>
            <a:ext cx="30711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Freezer storage</a:t>
            </a:r>
            <a:endParaRPr sz="100"/>
          </a:p>
        </p:txBody>
      </p:sp>
      <p:sp>
        <p:nvSpPr>
          <p:cNvPr id="68" name="Google Shape;68;p13"/>
          <p:cNvSpPr txBox="1"/>
          <p:nvPr/>
        </p:nvSpPr>
        <p:spPr>
          <a:xfrm>
            <a:off x="3983175" y="6030600"/>
            <a:ext cx="30711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Refrigerator</a:t>
            </a:r>
            <a:r>
              <a:rPr lang="en" sz="1500"/>
              <a:t> storage</a:t>
            </a:r>
            <a:endParaRPr sz="100"/>
          </a:p>
        </p:txBody>
      </p:sp>
      <p:sp>
        <p:nvSpPr>
          <p:cNvPr id="69" name="Google Shape;69;p13"/>
          <p:cNvSpPr txBox="1"/>
          <p:nvPr/>
        </p:nvSpPr>
        <p:spPr>
          <a:xfrm>
            <a:off x="3983175" y="4021050"/>
            <a:ext cx="30711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Beef roasts (rare)</a:t>
            </a:r>
            <a:endParaRPr sz="100"/>
          </a:p>
        </p:txBody>
      </p:sp>
      <p:sp>
        <p:nvSpPr>
          <p:cNvPr id="70" name="Google Shape;70;p13"/>
          <p:cNvSpPr txBox="1"/>
          <p:nvPr/>
        </p:nvSpPr>
        <p:spPr>
          <a:xfrm>
            <a:off x="3983175" y="3238825"/>
            <a:ext cx="30711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Fish, pork, beef, roast, lamb, veal</a:t>
            </a:r>
            <a:endParaRPr sz="100"/>
          </a:p>
        </p:txBody>
      </p:sp>
      <p:sp>
        <p:nvSpPr>
          <p:cNvPr id="71" name="Google Shape;71;p13"/>
          <p:cNvSpPr txBox="1"/>
          <p:nvPr/>
        </p:nvSpPr>
        <p:spPr>
          <a:xfrm>
            <a:off x="3983175" y="2590100"/>
            <a:ext cx="30711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Ground meats, ham</a:t>
            </a:r>
            <a:endParaRPr sz="100"/>
          </a:p>
        </p:txBody>
      </p:sp>
      <p:sp>
        <p:nvSpPr>
          <p:cNvPr id="72" name="Google Shape;72;p13"/>
          <p:cNvSpPr txBox="1"/>
          <p:nvPr/>
        </p:nvSpPr>
        <p:spPr>
          <a:xfrm>
            <a:off x="3960925" y="1941375"/>
            <a:ext cx="30711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Poultry, stuffed meat</a:t>
            </a:r>
            <a:endParaRPr sz="100"/>
          </a:p>
        </p:txBody>
      </p:sp>
      <p:sp>
        <p:nvSpPr>
          <p:cNvPr id="73" name="Google Shape;73;p13"/>
          <p:cNvSpPr txBox="1"/>
          <p:nvPr/>
        </p:nvSpPr>
        <p:spPr>
          <a:xfrm>
            <a:off x="3960925" y="5025825"/>
            <a:ext cx="3071100" cy="5406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“Danger Zone”</a:t>
            </a:r>
            <a:endParaRPr sz="100"/>
          </a:p>
        </p:txBody>
      </p:sp>
      <p:cxnSp>
        <p:nvCxnSpPr>
          <p:cNvPr id="74" name="Google Shape;74;p13"/>
          <p:cNvCxnSpPr>
            <a:stCxn id="73" idx="1"/>
          </p:cNvCxnSpPr>
          <p:nvPr/>
        </p:nvCxnSpPr>
        <p:spPr>
          <a:xfrm rot="10800000">
            <a:off x="2959525" y="5296125"/>
            <a:ext cx="10014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