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Lst>
  <p:sldSz cy="6858000" cx="12192000"/>
  <p:notesSz cx="6858000" cy="9144000"/>
  <p:embeddedFontLst>
    <p:embeddedFont>
      <p:font typeface="Corbel"/>
      <p:regular r:id="rId40"/>
      <p:bold r:id="rId41"/>
      <p:italic r:id="rId42"/>
      <p:boldItalic r:id="rId4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8176013-AC3D-47D8-B3C8-02B4CDE3177F}">
  <a:tblStyle styleId="{58176013-AC3D-47D8-B3C8-02B4CDE3177F}" styleName="Table_0">
    <a:wholeTbl>
      <a:tcTxStyle b="off" i="off">
        <a:font>
          <a:latin typeface="Corbel"/>
          <a:ea typeface="Corbel"/>
          <a:cs typeface="Corbel"/>
        </a:font>
        <a:schemeClr val="dk1"/>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9525">
              <a:solidFill>
                <a:srgbClr val="000000">
                  <a:alpha val="0"/>
                </a:srgbClr>
              </a:solidFill>
              <a:prstDash val="solid"/>
              <a:round/>
              <a:headEnd len="sm" w="sm" type="none"/>
              <a:tailEnd len="sm" w="sm" type="none"/>
            </a:ln>
          </a:top>
          <a:bottom>
            <a:ln cap="flat" cmpd="sng" w="9525">
              <a:solidFill>
                <a:srgbClr val="000000">
                  <a:alpha val="0"/>
                </a:srgbClr>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Corbel-regular.fntdata"/><Relationship Id="rId20" Type="http://schemas.openxmlformats.org/officeDocument/2006/relationships/slide" Target="slides/slide15.xml"/><Relationship Id="rId42" Type="http://schemas.openxmlformats.org/officeDocument/2006/relationships/font" Target="fonts/Corbel-italic.fntdata"/><Relationship Id="rId41" Type="http://schemas.openxmlformats.org/officeDocument/2006/relationships/font" Target="fonts/Corbel-bold.fntdata"/><Relationship Id="rId22" Type="http://schemas.openxmlformats.org/officeDocument/2006/relationships/slide" Target="slides/slide17.xml"/><Relationship Id="rId21" Type="http://schemas.openxmlformats.org/officeDocument/2006/relationships/slide" Target="slides/slide16.xml"/><Relationship Id="rId43" Type="http://schemas.openxmlformats.org/officeDocument/2006/relationships/font" Target="fonts/Corbel-boldItalic.fntdata"/><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3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3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3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3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cca82ed3ef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cca82ed3e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3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3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3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8" name="Google Shape;228;p4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4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4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4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4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4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p5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415611" y="992767"/>
            <a:ext cx="11360700" cy="2736900"/>
          </a:xfrm>
          <a:prstGeom prst="rect">
            <a:avLst/>
          </a:prstGeom>
        </p:spPr>
        <p:txBody>
          <a:bodyPr anchorCtr="0" anchor="b" bIns="121900" lIns="121900" spcFirstLastPara="1" rIns="121900" wrap="square" tIns="121900">
            <a:normAutofit/>
          </a:bodyPr>
          <a:lstStyle>
            <a:lvl1pPr lvl="0" algn="ctr">
              <a:spcBef>
                <a:spcPts val="0"/>
              </a:spcBef>
              <a:spcAft>
                <a:spcPts val="0"/>
              </a:spcAft>
              <a:buSzPts val="6900"/>
              <a:buNone/>
              <a:defRPr sz="6900"/>
            </a:lvl1pPr>
            <a:lvl2pPr lvl="1" algn="ctr">
              <a:spcBef>
                <a:spcPts val="0"/>
              </a:spcBef>
              <a:spcAft>
                <a:spcPts val="0"/>
              </a:spcAft>
              <a:buSzPts val="6900"/>
              <a:buNone/>
              <a:defRPr sz="6900"/>
            </a:lvl2pPr>
            <a:lvl3pPr lvl="2" algn="ctr">
              <a:spcBef>
                <a:spcPts val="0"/>
              </a:spcBef>
              <a:spcAft>
                <a:spcPts val="0"/>
              </a:spcAft>
              <a:buSzPts val="6900"/>
              <a:buNone/>
              <a:defRPr sz="6900"/>
            </a:lvl3pPr>
            <a:lvl4pPr lvl="3" algn="ctr">
              <a:spcBef>
                <a:spcPts val="0"/>
              </a:spcBef>
              <a:spcAft>
                <a:spcPts val="0"/>
              </a:spcAft>
              <a:buSzPts val="6900"/>
              <a:buNone/>
              <a:defRPr sz="6900"/>
            </a:lvl4pPr>
            <a:lvl5pPr lvl="4" algn="ctr">
              <a:spcBef>
                <a:spcPts val="0"/>
              </a:spcBef>
              <a:spcAft>
                <a:spcPts val="0"/>
              </a:spcAft>
              <a:buSzPts val="6900"/>
              <a:buNone/>
              <a:defRPr sz="6900"/>
            </a:lvl5pPr>
            <a:lvl6pPr lvl="5" algn="ctr">
              <a:spcBef>
                <a:spcPts val="0"/>
              </a:spcBef>
              <a:spcAft>
                <a:spcPts val="0"/>
              </a:spcAft>
              <a:buSzPts val="6900"/>
              <a:buNone/>
              <a:defRPr sz="6900"/>
            </a:lvl6pPr>
            <a:lvl7pPr lvl="6" algn="ctr">
              <a:spcBef>
                <a:spcPts val="0"/>
              </a:spcBef>
              <a:spcAft>
                <a:spcPts val="0"/>
              </a:spcAft>
              <a:buSzPts val="6900"/>
              <a:buNone/>
              <a:defRPr sz="6900"/>
            </a:lvl7pPr>
            <a:lvl8pPr lvl="7" algn="ctr">
              <a:spcBef>
                <a:spcPts val="0"/>
              </a:spcBef>
              <a:spcAft>
                <a:spcPts val="0"/>
              </a:spcAft>
              <a:buSzPts val="6900"/>
              <a:buNone/>
              <a:defRPr sz="6900"/>
            </a:lvl8pPr>
            <a:lvl9pPr lvl="8" algn="ctr">
              <a:spcBef>
                <a:spcPts val="0"/>
              </a:spcBef>
              <a:spcAft>
                <a:spcPts val="0"/>
              </a:spcAft>
              <a:buSzPts val="6900"/>
              <a:buNone/>
              <a:defRPr sz="6900"/>
            </a:lvl9pPr>
          </a:lstStyle>
          <a:p/>
        </p:txBody>
      </p:sp>
      <p:sp>
        <p:nvSpPr>
          <p:cNvPr id="11" name="Google Shape;11;p2"/>
          <p:cNvSpPr txBox="1"/>
          <p:nvPr>
            <p:ph idx="1" type="subTitle"/>
          </p:nvPr>
        </p:nvSpPr>
        <p:spPr>
          <a:xfrm>
            <a:off x="415600" y="3778833"/>
            <a:ext cx="11360700" cy="1056900"/>
          </a:xfrm>
          <a:prstGeom prst="rect">
            <a:avLst/>
          </a:prstGeom>
        </p:spPr>
        <p:txBody>
          <a:bodyPr anchorCtr="0" anchor="t" bIns="121900" lIns="121900" spcFirstLastPara="1" rIns="121900" wrap="square" tIns="121900">
            <a:normAutofit/>
          </a:bodyPr>
          <a:lstStyle>
            <a:lvl1pPr lvl="0" algn="ctr">
              <a:lnSpc>
                <a:spcPct val="100000"/>
              </a:lnSpc>
              <a:spcBef>
                <a:spcPts val="0"/>
              </a:spcBef>
              <a:spcAft>
                <a:spcPts val="0"/>
              </a:spcAft>
              <a:buSzPts val="3700"/>
              <a:buNone/>
              <a:defRPr sz="3700"/>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p:txBody>
      </p:sp>
      <p:sp>
        <p:nvSpPr>
          <p:cNvPr id="12" name="Google Shape;12;p2"/>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415600" y="1474833"/>
            <a:ext cx="11360700" cy="2618100"/>
          </a:xfrm>
          <a:prstGeom prst="rect">
            <a:avLst/>
          </a:prstGeom>
        </p:spPr>
        <p:txBody>
          <a:bodyPr anchorCtr="0" anchor="b" bIns="121900" lIns="121900" spcFirstLastPara="1" rIns="121900" wrap="square" tIns="121900">
            <a:normAutofit/>
          </a:bodyPr>
          <a:lstStyle>
            <a:lvl1pPr lvl="0" algn="ctr">
              <a:spcBef>
                <a:spcPts val="0"/>
              </a:spcBef>
              <a:spcAft>
                <a:spcPts val="0"/>
              </a:spcAft>
              <a:buSzPts val="16000"/>
              <a:buNone/>
              <a:defRPr sz="16000"/>
            </a:lvl1pPr>
            <a:lvl2pPr lvl="1" algn="ctr">
              <a:spcBef>
                <a:spcPts val="0"/>
              </a:spcBef>
              <a:spcAft>
                <a:spcPts val="0"/>
              </a:spcAft>
              <a:buSzPts val="16000"/>
              <a:buNone/>
              <a:defRPr sz="16000"/>
            </a:lvl2pPr>
            <a:lvl3pPr lvl="2" algn="ctr">
              <a:spcBef>
                <a:spcPts val="0"/>
              </a:spcBef>
              <a:spcAft>
                <a:spcPts val="0"/>
              </a:spcAft>
              <a:buSzPts val="16000"/>
              <a:buNone/>
              <a:defRPr sz="16000"/>
            </a:lvl3pPr>
            <a:lvl4pPr lvl="3" algn="ctr">
              <a:spcBef>
                <a:spcPts val="0"/>
              </a:spcBef>
              <a:spcAft>
                <a:spcPts val="0"/>
              </a:spcAft>
              <a:buSzPts val="16000"/>
              <a:buNone/>
              <a:defRPr sz="16000"/>
            </a:lvl4pPr>
            <a:lvl5pPr lvl="4" algn="ctr">
              <a:spcBef>
                <a:spcPts val="0"/>
              </a:spcBef>
              <a:spcAft>
                <a:spcPts val="0"/>
              </a:spcAft>
              <a:buSzPts val="16000"/>
              <a:buNone/>
              <a:defRPr sz="16000"/>
            </a:lvl5pPr>
            <a:lvl6pPr lvl="5" algn="ctr">
              <a:spcBef>
                <a:spcPts val="0"/>
              </a:spcBef>
              <a:spcAft>
                <a:spcPts val="0"/>
              </a:spcAft>
              <a:buSzPts val="16000"/>
              <a:buNone/>
              <a:defRPr sz="16000"/>
            </a:lvl6pPr>
            <a:lvl7pPr lvl="6" algn="ctr">
              <a:spcBef>
                <a:spcPts val="0"/>
              </a:spcBef>
              <a:spcAft>
                <a:spcPts val="0"/>
              </a:spcAft>
              <a:buSzPts val="16000"/>
              <a:buNone/>
              <a:defRPr sz="16000"/>
            </a:lvl7pPr>
            <a:lvl8pPr lvl="7" algn="ctr">
              <a:spcBef>
                <a:spcPts val="0"/>
              </a:spcBef>
              <a:spcAft>
                <a:spcPts val="0"/>
              </a:spcAft>
              <a:buSzPts val="16000"/>
              <a:buNone/>
              <a:defRPr sz="16000"/>
            </a:lvl8pPr>
            <a:lvl9pPr lvl="8" algn="ctr">
              <a:spcBef>
                <a:spcPts val="0"/>
              </a:spcBef>
              <a:spcAft>
                <a:spcPts val="0"/>
              </a:spcAft>
              <a:buSzPts val="16000"/>
              <a:buNone/>
              <a:defRPr sz="16000"/>
            </a:lvl9pPr>
          </a:lstStyle>
          <a:p>
            <a:r>
              <a:t>xx%</a:t>
            </a:r>
          </a:p>
        </p:txBody>
      </p:sp>
      <p:sp>
        <p:nvSpPr>
          <p:cNvPr id="46" name="Google Shape;46;p11"/>
          <p:cNvSpPr txBox="1"/>
          <p:nvPr>
            <p:ph idx="1" type="body"/>
          </p:nvPr>
        </p:nvSpPr>
        <p:spPr>
          <a:xfrm>
            <a:off x="415600" y="4202967"/>
            <a:ext cx="11360700" cy="1734300"/>
          </a:xfrm>
          <a:prstGeom prst="rect">
            <a:avLst/>
          </a:prstGeom>
        </p:spPr>
        <p:txBody>
          <a:bodyPr anchorCtr="0" anchor="t" bIns="121900" lIns="121900" spcFirstLastPara="1" rIns="121900" wrap="square" tIns="121900">
            <a:normAutofit/>
          </a:bodyPr>
          <a:lstStyle>
            <a:lvl1pPr indent="-381000" lvl="0" marL="457200" algn="ctr">
              <a:spcBef>
                <a:spcPts val="0"/>
              </a:spcBef>
              <a:spcAft>
                <a:spcPts val="0"/>
              </a:spcAft>
              <a:buSzPts val="2400"/>
              <a:buChar char="●"/>
              <a:defRPr/>
            </a:lvl1pPr>
            <a:lvl2pPr indent="-349250" lvl="1" marL="914400" algn="ctr">
              <a:spcBef>
                <a:spcPts val="0"/>
              </a:spcBef>
              <a:spcAft>
                <a:spcPts val="0"/>
              </a:spcAft>
              <a:buSzPts val="1900"/>
              <a:buChar char="○"/>
              <a:defRPr/>
            </a:lvl2pPr>
            <a:lvl3pPr indent="-349250" lvl="2" marL="1371600" algn="ctr">
              <a:spcBef>
                <a:spcPts val="0"/>
              </a:spcBef>
              <a:spcAft>
                <a:spcPts val="0"/>
              </a:spcAft>
              <a:buSzPts val="1900"/>
              <a:buChar char="■"/>
              <a:defRPr/>
            </a:lvl3pPr>
            <a:lvl4pPr indent="-349250" lvl="3" marL="1828800" algn="ctr">
              <a:spcBef>
                <a:spcPts val="0"/>
              </a:spcBef>
              <a:spcAft>
                <a:spcPts val="0"/>
              </a:spcAft>
              <a:buSzPts val="1900"/>
              <a:buChar char="●"/>
              <a:defRPr/>
            </a:lvl4pPr>
            <a:lvl5pPr indent="-349250" lvl="4" marL="2286000" algn="ctr">
              <a:spcBef>
                <a:spcPts val="0"/>
              </a:spcBef>
              <a:spcAft>
                <a:spcPts val="0"/>
              </a:spcAft>
              <a:buSzPts val="1900"/>
              <a:buChar char="○"/>
              <a:defRPr/>
            </a:lvl5pPr>
            <a:lvl6pPr indent="-349250" lvl="5" marL="2743200" algn="ctr">
              <a:spcBef>
                <a:spcPts val="0"/>
              </a:spcBef>
              <a:spcAft>
                <a:spcPts val="0"/>
              </a:spcAft>
              <a:buSzPts val="1900"/>
              <a:buChar char="■"/>
              <a:defRPr/>
            </a:lvl6pPr>
            <a:lvl7pPr indent="-349250" lvl="6" marL="3200400" algn="ctr">
              <a:spcBef>
                <a:spcPts val="0"/>
              </a:spcBef>
              <a:spcAft>
                <a:spcPts val="0"/>
              </a:spcAft>
              <a:buSzPts val="1900"/>
              <a:buChar char="●"/>
              <a:defRPr/>
            </a:lvl7pPr>
            <a:lvl8pPr indent="-349250" lvl="7" marL="3657600" algn="ctr">
              <a:spcBef>
                <a:spcPts val="0"/>
              </a:spcBef>
              <a:spcAft>
                <a:spcPts val="0"/>
              </a:spcAft>
              <a:buSzPts val="1900"/>
              <a:buChar char="○"/>
              <a:defRPr/>
            </a:lvl8pPr>
            <a:lvl9pPr indent="-349250" lvl="8" marL="4114800" algn="ctr">
              <a:spcBef>
                <a:spcPts val="0"/>
              </a:spcBef>
              <a:spcAft>
                <a:spcPts val="0"/>
              </a:spcAft>
              <a:buSzPts val="1900"/>
              <a:buChar char="■"/>
              <a:defRPr/>
            </a:lvl9pPr>
          </a:lstStyle>
          <a:p/>
        </p:txBody>
      </p:sp>
      <p:sp>
        <p:nvSpPr>
          <p:cNvPr id="47" name="Google Shape;47;p11"/>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1143000" y="609600"/>
            <a:ext cx="9875400" cy="13563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6600CC"/>
              </a:buClr>
              <a:buSzPts val="4400"/>
              <a:buFont typeface="Corbel"/>
              <a:buNone/>
              <a:defRPr>
                <a:solidFill>
                  <a:srgbClr val="6600CC"/>
                </a:solidFill>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p:txBody>
      </p:sp>
      <p:sp>
        <p:nvSpPr>
          <p:cNvPr id="52" name="Google Shape;52;p13"/>
          <p:cNvSpPr txBox="1"/>
          <p:nvPr>
            <p:ph idx="1" type="body"/>
          </p:nvPr>
        </p:nvSpPr>
        <p:spPr>
          <a:xfrm>
            <a:off x="1143000" y="2057400"/>
            <a:ext cx="9873000" cy="4038600"/>
          </a:xfrm>
          <a:prstGeom prst="rect">
            <a:avLst/>
          </a:prstGeom>
          <a:noFill/>
          <a:ln>
            <a:noFill/>
          </a:ln>
        </p:spPr>
        <p:txBody>
          <a:bodyPr anchorCtr="0" anchor="t" bIns="45700" lIns="91425" spcFirstLastPara="1" rIns="91425" wrap="square" tIns="45700">
            <a:normAutofit/>
          </a:bodyPr>
          <a:lstStyle>
            <a:lvl1pPr indent="-340360" lvl="0" marL="457200" rtl="0" algn="l">
              <a:lnSpc>
                <a:spcPct val="90000"/>
              </a:lnSpc>
              <a:spcBef>
                <a:spcPts val="1400"/>
              </a:spcBef>
              <a:spcAft>
                <a:spcPts val="0"/>
              </a:spcAft>
              <a:buClr>
                <a:srgbClr val="6600CC"/>
              </a:buClr>
              <a:buSzPts val="1760"/>
              <a:buChar char="●"/>
              <a:defRPr>
                <a:solidFill>
                  <a:schemeClr val="dk1"/>
                </a:solidFill>
              </a:defRPr>
            </a:lvl1pPr>
            <a:lvl2pPr indent="-330200" lvl="1" marL="914400" rtl="0" algn="l">
              <a:lnSpc>
                <a:spcPct val="90000"/>
              </a:lnSpc>
              <a:spcBef>
                <a:spcPts val="1600"/>
              </a:spcBef>
              <a:spcAft>
                <a:spcPts val="0"/>
              </a:spcAft>
              <a:buClr>
                <a:srgbClr val="6600CC"/>
              </a:buClr>
              <a:buSzPts val="1600"/>
              <a:buFont typeface="Courier New"/>
              <a:buChar char="o"/>
              <a:defRPr>
                <a:solidFill>
                  <a:schemeClr val="dk1"/>
                </a:solidFill>
              </a:defRPr>
            </a:lvl2pPr>
            <a:lvl3pPr indent="-320040" lvl="2" marL="1371600" rtl="0" algn="l">
              <a:lnSpc>
                <a:spcPct val="90000"/>
              </a:lnSpc>
              <a:spcBef>
                <a:spcPts val="400"/>
              </a:spcBef>
              <a:spcAft>
                <a:spcPts val="0"/>
              </a:spcAft>
              <a:buClr>
                <a:srgbClr val="6600CC"/>
              </a:buClr>
              <a:buSzPts val="1440"/>
              <a:buFont typeface="Noto Sans Symbols"/>
              <a:buChar char="▪"/>
              <a:defRPr>
                <a:solidFill>
                  <a:schemeClr val="dk1"/>
                </a:solidFill>
              </a:defRPr>
            </a:lvl3pPr>
            <a:lvl4pPr indent="-309880" lvl="3" marL="1828800" rtl="0" algn="l">
              <a:lnSpc>
                <a:spcPct val="90000"/>
              </a:lnSpc>
              <a:spcBef>
                <a:spcPts val="400"/>
              </a:spcBef>
              <a:spcAft>
                <a:spcPts val="0"/>
              </a:spcAft>
              <a:buSzPts val="1280"/>
              <a:buChar char="●"/>
              <a:defRPr>
                <a:solidFill>
                  <a:schemeClr val="dk1"/>
                </a:solidFill>
              </a:defRPr>
            </a:lvl4pPr>
            <a:lvl5pPr indent="-309880" lvl="4" marL="2286000" rtl="0" algn="l">
              <a:lnSpc>
                <a:spcPct val="90000"/>
              </a:lnSpc>
              <a:spcBef>
                <a:spcPts val="400"/>
              </a:spcBef>
              <a:spcAft>
                <a:spcPts val="0"/>
              </a:spcAft>
              <a:buSzPts val="1280"/>
              <a:buChar char="○"/>
              <a:defRPr>
                <a:solidFill>
                  <a:schemeClr val="dk1"/>
                </a:solidFill>
              </a:defRPr>
            </a:lvl5pPr>
            <a:lvl6pPr indent="-320040" lvl="5" marL="2743200" rtl="0" algn="l">
              <a:lnSpc>
                <a:spcPct val="90000"/>
              </a:lnSpc>
              <a:spcBef>
                <a:spcPts val="400"/>
              </a:spcBef>
              <a:spcAft>
                <a:spcPts val="0"/>
              </a:spcAft>
              <a:buSzPts val="1440"/>
              <a:buChar char="■"/>
              <a:defRPr/>
            </a:lvl6pPr>
            <a:lvl7pPr indent="-320040" lvl="6" marL="3200400" rtl="0" algn="l">
              <a:lnSpc>
                <a:spcPct val="90000"/>
              </a:lnSpc>
              <a:spcBef>
                <a:spcPts val="400"/>
              </a:spcBef>
              <a:spcAft>
                <a:spcPts val="0"/>
              </a:spcAft>
              <a:buSzPts val="1440"/>
              <a:buChar char="●"/>
              <a:defRPr/>
            </a:lvl7pPr>
            <a:lvl8pPr indent="-320040" lvl="7" marL="3657600" rtl="0" algn="l">
              <a:lnSpc>
                <a:spcPct val="90000"/>
              </a:lnSpc>
              <a:spcBef>
                <a:spcPts val="400"/>
              </a:spcBef>
              <a:spcAft>
                <a:spcPts val="0"/>
              </a:spcAft>
              <a:buSzPts val="1440"/>
              <a:buChar char="○"/>
              <a:defRPr/>
            </a:lvl8pPr>
            <a:lvl9pPr indent="-320040" lvl="8" marL="4114800" rtl="0" algn="l">
              <a:lnSpc>
                <a:spcPct val="90000"/>
              </a:lnSpc>
              <a:spcBef>
                <a:spcPts val="400"/>
              </a:spcBef>
              <a:spcAft>
                <a:spcPts val="400"/>
              </a:spcAft>
              <a:buSzPts val="1440"/>
              <a:buChar char="■"/>
              <a:defRPr/>
            </a:lvl9pPr>
          </a:lstStyle>
          <a:p/>
        </p:txBody>
      </p:sp>
      <p:sp>
        <p:nvSpPr>
          <p:cNvPr id="53" name="Google Shape;53;p13"/>
          <p:cNvSpPr txBox="1"/>
          <p:nvPr>
            <p:ph idx="10" type="dt"/>
          </p:nvPr>
        </p:nvSpPr>
        <p:spPr>
          <a:xfrm>
            <a:off x="1142996" y="6223828"/>
            <a:ext cx="23292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4" name="Google Shape;54;p13"/>
          <p:cNvSpPr txBox="1"/>
          <p:nvPr>
            <p:ph idx="11" type="ftr"/>
          </p:nvPr>
        </p:nvSpPr>
        <p:spPr>
          <a:xfrm>
            <a:off x="3949148" y="6223828"/>
            <a:ext cx="47178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5" name="Google Shape;55;p13"/>
          <p:cNvSpPr txBox="1"/>
          <p:nvPr>
            <p:ph idx="12" type="sldNum"/>
          </p:nvPr>
        </p:nvSpPr>
        <p:spPr>
          <a:xfrm>
            <a:off x="9329530" y="6223828"/>
            <a:ext cx="1706100" cy="365100"/>
          </a:xfrm>
          <a:prstGeom prst="rect">
            <a:avLst/>
          </a:prstGeom>
          <a:noFill/>
          <a:ln>
            <a:noFill/>
          </a:ln>
        </p:spPr>
        <p:txBody>
          <a:bodyPr anchorCtr="0" anchor="ctr" bIns="45700" lIns="91425" spcFirstLastPara="1" rIns="91425" wrap="square" tIns="45700">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6" name="Shape 56"/>
        <p:cNvGrpSpPr/>
        <p:nvPr/>
      </p:nvGrpSpPr>
      <p:grpSpPr>
        <a:xfrm>
          <a:off x="0" y="0"/>
          <a:ext cx="0" cy="0"/>
          <a:chOff x="0" y="0"/>
          <a:chExt cx="0" cy="0"/>
        </a:xfrm>
      </p:grpSpPr>
      <p:sp>
        <p:nvSpPr>
          <p:cNvPr id="57" name="Google Shape;57;p14"/>
          <p:cNvSpPr txBox="1"/>
          <p:nvPr>
            <p:ph type="title"/>
          </p:nvPr>
        </p:nvSpPr>
        <p:spPr>
          <a:xfrm>
            <a:off x="1143000" y="609600"/>
            <a:ext cx="9875400" cy="13563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chemeClr val="accent1"/>
              </a:buClr>
              <a:buSzPts val="1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p:txBody>
      </p:sp>
      <p:sp>
        <p:nvSpPr>
          <p:cNvPr id="58" name="Google Shape;58;p14"/>
          <p:cNvSpPr txBox="1"/>
          <p:nvPr>
            <p:ph idx="1" type="body"/>
          </p:nvPr>
        </p:nvSpPr>
        <p:spPr>
          <a:xfrm>
            <a:off x="1143000" y="2057399"/>
            <a:ext cx="4755000" cy="4023300"/>
          </a:xfrm>
          <a:prstGeom prst="rect">
            <a:avLst/>
          </a:prstGeom>
          <a:noFill/>
          <a:ln>
            <a:noFill/>
          </a:ln>
        </p:spPr>
        <p:txBody>
          <a:bodyPr anchorCtr="0" anchor="t" bIns="45700" lIns="91425" spcFirstLastPara="1" rIns="91425" wrap="square" tIns="45700">
            <a:normAutofit/>
          </a:bodyPr>
          <a:lstStyle>
            <a:lvl1pPr indent="-340360" lvl="0" marL="457200" rtl="0" algn="l">
              <a:lnSpc>
                <a:spcPct val="90000"/>
              </a:lnSpc>
              <a:spcBef>
                <a:spcPts val="1400"/>
              </a:spcBef>
              <a:spcAft>
                <a:spcPts val="0"/>
              </a:spcAft>
              <a:buSzPts val="1760"/>
              <a:buChar char="●"/>
              <a:defRPr sz="2200"/>
            </a:lvl1pPr>
            <a:lvl2pPr indent="-330200" lvl="1" marL="914400" rtl="0" algn="l">
              <a:lnSpc>
                <a:spcPct val="90000"/>
              </a:lnSpc>
              <a:spcBef>
                <a:spcPts val="1600"/>
              </a:spcBef>
              <a:spcAft>
                <a:spcPts val="0"/>
              </a:spcAft>
              <a:buSzPts val="1600"/>
              <a:buChar char="○"/>
              <a:defRPr sz="2000"/>
            </a:lvl2pPr>
            <a:lvl3pPr indent="-320040" lvl="2" marL="1371600" rtl="0" algn="l">
              <a:lnSpc>
                <a:spcPct val="90000"/>
              </a:lnSpc>
              <a:spcBef>
                <a:spcPts val="400"/>
              </a:spcBef>
              <a:spcAft>
                <a:spcPts val="0"/>
              </a:spcAft>
              <a:buSzPts val="1440"/>
              <a:buChar char="■"/>
              <a:defRPr sz="1800"/>
            </a:lvl3pPr>
            <a:lvl4pPr indent="-309880" lvl="3" marL="1828800" rtl="0" algn="l">
              <a:lnSpc>
                <a:spcPct val="90000"/>
              </a:lnSpc>
              <a:spcBef>
                <a:spcPts val="400"/>
              </a:spcBef>
              <a:spcAft>
                <a:spcPts val="0"/>
              </a:spcAft>
              <a:buSzPts val="1280"/>
              <a:buChar char="●"/>
              <a:defRPr sz="1600"/>
            </a:lvl4pPr>
            <a:lvl5pPr indent="-309880" lvl="4" marL="2286000" rtl="0" algn="l">
              <a:lnSpc>
                <a:spcPct val="90000"/>
              </a:lnSpc>
              <a:spcBef>
                <a:spcPts val="400"/>
              </a:spcBef>
              <a:spcAft>
                <a:spcPts val="0"/>
              </a:spcAft>
              <a:buSzPts val="1280"/>
              <a:buChar char="○"/>
              <a:defRPr sz="1600"/>
            </a:lvl5pPr>
            <a:lvl6pPr indent="-309880" lvl="5" marL="2743200" rtl="0" algn="l">
              <a:lnSpc>
                <a:spcPct val="90000"/>
              </a:lnSpc>
              <a:spcBef>
                <a:spcPts val="400"/>
              </a:spcBef>
              <a:spcAft>
                <a:spcPts val="0"/>
              </a:spcAft>
              <a:buSzPts val="1280"/>
              <a:buChar char="■"/>
              <a:defRPr sz="1600"/>
            </a:lvl6pPr>
            <a:lvl7pPr indent="-309880" lvl="6" marL="3200400" rtl="0" algn="l">
              <a:lnSpc>
                <a:spcPct val="90000"/>
              </a:lnSpc>
              <a:spcBef>
                <a:spcPts val="400"/>
              </a:spcBef>
              <a:spcAft>
                <a:spcPts val="0"/>
              </a:spcAft>
              <a:buSzPts val="1280"/>
              <a:buChar char="●"/>
              <a:defRPr sz="1600"/>
            </a:lvl7pPr>
            <a:lvl8pPr indent="-309880" lvl="7" marL="3657600" rtl="0" algn="l">
              <a:lnSpc>
                <a:spcPct val="90000"/>
              </a:lnSpc>
              <a:spcBef>
                <a:spcPts val="400"/>
              </a:spcBef>
              <a:spcAft>
                <a:spcPts val="0"/>
              </a:spcAft>
              <a:buSzPts val="1280"/>
              <a:buChar char="○"/>
              <a:defRPr sz="1600"/>
            </a:lvl8pPr>
            <a:lvl9pPr indent="-309880" lvl="8" marL="4114800" rtl="0" algn="l">
              <a:lnSpc>
                <a:spcPct val="90000"/>
              </a:lnSpc>
              <a:spcBef>
                <a:spcPts val="400"/>
              </a:spcBef>
              <a:spcAft>
                <a:spcPts val="400"/>
              </a:spcAft>
              <a:buSzPts val="1280"/>
              <a:buChar char="■"/>
              <a:defRPr sz="1600"/>
            </a:lvl9pPr>
          </a:lstStyle>
          <a:p/>
        </p:txBody>
      </p:sp>
      <p:sp>
        <p:nvSpPr>
          <p:cNvPr id="59" name="Google Shape;59;p14"/>
          <p:cNvSpPr txBox="1"/>
          <p:nvPr>
            <p:ph idx="2" type="body"/>
          </p:nvPr>
        </p:nvSpPr>
        <p:spPr>
          <a:xfrm>
            <a:off x="6267612" y="2057400"/>
            <a:ext cx="4755000" cy="4023300"/>
          </a:xfrm>
          <a:prstGeom prst="rect">
            <a:avLst/>
          </a:prstGeom>
          <a:noFill/>
          <a:ln>
            <a:noFill/>
          </a:ln>
        </p:spPr>
        <p:txBody>
          <a:bodyPr anchorCtr="0" anchor="t" bIns="45700" lIns="91425" spcFirstLastPara="1" rIns="91425" wrap="square" tIns="45700">
            <a:normAutofit/>
          </a:bodyPr>
          <a:lstStyle>
            <a:lvl1pPr indent="-340360" lvl="0" marL="457200" rtl="0" algn="l">
              <a:lnSpc>
                <a:spcPct val="90000"/>
              </a:lnSpc>
              <a:spcBef>
                <a:spcPts val="1400"/>
              </a:spcBef>
              <a:spcAft>
                <a:spcPts val="0"/>
              </a:spcAft>
              <a:buSzPts val="1760"/>
              <a:buChar char="●"/>
              <a:defRPr sz="2200"/>
            </a:lvl1pPr>
            <a:lvl2pPr indent="-330200" lvl="1" marL="914400" rtl="0" algn="l">
              <a:lnSpc>
                <a:spcPct val="90000"/>
              </a:lnSpc>
              <a:spcBef>
                <a:spcPts val="1600"/>
              </a:spcBef>
              <a:spcAft>
                <a:spcPts val="0"/>
              </a:spcAft>
              <a:buSzPts val="1600"/>
              <a:buChar char="○"/>
              <a:defRPr sz="2000"/>
            </a:lvl2pPr>
            <a:lvl3pPr indent="-320040" lvl="2" marL="1371600" rtl="0" algn="l">
              <a:lnSpc>
                <a:spcPct val="90000"/>
              </a:lnSpc>
              <a:spcBef>
                <a:spcPts val="400"/>
              </a:spcBef>
              <a:spcAft>
                <a:spcPts val="0"/>
              </a:spcAft>
              <a:buSzPts val="1440"/>
              <a:buChar char="■"/>
              <a:defRPr sz="1800"/>
            </a:lvl3pPr>
            <a:lvl4pPr indent="-309880" lvl="3" marL="1828800" rtl="0" algn="l">
              <a:lnSpc>
                <a:spcPct val="90000"/>
              </a:lnSpc>
              <a:spcBef>
                <a:spcPts val="400"/>
              </a:spcBef>
              <a:spcAft>
                <a:spcPts val="0"/>
              </a:spcAft>
              <a:buSzPts val="1280"/>
              <a:buChar char="●"/>
              <a:defRPr sz="1600"/>
            </a:lvl4pPr>
            <a:lvl5pPr indent="-309880" lvl="4" marL="2286000" rtl="0" algn="l">
              <a:lnSpc>
                <a:spcPct val="90000"/>
              </a:lnSpc>
              <a:spcBef>
                <a:spcPts val="400"/>
              </a:spcBef>
              <a:spcAft>
                <a:spcPts val="0"/>
              </a:spcAft>
              <a:buSzPts val="1280"/>
              <a:buChar char="○"/>
              <a:defRPr sz="1600"/>
            </a:lvl5pPr>
            <a:lvl6pPr indent="-309880" lvl="5" marL="2743200" rtl="0" algn="l">
              <a:lnSpc>
                <a:spcPct val="90000"/>
              </a:lnSpc>
              <a:spcBef>
                <a:spcPts val="400"/>
              </a:spcBef>
              <a:spcAft>
                <a:spcPts val="0"/>
              </a:spcAft>
              <a:buSzPts val="1280"/>
              <a:buChar char="■"/>
              <a:defRPr sz="1600"/>
            </a:lvl6pPr>
            <a:lvl7pPr indent="-309880" lvl="6" marL="3200400" rtl="0" algn="l">
              <a:lnSpc>
                <a:spcPct val="90000"/>
              </a:lnSpc>
              <a:spcBef>
                <a:spcPts val="400"/>
              </a:spcBef>
              <a:spcAft>
                <a:spcPts val="0"/>
              </a:spcAft>
              <a:buSzPts val="1280"/>
              <a:buChar char="●"/>
              <a:defRPr sz="1600"/>
            </a:lvl7pPr>
            <a:lvl8pPr indent="-309880" lvl="7" marL="3657600" rtl="0" algn="l">
              <a:lnSpc>
                <a:spcPct val="90000"/>
              </a:lnSpc>
              <a:spcBef>
                <a:spcPts val="400"/>
              </a:spcBef>
              <a:spcAft>
                <a:spcPts val="0"/>
              </a:spcAft>
              <a:buSzPts val="1280"/>
              <a:buChar char="○"/>
              <a:defRPr sz="1600"/>
            </a:lvl8pPr>
            <a:lvl9pPr indent="-309880" lvl="8" marL="4114800" rtl="0" algn="l">
              <a:lnSpc>
                <a:spcPct val="90000"/>
              </a:lnSpc>
              <a:spcBef>
                <a:spcPts val="400"/>
              </a:spcBef>
              <a:spcAft>
                <a:spcPts val="400"/>
              </a:spcAft>
              <a:buSzPts val="1280"/>
              <a:buChar char="■"/>
              <a:defRPr sz="1600"/>
            </a:lvl9pPr>
          </a:lstStyle>
          <a:p/>
        </p:txBody>
      </p:sp>
      <p:sp>
        <p:nvSpPr>
          <p:cNvPr id="60" name="Google Shape;60;p14"/>
          <p:cNvSpPr txBox="1"/>
          <p:nvPr>
            <p:ph idx="10" type="dt"/>
          </p:nvPr>
        </p:nvSpPr>
        <p:spPr>
          <a:xfrm>
            <a:off x="1142996" y="6223828"/>
            <a:ext cx="23292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1" name="Google Shape;61;p14"/>
          <p:cNvSpPr txBox="1"/>
          <p:nvPr>
            <p:ph idx="11" type="ftr"/>
          </p:nvPr>
        </p:nvSpPr>
        <p:spPr>
          <a:xfrm>
            <a:off x="3949148" y="6223828"/>
            <a:ext cx="47178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2" name="Google Shape;62;p14"/>
          <p:cNvSpPr txBox="1"/>
          <p:nvPr>
            <p:ph idx="12" type="sldNum"/>
          </p:nvPr>
        </p:nvSpPr>
        <p:spPr>
          <a:xfrm>
            <a:off x="9329530" y="6223828"/>
            <a:ext cx="1706100" cy="365100"/>
          </a:xfrm>
          <a:prstGeom prst="rect">
            <a:avLst/>
          </a:prstGeom>
          <a:noFill/>
          <a:ln>
            <a:noFill/>
          </a:ln>
        </p:spPr>
        <p:txBody>
          <a:bodyPr anchorCtr="0" anchor="ctr" bIns="45700" lIns="91425" spcFirstLastPara="1" rIns="91425" wrap="square" tIns="45700">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415600" y="2867800"/>
            <a:ext cx="11360700" cy="1122300"/>
          </a:xfrm>
          <a:prstGeom prst="rect">
            <a:avLst/>
          </a:prstGeom>
        </p:spPr>
        <p:txBody>
          <a:bodyPr anchorCtr="0" anchor="ctr" bIns="121900" lIns="121900" spcFirstLastPara="1" rIns="121900" wrap="square" tIns="121900">
            <a:norm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5" name="Google Shape;15;p3"/>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415600" y="593367"/>
            <a:ext cx="11360700" cy="763500"/>
          </a:xfrm>
          <a:prstGeom prst="rect">
            <a:avLst/>
          </a:prstGeom>
        </p:spPr>
        <p:txBody>
          <a:bodyPr anchorCtr="0" anchor="t" bIns="121900" lIns="121900" spcFirstLastPara="1" rIns="121900" wrap="square" tIns="121900">
            <a:normAutofit/>
          </a:bodyPr>
          <a:lstStyle>
            <a:lvl1pPr lvl="0">
              <a:spcBef>
                <a:spcPts val="0"/>
              </a:spcBef>
              <a:spcAft>
                <a:spcPts val="0"/>
              </a:spcAft>
              <a:buSzPts val="3700"/>
              <a:buNone/>
              <a:defRPr/>
            </a:lvl1pPr>
            <a:lvl2pPr lvl="1">
              <a:spcBef>
                <a:spcPts val="0"/>
              </a:spcBef>
              <a:spcAft>
                <a:spcPts val="0"/>
              </a:spcAft>
              <a:buSzPts val="3700"/>
              <a:buNone/>
              <a:defRPr/>
            </a:lvl2pPr>
            <a:lvl3pPr lvl="2">
              <a:spcBef>
                <a:spcPts val="0"/>
              </a:spcBef>
              <a:spcAft>
                <a:spcPts val="0"/>
              </a:spcAft>
              <a:buSzPts val="3700"/>
              <a:buNone/>
              <a:defRPr/>
            </a:lvl3pPr>
            <a:lvl4pPr lvl="3">
              <a:spcBef>
                <a:spcPts val="0"/>
              </a:spcBef>
              <a:spcAft>
                <a:spcPts val="0"/>
              </a:spcAft>
              <a:buSzPts val="3700"/>
              <a:buNone/>
              <a:defRPr/>
            </a:lvl4pPr>
            <a:lvl5pPr lvl="4">
              <a:spcBef>
                <a:spcPts val="0"/>
              </a:spcBef>
              <a:spcAft>
                <a:spcPts val="0"/>
              </a:spcAft>
              <a:buSzPts val="3700"/>
              <a:buNone/>
              <a:defRPr/>
            </a:lvl5pPr>
            <a:lvl6pPr lvl="5">
              <a:spcBef>
                <a:spcPts val="0"/>
              </a:spcBef>
              <a:spcAft>
                <a:spcPts val="0"/>
              </a:spcAft>
              <a:buSzPts val="3700"/>
              <a:buNone/>
              <a:defRPr/>
            </a:lvl6pPr>
            <a:lvl7pPr lvl="6">
              <a:spcBef>
                <a:spcPts val="0"/>
              </a:spcBef>
              <a:spcAft>
                <a:spcPts val="0"/>
              </a:spcAft>
              <a:buSzPts val="3700"/>
              <a:buNone/>
              <a:defRPr/>
            </a:lvl7pPr>
            <a:lvl8pPr lvl="7">
              <a:spcBef>
                <a:spcPts val="0"/>
              </a:spcBef>
              <a:spcAft>
                <a:spcPts val="0"/>
              </a:spcAft>
              <a:buSzPts val="3700"/>
              <a:buNone/>
              <a:defRPr/>
            </a:lvl8pPr>
            <a:lvl9pPr lvl="8">
              <a:spcBef>
                <a:spcPts val="0"/>
              </a:spcBef>
              <a:spcAft>
                <a:spcPts val="0"/>
              </a:spcAft>
              <a:buSzPts val="3700"/>
              <a:buNone/>
              <a:defRPr/>
            </a:lvl9pPr>
          </a:lstStyle>
          <a:p/>
        </p:txBody>
      </p:sp>
      <p:sp>
        <p:nvSpPr>
          <p:cNvPr id="18" name="Google Shape;18;p4"/>
          <p:cNvSpPr txBox="1"/>
          <p:nvPr>
            <p:ph idx="1" type="body"/>
          </p:nvPr>
        </p:nvSpPr>
        <p:spPr>
          <a:xfrm>
            <a:off x="415600" y="1536633"/>
            <a:ext cx="11360700" cy="4555200"/>
          </a:xfrm>
          <a:prstGeom prst="rect">
            <a:avLst/>
          </a:prstGeom>
        </p:spPr>
        <p:txBody>
          <a:bodyPr anchorCtr="0" anchor="t" bIns="121900" lIns="121900" spcFirstLastPara="1" rIns="121900" wrap="square" tIns="121900">
            <a:normAutofit/>
          </a:bodyPr>
          <a:lstStyle>
            <a:lvl1pPr indent="-381000" lvl="0" marL="457200">
              <a:spcBef>
                <a:spcPts val="0"/>
              </a:spcBef>
              <a:spcAft>
                <a:spcPts val="0"/>
              </a:spcAft>
              <a:buSzPts val="2400"/>
              <a:buChar char="●"/>
              <a:defRPr/>
            </a:lvl1pPr>
            <a:lvl2pPr indent="-349250" lvl="1" marL="914400">
              <a:spcBef>
                <a:spcPts val="0"/>
              </a:spcBef>
              <a:spcAft>
                <a:spcPts val="0"/>
              </a:spcAft>
              <a:buSzPts val="1900"/>
              <a:buChar char="○"/>
              <a:defRPr/>
            </a:lvl2pPr>
            <a:lvl3pPr indent="-349250" lvl="2" marL="1371600">
              <a:spcBef>
                <a:spcPts val="0"/>
              </a:spcBef>
              <a:spcAft>
                <a:spcPts val="0"/>
              </a:spcAft>
              <a:buSzPts val="1900"/>
              <a:buChar char="■"/>
              <a:defRPr/>
            </a:lvl3pPr>
            <a:lvl4pPr indent="-349250" lvl="3" marL="1828800">
              <a:spcBef>
                <a:spcPts val="0"/>
              </a:spcBef>
              <a:spcAft>
                <a:spcPts val="0"/>
              </a:spcAft>
              <a:buSzPts val="1900"/>
              <a:buChar char="●"/>
              <a:defRPr/>
            </a:lvl4pPr>
            <a:lvl5pPr indent="-349250" lvl="4" marL="2286000">
              <a:spcBef>
                <a:spcPts val="0"/>
              </a:spcBef>
              <a:spcAft>
                <a:spcPts val="0"/>
              </a:spcAft>
              <a:buSzPts val="1900"/>
              <a:buChar char="○"/>
              <a:defRPr/>
            </a:lvl5pPr>
            <a:lvl6pPr indent="-349250" lvl="5" marL="2743200">
              <a:spcBef>
                <a:spcPts val="0"/>
              </a:spcBef>
              <a:spcAft>
                <a:spcPts val="0"/>
              </a:spcAft>
              <a:buSzPts val="1900"/>
              <a:buChar char="■"/>
              <a:defRPr/>
            </a:lvl6pPr>
            <a:lvl7pPr indent="-349250" lvl="6" marL="3200400">
              <a:spcBef>
                <a:spcPts val="0"/>
              </a:spcBef>
              <a:spcAft>
                <a:spcPts val="0"/>
              </a:spcAft>
              <a:buSzPts val="1900"/>
              <a:buChar char="●"/>
              <a:defRPr/>
            </a:lvl7pPr>
            <a:lvl8pPr indent="-349250" lvl="7" marL="3657600">
              <a:spcBef>
                <a:spcPts val="0"/>
              </a:spcBef>
              <a:spcAft>
                <a:spcPts val="0"/>
              </a:spcAft>
              <a:buSzPts val="1900"/>
              <a:buChar char="○"/>
              <a:defRPr/>
            </a:lvl8pPr>
            <a:lvl9pPr indent="-349250" lvl="8" marL="4114800">
              <a:spcBef>
                <a:spcPts val="0"/>
              </a:spcBef>
              <a:spcAft>
                <a:spcPts val="0"/>
              </a:spcAft>
              <a:buSzPts val="1900"/>
              <a:buChar char="■"/>
              <a:defRPr/>
            </a:lvl9pPr>
          </a:lstStyle>
          <a:p/>
        </p:txBody>
      </p:sp>
      <p:sp>
        <p:nvSpPr>
          <p:cNvPr id="19" name="Google Shape;19;p4"/>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415600" y="593367"/>
            <a:ext cx="11360700" cy="763500"/>
          </a:xfrm>
          <a:prstGeom prst="rect">
            <a:avLst/>
          </a:prstGeom>
        </p:spPr>
        <p:txBody>
          <a:bodyPr anchorCtr="0" anchor="t" bIns="121900" lIns="121900" spcFirstLastPara="1" rIns="121900" wrap="square" tIns="121900">
            <a:normAutofit/>
          </a:bodyPr>
          <a:lstStyle>
            <a:lvl1pPr lvl="0">
              <a:spcBef>
                <a:spcPts val="0"/>
              </a:spcBef>
              <a:spcAft>
                <a:spcPts val="0"/>
              </a:spcAft>
              <a:buSzPts val="3700"/>
              <a:buNone/>
              <a:defRPr/>
            </a:lvl1pPr>
            <a:lvl2pPr lvl="1">
              <a:spcBef>
                <a:spcPts val="0"/>
              </a:spcBef>
              <a:spcAft>
                <a:spcPts val="0"/>
              </a:spcAft>
              <a:buSzPts val="3700"/>
              <a:buNone/>
              <a:defRPr/>
            </a:lvl2pPr>
            <a:lvl3pPr lvl="2">
              <a:spcBef>
                <a:spcPts val="0"/>
              </a:spcBef>
              <a:spcAft>
                <a:spcPts val="0"/>
              </a:spcAft>
              <a:buSzPts val="3700"/>
              <a:buNone/>
              <a:defRPr/>
            </a:lvl3pPr>
            <a:lvl4pPr lvl="3">
              <a:spcBef>
                <a:spcPts val="0"/>
              </a:spcBef>
              <a:spcAft>
                <a:spcPts val="0"/>
              </a:spcAft>
              <a:buSzPts val="3700"/>
              <a:buNone/>
              <a:defRPr/>
            </a:lvl4pPr>
            <a:lvl5pPr lvl="4">
              <a:spcBef>
                <a:spcPts val="0"/>
              </a:spcBef>
              <a:spcAft>
                <a:spcPts val="0"/>
              </a:spcAft>
              <a:buSzPts val="3700"/>
              <a:buNone/>
              <a:defRPr/>
            </a:lvl5pPr>
            <a:lvl6pPr lvl="5">
              <a:spcBef>
                <a:spcPts val="0"/>
              </a:spcBef>
              <a:spcAft>
                <a:spcPts val="0"/>
              </a:spcAft>
              <a:buSzPts val="3700"/>
              <a:buNone/>
              <a:defRPr/>
            </a:lvl6pPr>
            <a:lvl7pPr lvl="6">
              <a:spcBef>
                <a:spcPts val="0"/>
              </a:spcBef>
              <a:spcAft>
                <a:spcPts val="0"/>
              </a:spcAft>
              <a:buSzPts val="3700"/>
              <a:buNone/>
              <a:defRPr/>
            </a:lvl7pPr>
            <a:lvl8pPr lvl="7">
              <a:spcBef>
                <a:spcPts val="0"/>
              </a:spcBef>
              <a:spcAft>
                <a:spcPts val="0"/>
              </a:spcAft>
              <a:buSzPts val="3700"/>
              <a:buNone/>
              <a:defRPr/>
            </a:lvl8pPr>
            <a:lvl9pPr lvl="8">
              <a:spcBef>
                <a:spcPts val="0"/>
              </a:spcBef>
              <a:spcAft>
                <a:spcPts val="0"/>
              </a:spcAft>
              <a:buSzPts val="3700"/>
              <a:buNone/>
              <a:defRPr/>
            </a:lvl9pPr>
          </a:lstStyle>
          <a:p/>
        </p:txBody>
      </p:sp>
      <p:sp>
        <p:nvSpPr>
          <p:cNvPr id="22" name="Google Shape;22;p5"/>
          <p:cNvSpPr txBox="1"/>
          <p:nvPr>
            <p:ph idx="1" type="body"/>
          </p:nvPr>
        </p:nvSpPr>
        <p:spPr>
          <a:xfrm>
            <a:off x="415600" y="1536633"/>
            <a:ext cx="5333100" cy="4555200"/>
          </a:xfrm>
          <a:prstGeom prst="rect">
            <a:avLst/>
          </a:prstGeom>
        </p:spPr>
        <p:txBody>
          <a:bodyPr anchorCtr="0" anchor="t" bIns="121900" lIns="121900" spcFirstLastPara="1" rIns="121900" wrap="square" tIns="121900">
            <a:normAutofit/>
          </a:bodyPr>
          <a:lstStyle>
            <a:lvl1pPr indent="-349250" lvl="0" marL="457200">
              <a:spcBef>
                <a:spcPts val="0"/>
              </a:spcBef>
              <a:spcAft>
                <a:spcPts val="0"/>
              </a:spcAft>
              <a:buSzPts val="1900"/>
              <a:buChar char="●"/>
              <a:defRPr sz="19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23" name="Google Shape;23;p5"/>
          <p:cNvSpPr txBox="1"/>
          <p:nvPr>
            <p:ph idx="2" type="body"/>
          </p:nvPr>
        </p:nvSpPr>
        <p:spPr>
          <a:xfrm>
            <a:off x="6443200" y="1536633"/>
            <a:ext cx="5333100" cy="4555200"/>
          </a:xfrm>
          <a:prstGeom prst="rect">
            <a:avLst/>
          </a:prstGeom>
        </p:spPr>
        <p:txBody>
          <a:bodyPr anchorCtr="0" anchor="t" bIns="121900" lIns="121900" spcFirstLastPara="1" rIns="121900" wrap="square" tIns="121900">
            <a:normAutofit/>
          </a:bodyPr>
          <a:lstStyle>
            <a:lvl1pPr indent="-349250" lvl="0" marL="457200">
              <a:spcBef>
                <a:spcPts val="0"/>
              </a:spcBef>
              <a:spcAft>
                <a:spcPts val="0"/>
              </a:spcAft>
              <a:buSzPts val="1900"/>
              <a:buChar char="●"/>
              <a:defRPr sz="19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24" name="Google Shape;24;p5"/>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415600" y="593367"/>
            <a:ext cx="11360700" cy="763500"/>
          </a:xfrm>
          <a:prstGeom prst="rect">
            <a:avLst/>
          </a:prstGeom>
        </p:spPr>
        <p:txBody>
          <a:bodyPr anchorCtr="0" anchor="t" bIns="121900" lIns="121900" spcFirstLastPara="1" rIns="121900" wrap="square" tIns="121900">
            <a:normAutofit/>
          </a:bodyPr>
          <a:lstStyle>
            <a:lvl1pPr lvl="0">
              <a:spcBef>
                <a:spcPts val="0"/>
              </a:spcBef>
              <a:spcAft>
                <a:spcPts val="0"/>
              </a:spcAft>
              <a:buSzPts val="3700"/>
              <a:buNone/>
              <a:defRPr/>
            </a:lvl1pPr>
            <a:lvl2pPr lvl="1">
              <a:spcBef>
                <a:spcPts val="0"/>
              </a:spcBef>
              <a:spcAft>
                <a:spcPts val="0"/>
              </a:spcAft>
              <a:buSzPts val="3700"/>
              <a:buNone/>
              <a:defRPr/>
            </a:lvl2pPr>
            <a:lvl3pPr lvl="2">
              <a:spcBef>
                <a:spcPts val="0"/>
              </a:spcBef>
              <a:spcAft>
                <a:spcPts val="0"/>
              </a:spcAft>
              <a:buSzPts val="3700"/>
              <a:buNone/>
              <a:defRPr/>
            </a:lvl3pPr>
            <a:lvl4pPr lvl="3">
              <a:spcBef>
                <a:spcPts val="0"/>
              </a:spcBef>
              <a:spcAft>
                <a:spcPts val="0"/>
              </a:spcAft>
              <a:buSzPts val="3700"/>
              <a:buNone/>
              <a:defRPr/>
            </a:lvl4pPr>
            <a:lvl5pPr lvl="4">
              <a:spcBef>
                <a:spcPts val="0"/>
              </a:spcBef>
              <a:spcAft>
                <a:spcPts val="0"/>
              </a:spcAft>
              <a:buSzPts val="3700"/>
              <a:buNone/>
              <a:defRPr/>
            </a:lvl5pPr>
            <a:lvl6pPr lvl="5">
              <a:spcBef>
                <a:spcPts val="0"/>
              </a:spcBef>
              <a:spcAft>
                <a:spcPts val="0"/>
              </a:spcAft>
              <a:buSzPts val="3700"/>
              <a:buNone/>
              <a:defRPr/>
            </a:lvl6pPr>
            <a:lvl7pPr lvl="6">
              <a:spcBef>
                <a:spcPts val="0"/>
              </a:spcBef>
              <a:spcAft>
                <a:spcPts val="0"/>
              </a:spcAft>
              <a:buSzPts val="3700"/>
              <a:buNone/>
              <a:defRPr/>
            </a:lvl7pPr>
            <a:lvl8pPr lvl="7">
              <a:spcBef>
                <a:spcPts val="0"/>
              </a:spcBef>
              <a:spcAft>
                <a:spcPts val="0"/>
              </a:spcAft>
              <a:buSzPts val="3700"/>
              <a:buNone/>
              <a:defRPr/>
            </a:lvl8pPr>
            <a:lvl9pPr lvl="8">
              <a:spcBef>
                <a:spcPts val="0"/>
              </a:spcBef>
              <a:spcAft>
                <a:spcPts val="0"/>
              </a:spcAft>
              <a:buSzPts val="3700"/>
              <a:buNone/>
              <a:defRPr/>
            </a:lvl9pPr>
          </a:lstStyle>
          <a:p/>
        </p:txBody>
      </p:sp>
      <p:sp>
        <p:nvSpPr>
          <p:cNvPr id="27" name="Google Shape;27;p6"/>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415600" y="740800"/>
            <a:ext cx="3744000" cy="1007700"/>
          </a:xfrm>
          <a:prstGeom prst="rect">
            <a:avLst/>
          </a:prstGeom>
        </p:spPr>
        <p:txBody>
          <a:bodyPr anchorCtr="0" anchor="b" bIns="121900" lIns="121900" spcFirstLastPara="1" rIns="121900" wrap="square" tIns="121900">
            <a:normAutofit/>
          </a:bodyPr>
          <a:lstStyle>
            <a:lvl1pPr lvl="0">
              <a:spcBef>
                <a:spcPts val="0"/>
              </a:spcBef>
              <a:spcAft>
                <a:spcPts val="0"/>
              </a:spcAft>
              <a:buSzPts val="3200"/>
              <a:buNone/>
              <a:defRPr sz="3200"/>
            </a:lvl1pPr>
            <a:lvl2pPr lvl="1">
              <a:spcBef>
                <a:spcPts val="0"/>
              </a:spcBef>
              <a:spcAft>
                <a:spcPts val="0"/>
              </a:spcAft>
              <a:buSzPts val="3200"/>
              <a:buNone/>
              <a:defRPr sz="3200"/>
            </a:lvl2pPr>
            <a:lvl3pPr lvl="2">
              <a:spcBef>
                <a:spcPts val="0"/>
              </a:spcBef>
              <a:spcAft>
                <a:spcPts val="0"/>
              </a:spcAft>
              <a:buSzPts val="3200"/>
              <a:buNone/>
              <a:defRPr sz="3200"/>
            </a:lvl3pPr>
            <a:lvl4pPr lvl="3">
              <a:spcBef>
                <a:spcPts val="0"/>
              </a:spcBef>
              <a:spcAft>
                <a:spcPts val="0"/>
              </a:spcAft>
              <a:buSzPts val="3200"/>
              <a:buNone/>
              <a:defRPr sz="3200"/>
            </a:lvl4pPr>
            <a:lvl5pPr lvl="4">
              <a:spcBef>
                <a:spcPts val="0"/>
              </a:spcBef>
              <a:spcAft>
                <a:spcPts val="0"/>
              </a:spcAft>
              <a:buSzPts val="3200"/>
              <a:buNone/>
              <a:defRPr sz="3200"/>
            </a:lvl5pPr>
            <a:lvl6pPr lvl="5">
              <a:spcBef>
                <a:spcPts val="0"/>
              </a:spcBef>
              <a:spcAft>
                <a:spcPts val="0"/>
              </a:spcAft>
              <a:buSzPts val="3200"/>
              <a:buNone/>
              <a:defRPr sz="3200"/>
            </a:lvl6pPr>
            <a:lvl7pPr lvl="6">
              <a:spcBef>
                <a:spcPts val="0"/>
              </a:spcBef>
              <a:spcAft>
                <a:spcPts val="0"/>
              </a:spcAft>
              <a:buSzPts val="3200"/>
              <a:buNone/>
              <a:defRPr sz="3200"/>
            </a:lvl7pPr>
            <a:lvl8pPr lvl="7">
              <a:spcBef>
                <a:spcPts val="0"/>
              </a:spcBef>
              <a:spcAft>
                <a:spcPts val="0"/>
              </a:spcAft>
              <a:buSzPts val="3200"/>
              <a:buNone/>
              <a:defRPr sz="3200"/>
            </a:lvl8pPr>
            <a:lvl9pPr lvl="8">
              <a:spcBef>
                <a:spcPts val="0"/>
              </a:spcBef>
              <a:spcAft>
                <a:spcPts val="0"/>
              </a:spcAft>
              <a:buSzPts val="3200"/>
              <a:buNone/>
              <a:defRPr sz="3200"/>
            </a:lvl9pPr>
          </a:lstStyle>
          <a:p/>
        </p:txBody>
      </p:sp>
      <p:sp>
        <p:nvSpPr>
          <p:cNvPr id="30" name="Google Shape;30;p7"/>
          <p:cNvSpPr txBox="1"/>
          <p:nvPr>
            <p:ph idx="1" type="body"/>
          </p:nvPr>
        </p:nvSpPr>
        <p:spPr>
          <a:xfrm>
            <a:off x="415600" y="1852800"/>
            <a:ext cx="3744000" cy="4239300"/>
          </a:xfrm>
          <a:prstGeom prst="rect">
            <a:avLst/>
          </a:prstGeom>
        </p:spPr>
        <p:txBody>
          <a:bodyPr anchorCtr="0" anchor="t" bIns="121900" lIns="121900" spcFirstLastPara="1" rIns="121900" wrap="square" tIns="121900">
            <a:normAutofit/>
          </a:bodyPr>
          <a:lstStyle>
            <a:lvl1pPr indent="-330200" lvl="0" marL="457200">
              <a:spcBef>
                <a:spcPts val="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31" name="Google Shape;31;p7"/>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653667" y="600200"/>
            <a:ext cx="8490300" cy="5454300"/>
          </a:xfrm>
          <a:prstGeom prst="rect">
            <a:avLst/>
          </a:prstGeom>
        </p:spPr>
        <p:txBody>
          <a:bodyPr anchorCtr="0" anchor="ctr" bIns="121900" lIns="121900" spcFirstLastPara="1" rIns="121900" wrap="square" tIns="121900">
            <a:normAutofit/>
          </a:bodyPr>
          <a:lstStyle>
            <a:lvl1pPr lvl="0">
              <a:spcBef>
                <a:spcPts val="0"/>
              </a:spcBef>
              <a:spcAft>
                <a:spcPts val="0"/>
              </a:spcAft>
              <a:buSzPts val="6400"/>
              <a:buNone/>
              <a:defRPr sz="6400"/>
            </a:lvl1pPr>
            <a:lvl2pPr lvl="1">
              <a:spcBef>
                <a:spcPts val="0"/>
              </a:spcBef>
              <a:spcAft>
                <a:spcPts val="0"/>
              </a:spcAft>
              <a:buSzPts val="6400"/>
              <a:buNone/>
              <a:defRPr sz="6400"/>
            </a:lvl2pPr>
            <a:lvl3pPr lvl="2">
              <a:spcBef>
                <a:spcPts val="0"/>
              </a:spcBef>
              <a:spcAft>
                <a:spcPts val="0"/>
              </a:spcAft>
              <a:buSzPts val="6400"/>
              <a:buNone/>
              <a:defRPr sz="6400"/>
            </a:lvl3pPr>
            <a:lvl4pPr lvl="3">
              <a:spcBef>
                <a:spcPts val="0"/>
              </a:spcBef>
              <a:spcAft>
                <a:spcPts val="0"/>
              </a:spcAft>
              <a:buSzPts val="6400"/>
              <a:buNone/>
              <a:defRPr sz="6400"/>
            </a:lvl4pPr>
            <a:lvl5pPr lvl="4">
              <a:spcBef>
                <a:spcPts val="0"/>
              </a:spcBef>
              <a:spcAft>
                <a:spcPts val="0"/>
              </a:spcAft>
              <a:buSzPts val="6400"/>
              <a:buNone/>
              <a:defRPr sz="6400"/>
            </a:lvl5pPr>
            <a:lvl6pPr lvl="5">
              <a:spcBef>
                <a:spcPts val="0"/>
              </a:spcBef>
              <a:spcAft>
                <a:spcPts val="0"/>
              </a:spcAft>
              <a:buSzPts val="6400"/>
              <a:buNone/>
              <a:defRPr sz="6400"/>
            </a:lvl6pPr>
            <a:lvl7pPr lvl="6">
              <a:spcBef>
                <a:spcPts val="0"/>
              </a:spcBef>
              <a:spcAft>
                <a:spcPts val="0"/>
              </a:spcAft>
              <a:buSzPts val="6400"/>
              <a:buNone/>
              <a:defRPr sz="6400"/>
            </a:lvl7pPr>
            <a:lvl8pPr lvl="7">
              <a:spcBef>
                <a:spcPts val="0"/>
              </a:spcBef>
              <a:spcAft>
                <a:spcPts val="0"/>
              </a:spcAft>
              <a:buSzPts val="6400"/>
              <a:buNone/>
              <a:defRPr sz="6400"/>
            </a:lvl8pPr>
            <a:lvl9pPr lvl="8">
              <a:spcBef>
                <a:spcPts val="0"/>
              </a:spcBef>
              <a:spcAft>
                <a:spcPts val="0"/>
              </a:spcAft>
              <a:buSzPts val="6400"/>
              <a:buNone/>
              <a:defRPr sz="6400"/>
            </a:lvl9pPr>
          </a:lstStyle>
          <a:p/>
        </p:txBody>
      </p:sp>
      <p:sp>
        <p:nvSpPr>
          <p:cNvPr id="34" name="Google Shape;34;p8"/>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354000" y="1644233"/>
            <a:ext cx="5393700" cy="1976400"/>
          </a:xfrm>
          <a:prstGeom prst="rect">
            <a:avLst/>
          </a:prstGeom>
        </p:spPr>
        <p:txBody>
          <a:bodyPr anchorCtr="0" anchor="b" bIns="121900" lIns="121900" spcFirstLastPara="1" rIns="121900" wrap="square" tIns="121900">
            <a:normAutofit/>
          </a:bodyPr>
          <a:lstStyle>
            <a:lvl1pPr lvl="0" algn="ctr">
              <a:spcBef>
                <a:spcPts val="0"/>
              </a:spcBef>
              <a:spcAft>
                <a:spcPts val="0"/>
              </a:spcAft>
              <a:buSzPts val="5600"/>
              <a:buNone/>
              <a:defRPr sz="5600"/>
            </a:lvl1pPr>
            <a:lvl2pPr lvl="1" algn="ctr">
              <a:spcBef>
                <a:spcPts val="0"/>
              </a:spcBef>
              <a:spcAft>
                <a:spcPts val="0"/>
              </a:spcAft>
              <a:buSzPts val="5600"/>
              <a:buNone/>
              <a:defRPr sz="5600"/>
            </a:lvl2pPr>
            <a:lvl3pPr lvl="2" algn="ctr">
              <a:spcBef>
                <a:spcPts val="0"/>
              </a:spcBef>
              <a:spcAft>
                <a:spcPts val="0"/>
              </a:spcAft>
              <a:buSzPts val="5600"/>
              <a:buNone/>
              <a:defRPr sz="5600"/>
            </a:lvl3pPr>
            <a:lvl4pPr lvl="3" algn="ctr">
              <a:spcBef>
                <a:spcPts val="0"/>
              </a:spcBef>
              <a:spcAft>
                <a:spcPts val="0"/>
              </a:spcAft>
              <a:buSzPts val="5600"/>
              <a:buNone/>
              <a:defRPr sz="5600"/>
            </a:lvl4pPr>
            <a:lvl5pPr lvl="4" algn="ctr">
              <a:spcBef>
                <a:spcPts val="0"/>
              </a:spcBef>
              <a:spcAft>
                <a:spcPts val="0"/>
              </a:spcAft>
              <a:buSzPts val="5600"/>
              <a:buNone/>
              <a:defRPr sz="5600"/>
            </a:lvl5pPr>
            <a:lvl6pPr lvl="5" algn="ctr">
              <a:spcBef>
                <a:spcPts val="0"/>
              </a:spcBef>
              <a:spcAft>
                <a:spcPts val="0"/>
              </a:spcAft>
              <a:buSzPts val="5600"/>
              <a:buNone/>
              <a:defRPr sz="5600"/>
            </a:lvl6pPr>
            <a:lvl7pPr lvl="6" algn="ctr">
              <a:spcBef>
                <a:spcPts val="0"/>
              </a:spcBef>
              <a:spcAft>
                <a:spcPts val="0"/>
              </a:spcAft>
              <a:buSzPts val="5600"/>
              <a:buNone/>
              <a:defRPr sz="5600"/>
            </a:lvl7pPr>
            <a:lvl8pPr lvl="7" algn="ctr">
              <a:spcBef>
                <a:spcPts val="0"/>
              </a:spcBef>
              <a:spcAft>
                <a:spcPts val="0"/>
              </a:spcAft>
              <a:buSzPts val="5600"/>
              <a:buNone/>
              <a:defRPr sz="5600"/>
            </a:lvl8pPr>
            <a:lvl9pPr lvl="8" algn="ctr">
              <a:spcBef>
                <a:spcPts val="0"/>
              </a:spcBef>
              <a:spcAft>
                <a:spcPts val="0"/>
              </a:spcAft>
              <a:buSzPts val="5600"/>
              <a:buNone/>
              <a:defRPr sz="5600"/>
            </a:lvl9pPr>
          </a:lstStyle>
          <a:p/>
        </p:txBody>
      </p:sp>
      <p:sp>
        <p:nvSpPr>
          <p:cNvPr id="38" name="Google Shape;38;p9"/>
          <p:cNvSpPr txBox="1"/>
          <p:nvPr>
            <p:ph idx="1" type="subTitle"/>
          </p:nvPr>
        </p:nvSpPr>
        <p:spPr>
          <a:xfrm>
            <a:off x="354000" y="3737433"/>
            <a:ext cx="5393700" cy="1646700"/>
          </a:xfrm>
          <a:prstGeom prst="rect">
            <a:avLst/>
          </a:prstGeom>
        </p:spPr>
        <p:txBody>
          <a:bodyPr anchorCtr="0" anchor="t" bIns="121900" lIns="121900" spcFirstLastPara="1" rIns="121900" wrap="square" tIns="12190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39" name="Google Shape;39;p9"/>
          <p:cNvSpPr txBox="1"/>
          <p:nvPr>
            <p:ph idx="2" type="body"/>
          </p:nvPr>
        </p:nvSpPr>
        <p:spPr>
          <a:xfrm>
            <a:off x="6586000" y="965433"/>
            <a:ext cx="5115900" cy="4926900"/>
          </a:xfrm>
          <a:prstGeom prst="rect">
            <a:avLst/>
          </a:prstGeom>
        </p:spPr>
        <p:txBody>
          <a:bodyPr anchorCtr="0" anchor="ctr" bIns="121900" lIns="121900" spcFirstLastPara="1" rIns="121900" wrap="square" tIns="121900">
            <a:normAutofit/>
          </a:bodyPr>
          <a:lstStyle>
            <a:lvl1pPr indent="-381000" lvl="0" marL="457200">
              <a:spcBef>
                <a:spcPts val="0"/>
              </a:spcBef>
              <a:spcAft>
                <a:spcPts val="0"/>
              </a:spcAft>
              <a:buSzPts val="2400"/>
              <a:buChar char="●"/>
              <a:defRPr/>
            </a:lvl1pPr>
            <a:lvl2pPr indent="-349250" lvl="1" marL="914400">
              <a:spcBef>
                <a:spcPts val="0"/>
              </a:spcBef>
              <a:spcAft>
                <a:spcPts val="0"/>
              </a:spcAft>
              <a:buSzPts val="1900"/>
              <a:buChar char="○"/>
              <a:defRPr/>
            </a:lvl2pPr>
            <a:lvl3pPr indent="-349250" lvl="2" marL="1371600">
              <a:spcBef>
                <a:spcPts val="0"/>
              </a:spcBef>
              <a:spcAft>
                <a:spcPts val="0"/>
              </a:spcAft>
              <a:buSzPts val="1900"/>
              <a:buChar char="■"/>
              <a:defRPr/>
            </a:lvl3pPr>
            <a:lvl4pPr indent="-349250" lvl="3" marL="1828800">
              <a:spcBef>
                <a:spcPts val="0"/>
              </a:spcBef>
              <a:spcAft>
                <a:spcPts val="0"/>
              </a:spcAft>
              <a:buSzPts val="1900"/>
              <a:buChar char="●"/>
              <a:defRPr/>
            </a:lvl4pPr>
            <a:lvl5pPr indent="-349250" lvl="4" marL="2286000">
              <a:spcBef>
                <a:spcPts val="0"/>
              </a:spcBef>
              <a:spcAft>
                <a:spcPts val="0"/>
              </a:spcAft>
              <a:buSzPts val="1900"/>
              <a:buChar char="○"/>
              <a:defRPr/>
            </a:lvl5pPr>
            <a:lvl6pPr indent="-349250" lvl="5" marL="2743200">
              <a:spcBef>
                <a:spcPts val="0"/>
              </a:spcBef>
              <a:spcAft>
                <a:spcPts val="0"/>
              </a:spcAft>
              <a:buSzPts val="1900"/>
              <a:buChar char="■"/>
              <a:defRPr/>
            </a:lvl6pPr>
            <a:lvl7pPr indent="-349250" lvl="6" marL="3200400">
              <a:spcBef>
                <a:spcPts val="0"/>
              </a:spcBef>
              <a:spcAft>
                <a:spcPts val="0"/>
              </a:spcAft>
              <a:buSzPts val="1900"/>
              <a:buChar char="●"/>
              <a:defRPr/>
            </a:lvl7pPr>
            <a:lvl8pPr indent="-349250" lvl="7" marL="3657600">
              <a:spcBef>
                <a:spcPts val="0"/>
              </a:spcBef>
              <a:spcAft>
                <a:spcPts val="0"/>
              </a:spcAft>
              <a:buSzPts val="1900"/>
              <a:buChar char="○"/>
              <a:defRPr/>
            </a:lvl8pPr>
            <a:lvl9pPr indent="-349250" lvl="8" marL="4114800">
              <a:spcBef>
                <a:spcPts val="0"/>
              </a:spcBef>
              <a:spcAft>
                <a:spcPts val="0"/>
              </a:spcAft>
              <a:buSzPts val="1900"/>
              <a:buChar char="■"/>
              <a:defRPr/>
            </a:lvl9pPr>
          </a:lstStyle>
          <a:p/>
        </p:txBody>
      </p:sp>
      <p:sp>
        <p:nvSpPr>
          <p:cNvPr id="40" name="Google Shape;40;p9"/>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415600" y="5640767"/>
            <a:ext cx="7998300" cy="806700"/>
          </a:xfrm>
          <a:prstGeom prst="rect">
            <a:avLst/>
          </a:prstGeom>
        </p:spPr>
        <p:txBody>
          <a:bodyPr anchorCtr="0" anchor="ctr" bIns="121900" lIns="121900" spcFirstLastPara="1" rIns="121900" wrap="square" tIns="121900">
            <a:normAutofit/>
          </a:bodyPr>
          <a:lstStyle>
            <a:lvl1pPr indent="-228600" lvl="0" marL="457200">
              <a:lnSpc>
                <a:spcPct val="100000"/>
              </a:lnSpc>
              <a:spcBef>
                <a:spcPts val="0"/>
              </a:spcBef>
              <a:spcAft>
                <a:spcPts val="0"/>
              </a:spcAft>
              <a:buSzPts val="2400"/>
              <a:buNone/>
              <a:defRPr/>
            </a:lvl1pPr>
          </a:lstStyle>
          <a:p/>
        </p:txBody>
      </p:sp>
      <p:sp>
        <p:nvSpPr>
          <p:cNvPr id="43" name="Google Shape;43;p10"/>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a:spcBef>
                <a:spcPts val="0"/>
              </a:spcBef>
              <a:spcAft>
                <a:spcPts val="0"/>
              </a:spcAft>
              <a:buClr>
                <a:schemeClr val="dk1"/>
              </a:buClr>
              <a:buSzPts val="3700"/>
              <a:buNone/>
              <a:defRPr sz="3700">
                <a:solidFill>
                  <a:schemeClr val="dk1"/>
                </a:solidFill>
              </a:defRPr>
            </a:lvl1pPr>
            <a:lvl2pPr lvl="1">
              <a:spcBef>
                <a:spcPts val="0"/>
              </a:spcBef>
              <a:spcAft>
                <a:spcPts val="0"/>
              </a:spcAft>
              <a:buClr>
                <a:schemeClr val="dk1"/>
              </a:buClr>
              <a:buSzPts val="3700"/>
              <a:buNone/>
              <a:defRPr sz="3700">
                <a:solidFill>
                  <a:schemeClr val="dk1"/>
                </a:solidFill>
              </a:defRPr>
            </a:lvl2pPr>
            <a:lvl3pPr lvl="2">
              <a:spcBef>
                <a:spcPts val="0"/>
              </a:spcBef>
              <a:spcAft>
                <a:spcPts val="0"/>
              </a:spcAft>
              <a:buClr>
                <a:schemeClr val="dk1"/>
              </a:buClr>
              <a:buSzPts val="3700"/>
              <a:buNone/>
              <a:defRPr sz="3700">
                <a:solidFill>
                  <a:schemeClr val="dk1"/>
                </a:solidFill>
              </a:defRPr>
            </a:lvl3pPr>
            <a:lvl4pPr lvl="3">
              <a:spcBef>
                <a:spcPts val="0"/>
              </a:spcBef>
              <a:spcAft>
                <a:spcPts val="0"/>
              </a:spcAft>
              <a:buClr>
                <a:schemeClr val="dk1"/>
              </a:buClr>
              <a:buSzPts val="3700"/>
              <a:buNone/>
              <a:defRPr sz="3700">
                <a:solidFill>
                  <a:schemeClr val="dk1"/>
                </a:solidFill>
              </a:defRPr>
            </a:lvl4pPr>
            <a:lvl5pPr lvl="4">
              <a:spcBef>
                <a:spcPts val="0"/>
              </a:spcBef>
              <a:spcAft>
                <a:spcPts val="0"/>
              </a:spcAft>
              <a:buClr>
                <a:schemeClr val="dk1"/>
              </a:buClr>
              <a:buSzPts val="3700"/>
              <a:buNone/>
              <a:defRPr sz="3700">
                <a:solidFill>
                  <a:schemeClr val="dk1"/>
                </a:solidFill>
              </a:defRPr>
            </a:lvl5pPr>
            <a:lvl6pPr lvl="5">
              <a:spcBef>
                <a:spcPts val="0"/>
              </a:spcBef>
              <a:spcAft>
                <a:spcPts val="0"/>
              </a:spcAft>
              <a:buClr>
                <a:schemeClr val="dk1"/>
              </a:buClr>
              <a:buSzPts val="3700"/>
              <a:buNone/>
              <a:defRPr sz="3700">
                <a:solidFill>
                  <a:schemeClr val="dk1"/>
                </a:solidFill>
              </a:defRPr>
            </a:lvl6pPr>
            <a:lvl7pPr lvl="6">
              <a:spcBef>
                <a:spcPts val="0"/>
              </a:spcBef>
              <a:spcAft>
                <a:spcPts val="0"/>
              </a:spcAft>
              <a:buClr>
                <a:schemeClr val="dk1"/>
              </a:buClr>
              <a:buSzPts val="3700"/>
              <a:buNone/>
              <a:defRPr sz="3700">
                <a:solidFill>
                  <a:schemeClr val="dk1"/>
                </a:solidFill>
              </a:defRPr>
            </a:lvl7pPr>
            <a:lvl8pPr lvl="7">
              <a:spcBef>
                <a:spcPts val="0"/>
              </a:spcBef>
              <a:spcAft>
                <a:spcPts val="0"/>
              </a:spcAft>
              <a:buClr>
                <a:schemeClr val="dk1"/>
              </a:buClr>
              <a:buSzPts val="3700"/>
              <a:buNone/>
              <a:defRPr sz="3700">
                <a:solidFill>
                  <a:schemeClr val="dk1"/>
                </a:solidFill>
              </a:defRPr>
            </a:lvl8pPr>
            <a:lvl9pPr lvl="8">
              <a:spcBef>
                <a:spcPts val="0"/>
              </a:spcBef>
              <a:spcAft>
                <a:spcPts val="0"/>
              </a:spcAft>
              <a:buClr>
                <a:schemeClr val="dk1"/>
              </a:buClr>
              <a:buSzPts val="3700"/>
              <a:buNone/>
              <a:defRPr sz="3700">
                <a:solidFill>
                  <a:schemeClr val="dk1"/>
                </a:solidFill>
              </a:defRPr>
            </a:lvl9pPr>
          </a:lstStyle>
          <a:p/>
        </p:txBody>
      </p:sp>
      <p:sp>
        <p:nvSpPr>
          <p:cNvPr id="7" name="Google Shape;7;p1"/>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rmAutofit/>
          </a:bodyPr>
          <a:lstStyle>
            <a:lvl1pPr indent="-381000" lvl="0" marL="457200">
              <a:lnSpc>
                <a:spcPct val="115000"/>
              </a:lnSpc>
              <a:spcBef>
                <a:spcPts val="0"/>
              </a:spcBef>
              <a:spcAft>
                <a:spcPts val="0"/>
              </a:spcAft>
              <a:buClr>
                <a:schemeClr val="dk2"/>
              </a:buClr>
              <a:buSzPts val="2400"/>
              <a:buChar char="●"/>
              <a:defRPr sz="2400">
                <a:solidFill>
                  <a:schemeClr val="dk2"/>
                </a:solidFill>
              </a:defRPr>
            </a:lvl1pPr>
            <a:lvl2pPr indent="-349250" lvl="1" marL="914400">
              <a:lnSpc>
                <a:spcPct val="115000"/>
              </a:lnSpc>
              <a:spcBef>
                <a:spcPts val="0"/>
              </a:spcBef>
              <a:spcAft>
                <a:spcPts val="0"/>
              </a:spcAft>
              <a:buClr>
                <a:schemeClr val="dk2"/>
              </a:buClr>
              <a:buSzPts val="1900"/>
              <a:buChar char="○"/>
              <a:defRPr sz="1900">
                <a:solidFill>
                  <a:schemeClr val="dk2"/>
                </a:solidFill>
              </a:defRPr>
            </a:lvl2pPr>
            <a:lvl3pPr indent="-349250" lvl="2" marL="1371600">
              <a:lnSpc>
                <a:spcPct val="115000"/>
              </a:lnSpc>
              <a:spcBef>
                <a:spcPts val="0"/>
              </a:spcBef>
              <a:spcAft>
                <a:spcPts val="0"/>
              </a:spcAft>
              <a:buClr>
                <a:schemeClr val="dk2"/>
              </a:buClr>
              <a:buSzPts val="1900"/>
              <a:buChar char="■"/>
              <a:defRPr sz="1900">
                <a:solidFill>
                  <a:schemeClr val="dk2"/>
                </a:solidFill>
              </a:defRPr>
            </a:lvl3pPr>
            <a:lvl4pPr indent="-349250" lvl="3" marL="1828800">
              <a:lnSpc>
                <a:spcPct val="115000"/>
              </a:lnSpc>
              <a:spcBef>
                <a:spcPts val="0"/>
              </a:spcBef>
              <a:spcAft>
                <a:spcPts val="0"/>
              </a:spcAft>
              <a:buClr>
                <a:schemeClr val="dk2"/>
              </a:buClr>
              <a:buSzPts val="1900"/>
              <a:buChar char="●"/>
              <a:defRPr sz="1900">
                <a:solidFill>
                  <a:schemeClr val="dk2"/>
                </a:solidFill>
              </a:defRPr>
            </a:lvl4pPr>
            <a:lvl5pPr indent="-349250" lvl="4" marL="2286000">
              <a:lnSpc>
                <a:spcPct val="115000"/>
              </a:lnSpc>
              <a:spcBef>
                <a:spcPts val="0"/>
              </a:spcBef>
              <a:spcAft>
                <a:spcPts val="0"/>
              </a:spcAft>
              <a:buClr>
                <a:schemeClr val="dk2"/>
              </a:buClr>
              <a:buSzPts val="1900"/>
              <a:buChar char="○"/>
              <a:defRPr sz="1900">
                <a:solidFill>
                  <a:schemeClr val="dk2"/>
                </a:solidFill>
              </a:defRPr>
            </a:lvl5pPr>
            <a:lvl6pPr indent="-349250" lvl="5" marL="2743200">
              <a:lnSpc>
                <a:spcPct val="115000"/>
              </a:lnSpc>
              <a:spcBef>
                <a:spcPts val="0"/>
              </a:spcBef>
              <a:spcAft>
                <a:spcPts val="0"/>
              </a:spcAft>
              <a:buClr>
                <a:schemeClr val="dk2"/>
              </a:buClr>
              <a:buSzPts val="1900"/>
              <a:buChar char="■"/>
              <a:defRPr sz="1900">
                <a:solidFill>
                  <a:schemeClr val="dk2"/>
                </a:solidFill>
              </a:defRPr>
            </a:lvl6pPr>
            <a:lvl7pPr indent="-349250" lvl="6" marL="3200400">
              <a:lnSpc>
                <a:spcPct val="115000"/>
              </a:lnSpc>
              <a:spcBef>
                <a:spcPts val="0"/>
              </a:spcBef>
              <a:spcAft>
                <a:spcPts val="0"/>
              </a:spcAft>
              <a:buClr>
                <a:schemeClr val="dk2"/>
              </a:buClr>
              <a:buSzPts val="1900"/>
              <a:buChar char="●"/>
              <a:defRPr sz="1900">
                <a:solidFill>
                  <a:schemeClr val="dk2"/>
                </a:solidFill>
              </a:defRPr>
            </a:lvl7pPr>
            <a:lvl8pPr indent="-349250" lvl="7" marL="3657600">
              <a:lnSpc>
                <a:spcPct val="115000"/>
              </a:lnSpc>
              <a:spcBef>
                <a:spcPts val="0"/>
              </a:spcBef>
              <a:spcAft>
                <a:spcPts val="0"/>
              </a:spcAft>
              <a:buClr>
                <a:schemeClr val="dk2"/>
              </a:buClr>
              <a:buSzPts val="1900"/>
              <a:buChar char="○"/>
              <a:defRPr sz="1900">
                <a:solidFill>
                  <a:schemeClr val="dk2"/>
                </a:solidFill>
              </a:defRPr>
            </a:lvl8pPr>
            <a:lvl9pPr indent="-349250" lvl="8" marL="4114800">
              <a:lnSpc>
                <a:spcPct val="115000"/>
              </a:lnSpc>
              <a:spcBef>
                <a:spcPts val="0"/>
              </a:spcBef>
              <a:spcAft>
                <a:spcPts val="0"/>
              </a:spcAft>
              <a:buClr>
                <a:schemeClr val="dk2"/>
              </a:buClr>
              <a:buSzPts val="1900"/>
              <a:buChar char="■"/>
              <a:defRPr sz="1900">
                <a:solidFill>
                  <a:schemeClr val="dk2"/>
                </a:solidFill>
              </a:defRPr>
            </a:lvl9pPr>
          </a:lstStyle>
          <a:p/>
        </p:txBody>
      </p:sp>
      <p:sp>
        <p:nvSpPr>
          <p:cNvPr id="8" name="Google Shape;8;p1"/>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 Id="rId3" Type="http://schemas.openxmlformats.org/officeDocument/2006/relationships/image" Target="../media/image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2.xml"/><Relationship Id="rId3" Type="http://schemas.openxmlformats.org/officeDocument/2006/relationships/image" Target="../media/image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 Id="rId3" Type="http://schemas.openxmlformats.org/officeDocument/2006/relationships/image" Target="../media/image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5"/>
          <p:cNvSpPr txBox="1"/>
          <p:nvPr>
            <p:ph type="title"/>
          </p:nvPr>
        </p:nvSpPr>
        <p:spPr>
          <a:xfrm>
            <a:off x="1143000" y="609600"/>
            <a:ext cx="9875400" cy="3414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118919"/>
              <a:buFont typeface="Corbel"/>
              <a:buNone/>
            </a:pPr>
            <a:r>
              <a:rPr lang="en-US">
                <a:solidFill>
                  <a:srgbClr val="6600CC"/>
                </a:solidFill>
              </a:rPr>
              <a:t>Key Terms</a:t>
            </a:r>
            <a:endParaRPr>
              <a:solidFill>
                <a:srgbClr val="6600CC"/>
              </a:solidFill>
            </a:endParaRPr>
          </a:p>
        </p:txBody>
      </p:sp>
      <p:sp>
        <p:nvSpPr>
          <p:cNvPr id="68" name="Google Shape;68;p15"/>
          <p:cNvSpPr txBox="1"/>
          <p:nvPr>
            <p:ph idx="1" type="body"/>
          </p:nvPr>
        </p:nvSpPr>
        <p:spPr>
          <a:xfrm>
            <a:off x="256025" y="1335000"/>
            <a:ext cx="11631300" cy="5431500"/>
          </a:xfrm>
          <a:prstGeom prst="rect">
            <a:avLst/>
          </a:prstGeom>
          <a:noFill/>
          <a:ln>
            <a:noFill/>
          </a:ln>
        </p:spPr>
        <p:txBody>
          <a:bodyPr anchorCtr="0" anchor="t" bIns="45700" lIns="91425" spcFirstLastPara="1" rIns="91425" wrap="square" tIns="45700">
            <a:normAutofit lnSpcReduction="10000"/>
          </a:bodyPr>
          <a:lstStyle/>
          <a:p>
            <a:pPr indent="-214630" lvl="0" marL="228600" rtl="0" algn="l">
              <a:lnSpc>
                <a:spcPct val="90000"/>
              </a:lnSpc>
              <a:spcBef>
                <a:spcPts val="0"/>
              </a:spcBef>
              <a:spcAft>
                <a:spcPts val="0"/>
              </a:spcAft>
              <a:buClr>
                <a:srgbClr val="6600CC"/>
              </a:buClr>
              <a:buSzPts val="2260"/>
              <a:buChar char="●"/>
            </a:pPr>
            <a:r>
              <a:rPr b="1" lang="en-US" sz="2700"/>
              <a:t>______________________</a:t>
            </a:r>
            <a:r>
              <a:rPr b="1" lang="en-US" sz="2700"/>
              <a:t>: </a:t>
            </a:r>
            <a:r>
              <a:rPr lang="en-US" sz="2700"/>
              <a:t>to cook till tender but firm to the bite; used in relation to pastas, vegetables, rice, or beans</a:t>
            </a:r>
            <a:endParaRPr sz="2700"/>
          </a:p>
          <a:p>
            <a:pPr indent="-214630" lvl="0" marL="228600" rtl="0" algn="l">
              <a:lnSpc>
                <a:spcPct val="90000"/>
              </a:lnSpc>
              <a:spcBef>
                <a:spcPts val="1400"/>
              </a:spcBef>
              <a:spcAft>
                <a:spcPts val="0"/>
              </a:spcAft>
              <a:buClr>
                <a:srgbClr val="6600CC"/>
              </a:buClr>
              <a:buSzPts val="2260"/>
              <a:buChar char="●"/>
            </a:pPr>
            <a:r>
              <a:rPr b="1" lang="en-US" sz="2700"/>
              <a:t>______________________</a:t>
            </a:r>
            <a:r>
              <a:rPr b="1" lang="en-US" sz="2700"/>
              <a:t>: </a:t>
            </a:r>
            <a:r>
              <a:rPr lang="en-US" sz="2700"/>
              <a:t>chemical name for vitamin C</a:t>
            </a:r>
            <a:endParaRPr sz="2700"/>
          </a:p>
          <a:p>
            <a:pPr indent="-214630" lvl="0" marL="228600" rtl="0" algn="l">
              <a:lnSpc>
                <a:spcPct val="90000"/>
              </a:lnSpc>
              <a:spcBef>
                <a:spcPts val="1400"/>
              </a:spcBef>
              <a:spcAft>
                <a:spcPts val="0"/>
              </a:spcAft>
              <a:buClr>
                <a:srgbClr val="6600CC"/>
              </a:buClr>
              <a:buSzPts val="2260"/>
              <a:buChar char="●"/>
            </a:pPr>
            <a:r>
              <a:rPr b="1" lang="en-US" sz="2700"/>
              <a:t>______________________</a:t>
            </a:r>
            <a:r>
              <a:rPr b="1" lang="en-US" sz="2700"/>
              <a:t>: </a:t>
            </a:r>
            <a:r>
              <a:rPr lang="en-US" sz="2700"/>
              <a:t>dark spot on fresh fruits or vegetables</a:t>
            </a:r>
            <a:endParaRPr sz="2700"/>
          </a:p>
          <a:p>
            <a:pPr indent="-214630" lvl="0" marL="228600" rtl="0" algn="l">
              <a:lnSpc>
                <a:spcPct val="90000"/>
              </a:lnSpc>
              <a:spcBef>
                <a:spcPts val="1400"/>
              </a:spcBef>
              <a:spcAft>
                <a:spcPts val="0"/>
              </a:spcAft>
              <a:buClr>
                <a:srgbClr val="6600CC"/>
              </a:buClr>
              <a:buSzPts val="2260"/>
              <a:buChar char="●"/>
            </a:pPr>
            <a:r>
              <a:rPr b="1" lang="en-US" sz="2700"/>
              <a:t>______________________</a:t>
            </a:r>
            <a:r>
              <a:rPr b="1" lang="en-US" sz="2700"/>
              <a:t>: </a:t>
            </a:r>
            <a:r>
              <a:rPr lang="en-US" sz="2700"/>
              <a:t>the source of heat and energy found in food</a:t>
            </a:r>
            <a:endParaRPr sz="2700"/>
          </a:p>
          <a:p>
            <a:pPr indent="-214630" lvl="0" marL="228600" rtl="0" algn="l">
              <a:lnSpc>
                <a:spcPct val="90000"/>
              </a:lnSpc>
              <a:spcBef>
                <a:spcPts val="1400"/>
              </a:spcBef>
              <a:spcAft>
                <a:spcPts val="0"/>
              </a:spcAft>
              <a:buClr>
                <a:srgbClr val="6600CC"/>
              </a:buClr>
              <a:buSzPts val="2260"/>
              <a:buChar char="●"/>
            </a:pPr>
            <a:r>
              <a:rPr b="1" lang="en-US" sz="2700"/>
              <a:t>______________________</a:t>
            </a:r>
            <a:r>
              <a:rPr b="1" lang="en-US" sz="2700"/>
              <a:t>: </a:t>
            </a:r>
            <a:r>
              <a:rPr lang="en-US" sz="2700"/>
              <a:t>deep yellow or orange color pigment in fruits and vegetables that can be converted by the body into vitamin A</a:t>
            </a:r>
            <a:endParaRPr sz="2700"/>
          </a:p>
          <a:p>
            <a:pPr indent="-214630" lvl="0" marL="228600" rtl="0" algn="l">
              <a:lnSpc>
                <a:spcPct val="90000"/>
              </a:lnSpc>
              <a:spcBef>
                <a:spcPts val="1400"/>
              </a:spcBef>
              <a:spcAft>
                <a:spcPts val="0"/>
              </a:spcAft>
              <a:buClr>
                <a:srgbClr val="6600CC"/>
              </a:buClr>
              <a:buSzPts val="2260"/>
              <a:buChar char="●"/>
            </a:pPr>
            <a:r>
              <a:rPr b="1" lang="en-US" sz="2700"/>
              <a:t>______________________</a:t>
            </a:r>
            <a:r>
              <a:rPr b="1" lang="en-US" sz="2700"/>
              <a:t>: </a:t>
            </a:r>
            <a:r>
              <a:rPr lang="en-US" sz="2700"/>
              <a:t>indigestible carbohydrate found in fruits and some vegetables which provides the roughage necessary for proper body elimination</a:t>
            </a:r>
            <a:endParaRPr sz="2700"/>
          </a:p>
          <a:p>
            <a:pPr indent="-214630" lvl="0" marL="228600" rtl="0" algn="l">
              <a:lnSpc>
                <a:spcPct val="90000"/>
              </a:lnSpc>
              <a:spcBef>
                <a:spcPts val="1400"/>
              </a:spcBef>
              <a:spcAft>
                <a:spcPts val="1600"/>
              </a:spcAft>
              <a:buClr>
                <a:srgbClr val="6600CC"/>
              </a:buClr>
              <a:buSzPts val="2260"/>
              <a:buChar char="●"/>
            </a:pPr>
            <a:r>
              <a:rPr b="1" lang="en-US" sz="2700"/>
              <a:t>______________________</a:t>
            </a:r>
            <a:r>
              <a:rPr b="1" lang="en-US" sz="2700"/>
              <a:t>: </a:t>
            </a:r>
            <a:r>
              <a:rPr lang="en-US" sz="2700"/>
              <a:t>common name for grains (such as corn, wheat, rice, or oats)</a:t>
            </a:r>
            <a:endParaRPr sz="2700"/>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
                                        </p:tgtEl>
                                        <p:attrNameLst>
                                          <p:attrName>style.visibility</p:attrName>
                                        </p:attrNameLst>
                                      </p:cBhvr>
                                      <p:to>
                                        <p:strVal val="visible"/>
                                      </p:to>
                                    </p:set>
                                    <p:animEffect filter="fade" transition="in">
                                      <p:cBhvr>
                                        <p:cTn dur="1000"/>
                                        <p:tgtEl>
                                          <p:spTgt spid="6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
                                        </p:tgtEl>
                                        <p:attrNameLst>
                                          <p:attrName>style.visibility</p:attrName>
                                        </p:attrNameLst>
                                      </p:cBhvr>
                                      <p:to>
                                        <p:strVal val="visible"/>
                                      </p:to>
                                    </p:set>
                                    <p:animEffect filter="fade" transition="in">
                                      <p:cBhvr>
                                        <p:cTn dur="1000"/>
                                        <p:tgtEl>
                                          <p:spTgt spid="6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
                                        </p:tgtEl>
                                        <p:attrNameLst>
                                          <p:attrName>style.visibility</p:attrName>
                                        </p:attrNameLst>
                                      </p:cBhvr>
                                      <p:to>
                                        <p:strVal val="visible"/>
                                      </p:to>
                                    </p:set>
                                    <p:animEffect filter="fade" transition="in">
                                      <p:cBhvr>
                                        <p:cTn dur="1000"/>
                                        <p:tgtEl>
                                          <p:spTgt spid="6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
                                            <p:txEl>
                                              <p:pRg end="0" st="0"/>
                                            </p:txEl>
                                          </p:spTgt>
                                        </p:tgtEl>
                                        <p:attrNameLst>
                                          <p:attrName>style.visibility</p:attrName>
                                        </p:attrNameLst>
                                      </p:cBhvr>
                                      <p:to>
                                        <p:strVal val="visible"/>
                                      </p:to>
                                    </p:set>
                                    <p:animEffect filter="fade" transition="in">
                                      <p:cBhvr>
                                        <p:cTn dur="1000"/>
                                        <p:tgtEl>
                                          <p:spTgt spid="6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
                                            <p:txEl>
                                              <p:pRg end="1" st="1"/>
                                            </p:txEl>
                                          </p:spTgt>
                                        </p:tgtEl>
                                        <p:attrNameLst>
                                          <p:attrName>style.visibility</p:attrName>
                                        </p:attrNameLst>
                                      </p:cBhvr>
                                      <p:to>
                                        <p:strVal val="visible"/>
                                      </p:to>
                                    </p:set>
                                    <p:animEffect filter="fade" transition="in">
                                      <p:cBhvr>
                                        <p:cTn dur="1000"/>
                                        <p:tgtEl>
                                          <p:spTgt spid="68">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
                                            <p:txEl>
                                              <p:pRg end="2" st="2"/>
                                            </p:txEl>
                                          </p:spTgt>
                                        </p:tgtEl>
                                        <p:attrNameLst>
                                          <p:attrName>style.visibility</p:attrName>
                                        </p:attrNameLst>
                                      </p:cBhvr>
                                      <p:to>
                                        <p:strVal val="visible"/>
                                      </p:to>
                                    </p:set>
                                    <p:animEffect filter="fade" transition="in">
                                      <p:cBhvr>
                                        <p:cTn dur="1000"/>
                                        <p:tgtEl>
                                          <p:spTgt spid="68">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
                                            <p:txEl>
                                              <p:pRg end="3" st="3"/>
                                            </p:txEl>
                                          </p:spTgt>
                                        </p:tgtEl>
                                        <p:attrNameLst>
                                          <p:attrName>style.visibility</p:attrName>
                                        </p:attrNameLst>
                                      </p:cBhvr>
                                      <p:to>
                                        <p:strVal val="visible"/>
                                      </p:to>
                                    </p:set>
                                    <p:animEffect filter="fade" transition="in">
                                      <p:cBhvr>
                                        <p:cTn dur="1000"/>
                                        <p:tgtEl>
                                          <p:spTgt spid="68">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
                                            <p:txEl>
                                              <p:pRg end="4" st="4"/>
                                            </p:txEl>
                                          </p:spTgt>
                                        </p:tgtEl>
                                        <p:attrNameLst>
                                          <p:attrName>style.visibility</p:attrName>
                                        </p:attrNameLst>
                                      </p:cBhvr>
                                      <p:to>
                                        <p:strVal val="visible"/>
                                      </p:to>
                                    </p:set>
                                    <p:animEffect filter="fade" transition="in">
                                      <p:cBhvr>
                                        <p:cTn dur="1000"/>
                                        <p:tgtEl>
                                          <p:spTgt spid="68">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
                                            <p:txEl>
                                              <p:pRg end="5" st="5"/>
                                            </p:txEl>
                                          </p:spTgt>
                                        </p:tgtEl>
                                        <p:attrNameLst>
                                          <p:attrName>style.visibility</p:attrName>
                                        </p:attrNameLst>
                                      </p:cBhvr>
                                      <p:to>
                                        <p:strVal val="visible"/>
                                      </p:to>
                                    </p:set>
                                    <p:animEffect filter="fade" transition="in">
                                      <p:cBhvr>
                                        <p:cTn dur="1000"/>
                                        <p:tgtEl>
                                          <p:spTgt spid="68">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
                                            <p:txEl>
                                              <p:pRg end="6" st="6"/>
                                            </p:txEl>
                                          </p:spTgt>
                                        </p:tgtEl>
                                        <p:attrNameLst>
                                          <p:attrName>style.visibility</p:attrName>
                                        </p:attrNameLst>
                                      </p:cBhvr>
                                      <p:to>
                                        <p:strVal val="visible"/>
                                      </p:to>
                                    </p:set>
                                    <p:animEffect filter="fade" transition="in">
                                      <p:cBhvr>
                                        <p:cTn dur="1000"/>
                                        <p:tgtEl>
                                          <p:spTgt spid="68">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24"/>
          <p:cNvSpPr txBox="1"/>
          <p:nvPr>
            <p:ph type="title"/>
          </p:nvPr>
        </p:nvSpPr>
        <p:spPr>
          <a:xfrm>
            <a:off x="1143000" y="276300"/>
            <a:ext cx="6277500" cy="1974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275000"/>
              <a:buFont typeface="Corbel"/>
              <a:buNone/>
            </a:pPr>
            <a:r>
              <a:rPr lang="en-US"/>
              <a:t>Selecting Fruits and Vegetables</a:t>
            </a:r>
            <a:br>
              <a:rPr lang="en-US"/>
            </a:br>
            <a:r>
              <a:rPr lang="en-US" sz="1600">
                <a:solidFill>
                  <a:srgbClr val="6600CC"/>
                </a:solidFill>
              </a:rPr>
              <a:t>Objective </a:t>
            </a:r>
            <a:r>
              <a:rPr lang="en-US" sz="1600"/>
              <a:t>2</a:t>
            </a:r>
            <a:endParaRPr sz="1600">
              <a:solidFill>
                <a:srgbClr val="6600CC"/>
              </a:solidFill>
            </a:endParaRPr>
          </a:p>
        </p:txBody>
      </p:sp>
      <p:sp>
        <p:nvSpPr>
          <p:cNvPr id="122" name="Google Shape;122;p24"/>
          <p:cNvSpPr txBox="1"/>
          <p:nvPr>
            <p:ph idx="1" type="body"/>
          </p:nvPr>
        </p:nvSpPr>
        <p:spPr>
          <a:xfrm>
            <a:off x="601900" y="897950"/>
            <a:ext cx="10426200" cy="5417400"/>
          </a:xfrm>
          <a:prstGeom prst="rect">
            <a:avLst/>
          </a:prstGeom>
          <a:noFill/>
          <a:ln>
            <a:noFill/>
          </a:ln>
        </p:spPr>
        <p:txBody>
          <a:bodyPr anchorCtr="0" anchor="t" bIns="45700" lIns="91425" spcFirstLastPara="1" rIns="91425" wrap="square" tIns="45700">
            <a:noAutofit/>
          </a:bodyPr>
          <a:lstStyle/>
          <a:p>
            <a:pPr indent="-233680" lvl="0" marL="228600" rtl="0" algn="l">
              <a:lnSpc>
                <a:spcPct val="90000"/>
              </a:lnSpc>
              <a:spcBef>
                <a:spcPts val="0"/>
              </a:spcBef>
              <a:spcAft>
                <a:spcPts val="0"/>
              </a:spcAft>
              <a:buClr>
                <a:srgbClr val="6600CC"/>
              </a:buClr>
              <a:buSzPts val="2560"/>
              <a:buChar char="●"/>
            </a:pPr>
            <a:r>
              <a:rPr lang="en-US" sz="3200"/>
              <a:t>____________ </a:t>
            </a:r>
            <a:endParaRPr sz="3200"/>
          </a:p>
          <a:p>
            <a:pPr indent="-233680" lvl="1" marL="457200" rtl="0" algn="l">
              <a:lnSpc>
                <a:spcPct val="90000"/>
              </a:lnSpc>
              <a:spcBef>
                <a:spcPts val="200"/>
              </a:spcBef>
              <a:spcAft>
                <a:spcPts val="0"/>
              </a:spcAft>
              <a:buSzPts val="2400"/>
              <a:buChar char="o"/>
            </a:pPr>
            <a:r>
              <a:rPr lang="en-US" sz="2700"/>
              <a:t>Many factors affect the ______________ differences in fresh, canned, and frozen fruit and vegetables</a:t>
            </a:r>
            <a:endParaRPr sz="2700"/>
          </a:p>
          <a:p>
            <a:pPr indent="-233680" lvl="1" marL="457200" rtl="0" algn="l">
              <a:lnSpc>
                <a:spcPct val="90000"/>
              </a:lnSpc>
              <a:spcBef>
                <a:spcPts val="600"/>
              </a:spcBef>
              <a:spcAft>
                <a:spcPts val="0"/>
              </a:spcAft>
              <a:buSzPts val="2400"/>
              <a:buChar char="o"/>
            </a:pPr>
            <a:r>
              <a:rPr lang="en-US" sz="2700"/>
              <a:t>You can save money by buying grocery store promotional items and by buying in bulk</a:t>
            </a:r>
            <a:endParaRPr sz="2700"/>
          </a:p>
          <a:p>
            <a:pPr indent="-233680" lvl="1" marL="457200" rtl="0" algn="l">
              <a:lnSpc>
                <a:spcPct val="90000"/>
              </a:lnSpc>
              <a:spcBef>
                <a:spcPts val="600"/>
              </a:spcBef>
              <a:spcAft>
                <a:spcPts val="0"/>
              </a:spcAft>
              <a:buSzPts val="2400"/>
              <a:buChar char="o"/>
            </a:pPr>
            <a:r>
              <a:rPr lang="en-US" sz="2700"/>
              <a:t>The further the distance needed to transport the ________, the more it will cost the consumer</a:t>
            </a:r>
            <a:endParaRPr sz="2700"/>
          </a:p>
          <a:p>
            <a:pPr indent="-233680" lvl="0" marL="228600" rtl="0" algn="l">
              <a:lnSpc>
                <a:spcPct val="90000"/>
              </a:lnSpc>
              <a:spcBef>
                <a:spcPts val="1800"/>
              </a:spcBef>
              <a:spcAft>
                <a:spcPts val="0"/>
              </a:spcAft>
              <a:buClr>
                <a:srgbClr val="6600CC"/>
              </a:buClr>
              <a:buSzPts val="2560"/>
              <a:buChar char="●"/>
            </a:pPr>
            <a:r>
              <a:rPr lang="en-US" sz="3200"/>
              <a:t>Origin of fruit/vegetable </a:t>
            </a:r>
            <a:endParaRPr sz="3200"/>
          </a:p>
          <a:p>
            <a:pPr indent="-233680" lvl="1" marL="457200" rtl="0" algn="l">
              <a:lnSpc>
                <a:spcPct val="90000"/>
              </a:lnSpc>
              <a:spcBef>
                <a:spcPts val="200"/>
              </a:spcBef>
              <a:spcAft>
                <a:spcPts val="0"/>
              </a:spcAft>
              <a:buSzPts val="2400"/>
              <a:buChar char="o"/>
            </a:pPr>
            <a:r>
              <a:rPr lang="en-US" sz="2700"/>
              <a:t>_____________</a:t>
            </a:r>
            <a:r>
              <a:rPr lang="en-US" sz="2700"/>
              <a:t> fruit may be preferred over “cultivated” fruit</a:t>
            </a:r>
            <a:endParaRPr sz="2700"/>
          </a:p>
          <a:p>
            <a:pPr indent="-233680" lvl="1" marL="457200" rtl="0" algn="l">
              <a:lnSpc>
                <a:spcPct val="90000"/>
              </a:lnSpc>
              <a:spcBef>
                <a:spcPts val="600"/>
              </a:spcBef>
              <a:spcAft>
                <a:spcPts val="0"/>
              </a:spcAft>
              <a:buSzPts val="2400"/>
              <a:buChar char="o"/>
            </a:pPr>
            <a:r>
              <a:rPr lang="en-US" sz="2700"/>
              <a:t>You may prefer organic fruits and vegetables, or those that are not genetically ______________</a:t>
            </a:r>
            <a:endParaRPr sz="2700"/>
          </a:p>
          <a:p>
            <a:pPr indent="-233680" lvl="1" marL="457200" rtl="0" algn="l">
              <a:lnSpc>
                <a:spcPct val="90000"/>
              </a:lnSpc>
              <a:spcBef>
                <a:spcPts val="600"/>
              </a:spcBef>
              <a:spcAft>
                <a:spcPts val="0"/>
              </a:spcAft>
              <a:buSzPts val="2400"/>
              <a:buChar char="o"/>
            </a:pPr>
            <a:r>
              <a:rPr lang="en-US" sz="2700"/>
              <a:t>Federal ____________ requires fresh fruits and vegetables that are not processed to display their country of origin</a:t>
            </a:r>
            <a:endParaRPr sz="2700"/>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2">
                                            <p:txEl>
                                              <p:pRg end="0" st="0"/>
                                            </p:txEl>
                                          </p:spTgt>
                                        </p:tgtEl>
                                        <p:attrNameLst>
                                          <p:attrName>style.visibility</p:attrName>
                                        </p:attrNameLst>
                                      </p:cBhvr>
                                      <p:to>
                                        <p:strVal val="visible"/>
                                      </p:to>
                                    </p:set>
                                    <p:animEffect filter="fade" transition="in">
                                      <p:cBhvr>
                                        <p:cTn dur="1000"/>
                                        <p:tgtEl>
                                          <p:spTgt spid="12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2">
                                            <p:txEl>
                                              <p:pRg end="1" st="1"/>
                                            </p:txEl>
                                          </p:spTgt>
                                        </p:tgtEl>
                                        <p:attrNameLst>
                                          <p:attrName>style.visibility</p:attrName>
                                        </p:attrNameLst>
                                      </p:cBhvr>
                                      <p:to>
                                        <p:strVal val="visible"/>
                                      </p:to>
                                    </p:set>
                                    <p:animEffect filter="fade" transition="in">
                                      <p:cBhvr>
                                        <p:cTn dur="1000"/>
                                        <p:tgtEl>
                                          <p:spTgt spid="12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2">
                                            <p:txEl>
                                              <p:pRg end="2" st="2"/>
                                            </p:txEl>
                                          </p:spTgt>
                                        </p:tgtEl>
                                        <p:attrNameLst>
                                          <p:attrName>style.visibility</p:attrName>
                                        </p:attrNameLst>
                                      </p:cBhvr>
                                      <p:to>
                                        <p:strVal val="visible"/>
                                      </p:to>
                                    </p:set>
                                    <p:animEffect filter="fade" transition="in">
                                      <p:cBhvr>
                                        <p:cTn dur="1000"/>
                                        <p:tgtEl>
                                          <p:spTgt spid="122">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2">
                                            <p:txEl>
                                              <p:pRg end="3" st="3"/>
                                            </p:txEl>
                                          </p:spTgt>
                                        </p:tgtEl>
                                        <p:attrNameLst>
                                          <p:attrName>style.visibility</p:attrName>
                                        </p:attrNameLst>
                                      </p:cBhvr>
                                      <p:to>
                                        <p:strVal val="visible"/>
                                      </p:to>
                                    </p:set>
                                    <p:animEffect filter="fade" transition="in">
                                      <p:cBhvr>
                                        <p:cTn dur="1000"/>
                                        <p:tgtEl>
                                          <p:spTgt spid="122">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2">
                                            <p:txEl>
                                              <p:pRg end="4" st="4"/>
                                            </p:txEl>
                                          </p:spTgt>
                                        </p:tgtEl>
                                        <p:attrNameLst>
                                          <p:attrName>style.visibility</p:attrName>
                                        </p:attrNameLst>
                                      </p:cBhvr>
                                      <p:to>
                                        <p:strVal val="visible"/>
                                      </p:to>
                                    </p:set>
                                    <p:animEffect filter="fade" transition="in">
                                      <p:cBhvr>
                                        <p:cTn dur="1000"/>
                                        <p:tgtEl>
                                          <p:spTgt spid="122">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2">
                                            <p:txEl>
                                              <p:pRg end="5" st="5"/>
                                            </p:txEl>
                                          </p:spTgt>
                                        </p:tgtEl>
                                        <p:attrNameLst>
                                          <p:attrName>style.visibility</p:attrName>
                                        </p:attrNameLst>
                                      </p:cBhvr>
                                      <p:to>
                                        <p:strVal val="visible"/>
                                      </p:to>
                                    </p:set>
                                    <p:animEffect filter="fade" transition="in">
                                      <p:cBhvr>
                                        <p:cTn dur="1000"/>
                                        <p:tgtEl>
                                          <p:spTgt spid="122">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2">
                                            <p:txEl>
                                              <p:pRg end="6" st="6"/>
                                            </p:txEl>
                                          </p:spTgt>
                                        </p:tgtEl>
                                        <p:attrNameLst>
                                          <p:attrName>style.visibility</p:attrName>
                                        </p:attrNameLst>
                                      </p:cBhvr>
                                      <p:to>
                                        <p:strVal val="visible"/>
                                      </p:to>
                                    </p:set>
                                    <p:animEffect filter="fade" transition="in">
                                      <p:cBhvr>
                                        <p:cTn dur="1000"/>
                                        <p:tgtEl>
                                          <p:spTgt spid="122">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2">
                                            <p:txEl>
                                              <p:pRg end="7" st="7"/>
                                            </p:txEl>
                                          </p:spTgt>
                                        </p:tgtEl>
                                        <p:attrNameLst>
                                          <p:attrName>style.visibility</p:attrName>
                                        </p:attrNameLst>
                                      </p:cBhvr>
                                      <p:to>
                                        <p:strVal val="visible"/>
                                      </p:to>
                                    </p:set>
                                    <p:animEffect filter="fade" transition="in">
                                      <p:cBhvr>
                                        <p:cTn dur="1000"/>
                                        <p:tgtEl>
                                          <p:spTgt spid="122">
                                            <p:txEl>
                                              <p:pRg end="7" st="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25"/>
          <p:cNvSpPr txBox="1"/>
          <p:nvPr>
            <p:ph type="title"/>
          </p:nvPr>
        </p:nvSpPr>
        <p:spPr>
          <a:xfrm>
            <a:off x="1158300" y="313575"/>
            <a:ext cx="8720400" cy="527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6600CC"/>
              </a:buClr>
              <a:buSzPts val="3960"/>
              <a:buFont typeface="Corbel"/>
              <a:buNone/>
            </a:pPr>
            <a:r>
              <a:rPr lang="en-US" sz="3030"/>
              <a:t>How to Prepare Fruits</a:t>
            </a:r>
            <a:br>
              <a:rPr lang="en-US" sz="3030"/>
            </a:br>
            <a:r>
              <a:rPr lang="en-US" sz="1140">
                <a:solidFill>
                  <a:srgbClr val="6600CC"/>
                </a:solidFill>
              </a:rPr>
              <a:t>Objective 3</a:t>
            </a:r>
            <a:endParaRPr sz="1140">
              <a:solidFill>
                <a:srgbClr val="6600CC"/>
              </a:solidFill>
            </a:endParaRPr>
          </a:p>
        </p:txBody>
      </p:sp>
      <p:sp>
        <p:nvSpPr>
          <p:cNvPr id="128" name="Google Shape;128;p25"/>
          <p:cNvSpPr txBox="1"/>
          <p:nvPr>
            <p:ph idx="1" type="body"/>
          </p:nvPr>
        </p:nvSpPr>
        <p:spPr>
          <a:xfrm>
            <a:off x="1158300" y="1164500"/>
            <a:ext cx="10402200" cy="4884600"/>
          </a:xfrm>
          <a:prstGeom prst="rect">
            <a:avLst/>
          </a:prstGeom>
          <a:noFill/>
          <a:ln>
            <a:noFill/>
          </a:ln>
        </p:spPr>
        <p:txBody>
          <a:bodyPr anchorCtr="0" anchor="t" bIns="45700" lIns="91425" spcFirstLastPara="1" rIns="91425" wrap="square" tIns="45700">
            <a:noAutofit/>
          </a:bodyPr>
          <a:lstStyle/>
          <a:p>
            <a:pPr indent="-233680" lvl="0" marL="228600" rtl="0" algn="l">
              <a:lnSpc>
                <a:spcPct val="90000"/>
              </a:lnSpc>
              <a:spcBef>
                <a:spcPts val="0"/>
              </a:spcBef>
              <a:spcAft>
                <a:spcPts val="0"/>
              </a:spcAft>
              <a:buClr>
                <a:srgbClr val="6600CC"/>
              </a:buClr>
              <a:buSzPts val="2560"/>
              <a:buChar char="●"/>
            </a:pPr>
            <a:r>
              <a:rPr lang="en-US" sz="3200"/>
              <a:t>Wash raw _________ thoroughly in cool water before eating</a:t>
            </a:r>
            <a:endParaRPr sz="3200"/>
          </a:p>
          <a:p>
            <a:pPr indent="-233680" lvl="0" marL="228600" rtl="0" algn="l">
              <a:lnSpc>
                <a:spcPct val="90000"/>
              </a:lnSpc>
              <a:spcBef>
                <a:spcPts val="1400"/>
              </a:spcBef>
              <a:spcAft>
                <a:spcPts val="0"/>
              </a:spcAft>
              <a:buClr>
                <a:srgbClr val="6600CC"/>
              </a:buClr>
              <a:buSzPts val="2560"/>
              <a:buChar char="●"/>
            </a:pPr>
            <a:r>
              <a:rPr lang="en-US" sz="3200"/>
              <a:t>Washing helps remove pesticide _____________</a:t>
            </a:r>
            <a:endParaRPr sz="3200"/>
          </a:p>
          <a:p>
            <a:pPr indent="-233680" lvl="0" marL="228600" rtl="0" algn="l">
              <a:lnSpc>
                <a:spcPct val="90000"/>
              </a:lnSpc>
              <a:spcBef>
                <a:spcPts val="1400"/>
              </a:spcBef>
              <a:spcAft>
                <a:spcPts val="0"/>
              </a:spcAft>
              <a:buClr>
                <a:srgbClr val="6600CC"/>
              </a:buClr>
              <a:buSzPts val="2560"/>
              <a:buChar char="●"/>
            </a:pPr>
            <a:r>
              <a:rPr lang="en-US" sz="3200"/>
              <a:t>Even if the fruit will be peeled before eating, you should wash it to avoid transmitting _________________ onto the fruit as you peel it</a:t>
            </a:r>
            <a:endParaRPr sz="3200"/>
          </a:p>
          <a:p>
            <a:pPr indent="-233680" lvl="0" marL="228600" rtl="0" algn="l">
              <a:lnSpc>
                <a:spcPct val="90000"/>
              </a:lnSpc>
              <a:spcBef>
                <a:spcPts val="1400"/>
              </a:spcBef>
              <a:spcAft>
                <a:spcPts val="0"/>
              </a:spcAft>
              <a:buClr>
                <a:srgbClr val="6600CC"/>
              </a:buClr>
              <a:buSzPts val="2560"/>
              <a:buChar char="●"/>
            </a:pPr>
            <a:r>
              <a:rPr lang="en-US" sz="3200"/>
              <a:t>Do not use hand soap or dish detergent to _______ fruit</a:t>
            </a:r>
            <a:endParaRPr sz="3200"/>
          </a:p>
          <a:p>
            <a:pPr indent="-233680" lvl="0" marL="228600" rtl="0" algn="l">
              <a:lnSpc>
                <a:spcPct val="90000"/>
              </a:lnSpc>
              <a:spcBef>
                <a:spcPts val="1400"/>
              </a:spcBef>
              <a:spcAft>
                <a:spcPts val="1600"/>
              </a:spcAft>
              <a:buClr>
                <a:srgbClr val="6600CC"/>
              </a:buClr>
              <a:buSzPts val="2560"/>
              <a:buChar char="●"/>
            </a:pPr>
            <a:r>
              <a:rPr lang="en-US" sz="3200"/>
              <a:t>Some people use products specifically made to clean produce, while others use plain _______________</a:t>
            </a:r>
            <a:endParaRPr sz="3200"/>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26"/>
          <p:cNvSpPr txBox="1"/>
          <p:nvPr>
            <p:ph type="title"/>
          </p:nvPr>
        </p:nvSpPr>
        <p:spPr>
          <a:xfrm>
            <a:off x="1143000" y="236825"/>
            <a:ext cx="4363200" cy="2664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275000"/>
              <a:buFont typeface="Corbel"/>
              <a:buNone/>
            </a:pPr>
            <a:r>
              <a:rPr lang="en-US"/>
              <a:t>How to Prepare Fruits</a:t>
            </a:r>
            <a:br>
              <a:rPr lang="en-US"/>
            </a:br>
            <a:r>
              <a:rPr lang="en-US" sz="1600">
                <a:solidFill>
                  <a:srgbClr val="6600CC"/>
                </a:solidFill>
              </a:rPr>
              <a:t>Objective 3</a:t>
            </a:r>
            <a:endParaRPr sz="1600">
              <a:solidFill>
                <a:srgbClr val="6600CC"/>
              </a:solidFill>
            </a:endParaRPr>
          </a:p>
        </p:txBody>
      </p:sp>
      <p:sp>
        <p:nvSpPr>
          <p:cNvPr id="134" name="Google Shape;134;p26"/>
          <p:cNvSpPr txBox="1"/>
          <p:nvPr>
            <p:ph idx="1" type="body"/>
          </p:nvPr>
        </p:nvSpPr>
        <p:spPr>
          <a:xfrm>
            <a:off x="355225" y="947300"/>
            <a:ext cx="11673300" cy="5308800"/>
          </a:xfrm>
          <a:prstGeom prst="rect">
            <a:avLst/>
          </a:prstGeom>
          <a:noFill/>
          <a:ln>
            <a:noFill/>
          </a:ln>
        </p:spPr>
        <p:txBody>
          <a:bodyPr anchorCtr="0" anchor="t" bIns="45700" lIns="91425" spcFirstLastPara="1" rIns="91425" wrap="square" tIns="45700">
            <a:noAutofit/>
          </a:bodyPr>
          <a:lstStyle/>
          <a:p>
            <a:pPr indent="-201930" lvl="0" marL="228600" rtl="0" algn="l">
              <a:lnSpc>
                <a:spcPct val="90000"/>
              </a:lnSpc>
              <a:spcBef>
                <a:spcPts val="0"/>
              </a:spcBef>
              <a:spcAft>
                <a:spcPts val="0"/>
              </a:spcAft>
              <a:buClr>
                <a:srgbClr val="6600CC"/>
              </a:buClr>
              <a:buSzPts val="2060"/>
              <a:buChar char="●"/>
            </a:pPr>
            <a:r>
              <a:rPr lang="en-US" sz="2700"/>
              <a:t>___________</a:t>
            </a:r>
            <a:r>
              <a:rPr lang="en-US" sz="2700"/>
              <a:t> that are low in acid content, such as bananas, apples, and pears, will turn brown after being cut</a:t>
            </a:r>
            <a:endParaRPr sz="2700"/>
          </a:p>
          <a:p>
            <a:pPr indent="-201930" lvl="0" marL="228600" rtl="0" algn="l">
              <a:lnSpc>
                <a:spcPct val="90000"/>
              </a:lnSpc>
              <a:spcBef>
                <a:spcPts val="1400"/>
              </a:spcBef>
              <a:spcAft>
                <a:spcPts val="0"/>
              </a:spcAft>
              <a:buClr>
                <a:srgbClr val="6600CC"/>
              </a:buClr>
              <a:buSzPts val="2060"/>
              <a:buChar char="●"/>
            </a:pPr>
            <a:r>
              <a:rPr lang="en-US" sz="2700"/>
              <a:t>If you are not eating them immediately, ___________ the cut surface with an acidic fruit juice (such as lemon or orange juice) or a commercial anti-oxidant to prevent browning</a:t>
            </a:r>
            <a:endParaRPr sz="2700"/>
          </a:p>
          <a:p>
            <a:pPr indent="-201930" lvl="0" marL="228600" rtl="0" algn="l">
              <a:lnSpc>
                <a:spcPct val="90000"/>
              </a:lnSpc>
              <a:spcBef>
                <a:spcPts val="1400"/>
              </a:spcBef>
              <a:spcAft>
                <a:spcPts val="0"/>
              </a:spcAft>
              <a:buClr>
                <a:srgbClr val="6600CC"/>
              </a:buClr>
              <a:buSzPts val="2060"/>
              <a:buChar char="●"/>
            </a:pPr>
            <a:r>
              <a:rPr lang="en-US" sz="2700"/>
              <a:t>Cooking fruits provides interest and variety</a:t>
            </a:r>
            <a:endParaRPr sz="2700"/>
          </a:p>
          <a:p>
            <a:pPr indent="-201930" lvl="0" marL="228600" rtl="0" algn="l">
              <a:lnSpc>
                <a:spcPct val="90000"/>
              </a:lnSpc>
              <a:spcBef>
                <a:spcPts val="1400"/>
              </a:spcBef>
              <a:spcAft>
                <a:spcPts val="0"/>
              </a:spcAft>
              <a:buClr>
                <a:srgbClr val="6600CC"/>
              </a:buClr>
              <a:buSzPts val="2060"/>
              <a:buChar char="●"/>
            </a:pPr>
            <a:r>
              <a:rPr lang="en-US" sz="2700"/>
              <a:t>Cooking fruits in sugar ____________ will help them keep their shape and firm texture</a:t>
            </a:r>
            <a:endParaRPr sz="2700"/>
          </a:p>
          <a:p>
            <a:pPr indent="-201930" lvl="0" marL="228600" rtl="0" algn="l">
              <a:lnSpc>
                <a:spcPct val="90000"/>
              </a:lnSpc>
              <a:spcBef>
                <a:spcPts val="1400"/>
              </a:spcBef>
              <a:spcAft>
                <a:spcPts val="0"/>
              </a:spcAft>
              <a:buClr>
                <a:srgbClr val="6600CC"/>
              </a:buClr>
              <a:buSzPts val="2060"/>
              <a:buChar char="●"/>
            </a:pPr>
            <a:r>
              <a:rPr lang="en-US" sz="2700"/>
              <a:t>Cooking hard _____________ such as dried fruits will soften their cellulose</a:t>
            </a:r>
            <a:endParaRPr sz="2700"/>
          </a:p>
          <a:p>
            <a:pPr indent="-201930" lvl="0" marL="228600" rtl="0" algn="l">
              <a:lnSpc>
                <a:spcPct val="90000"/>
              </a:lnSpc>
              <a:spcBef>
                <a:spcPts val="1400"/>
              </a:spcBef>
              <a:spcAft>
                <a:spcPts val="1600"/>
              </a:spcAft>
              <a:buClr>
                <a:srgbClr val="6600CC"/>
              </a:buClr>
              <a:buSzPts val="2060"/>
              <a:buChar char="●"/>
            </a:pPr>
            <a:r>
              <a:rPr lang="en-US" sz="2700"/>
              <a:t>To preserve __________ and ____________, cook the fruit in as little water as possible, and cover and store fruits as soon as possible after opening or preparing them</a:t>
            </a:r>
            <a:endParaRPr sz="2700"/>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7"/>
          <p:cNvSpPr txBox="1"/>
          <p:nvPr>
            <p:ph type="title"/>
          </p:nvPr>
        </p:nvSpPr>
        <p:spPr>
          <a:xfrm>
            <a:off x="1143000" y="246700"/>
            <a:ext cx="5567100" cy="6117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275000"/>
              <a:buFont typeface="Corbel"/>
              <a:buNone/>
            </a:pPr>
            <a:r>
              <a:rPr lang="en-US"/>
              <a:t>How to Prepare Vegetables</a:t>
            </a:r>
            <a:br>
              <a:rPr lang="en-US"/>
            </a:br>
            <a:r>
              <a:rPr lang="en-US" sz="1600">
                <a:solidFill>
                  <a:srgbClr val="6600CC"/>
                </a:solidFill>
              </a:rPr>
              <a:t>Objective </a:t>
            </a:r>
            <a:r>
              <a:rPr lang="en-US" sz="1600"/>
              <a:t>4</a:t>
            </a:r>
            <a:endParaRPr sz="1600">
              <a:solidFill>
                <a:srgbClr val="6600CC"/>
              </a:solidFill>
            </a:endParaRPr>
          </a:p>
        </p:txBody>
      </p:sp>
      <p:sp>
        <p:nvSpPr>
          <p:cNvPr id="140" name="Google Shape;140;p27"/>
          <p:cNvSpPr txBox="1"/>
          <p:nvPr>
            <p:ph idx="1" type="body"/>
          </p:nvPr>
        </p:nvSpPr>
        <p:spPr>
          <a:xfrm>
            <a:off x="651275" y="1154500"/>
            <a:ext cx="11180100" cy="5066700"/>
          </a:xfrm>
          <a:prstGeom prst="rect">
            <a:avLst/>
          </a:prstGeom>
          <a:noFill/>
          <a:ln>
            <a:noFill/>
          </a:ln>
        </p:spPr>
        <p:txBody>
          <a:bodyPr anchorCtr="0" anchor="t" bIns="45700" lIns="91425" spcFirstLastPara="1" rIns="91425" wrap="square" tIns="45700">
            <a:noAutofit/>
          </a:bodyPr>
          <a:lstStyle/>
          <a:p>
            <a:pPr indent="-220980" lvl="0" marL="228600" rtl="0" algn="l">
              <a:lnSpc>
                <a:spcPct val="90000"/>
              </a:lnSpc>
              <a:spcBef>
                <a:spcPts val="0"/>
              </a:spcBef>
              <a:spcAft>
                <a:spcPts val="0"/>
              </a:spcAft>
              <a:buClr>
                <a:srgbClr val="6600CC"/>
              </a:buClr>
              <a:buSzPts val="2360"/>
              <a:buChar char="●"/>
            </a:pPr>
            <a:r>
              <a:rPr lang="en-US" sz="3000"/>
              <a:t>Wash raw _____________ before eating or preparing for cooking, as this will help remove pesticide residues</a:t>
            </a:r>
            <a:endParaRPr sz="3200"/>
          </a:p>
          <a:p>
            <a:pPr indent="-220980" lvl="0" marL="228600" rtl="0" algn="l">
              <a:lnSpc>
                <a:spcPct val="90000"/>
              </a:lnSpc>
              <a:spcBef>
                <a:spcPts val="1400"/>
              </a:spcBef>
              <a:spcAft>
                <a:spcPts val="0"/>
              </a:spcAft>
              <a:buClr>
                <a:srgbClr val="6600CC"/>
              </a:buClr>
              <a:buSzPts val="2360"/>
              <a:buChar char="●"/>
            </a:pPr>
            <a:r>
              <a:rPr lang="en-US" sz="3000"/>
              <a:t>Scrub, pare, or scrape root and stem vegetables as needed; remove blemishes with a __________ </a:t>
            </a:r>
            <a:r>
              <a:rPr lang="en-US" sz="3000"/>
              <a:t>knife</a:t>
            </a:r>
            <a:endParaRPr sz="3000"/>
          </a:p>
          <a:p>
            <a:pPr indent="-220980" lvl="0" marL="228600" rtl="0" algn="l">
              <a:lnSpc>
                <a:spcPct val="90000"/>
              </a:lnSpc>
              <a:spcBef>
                <a:spcPts val="1400"/>
              </a:spcBef>
              <a:spcAft>
                <a:spcPts val="0"/>
              </a:spcAft>
              <a:buClr>
                <a:srgbClr val="6600CC"/>
              </a:buClr>
              <a:buSzPts val="2360"/>
              <a:buChar char="●"/>
            </a:pPr>
            <a:r>
              <a:rPr lang="en-US" sz="3000"/>
              <a:t>There are many ways to ____________ vegetables — they can be boiled, steamed, sautéed, stir-fried, baked, roasted, or grilled</a:t>
            </a:r>
            <a:endParaRPr sz="3000"/>
          </a:p>
          <a:p>
            <a:pPr indent="-220980" lvl="0" marL="228600" rtl="0" algn="l">
              <a:lnSpc>
                <a:spcPct val="90000"/>
              </a:lnSpc>
              <a:spcBef>
                <a:spcPts val="1400"/>
              </a:spcBef>
              <a:spcAft>
                <a:spcPts val="0"/>
              </a:spcAft>
              <a:buClr>
                <a:srgbClr val="6600CC"/>
              </a:buClr>
              <a:buSzPts val="2360"/>
              <a:buChar char="●"/>
            </a:pPr>
            <a:r>
              <a:rPr lang="en-US" sz="3000"/>
              <a:t>Perform any specific _________ needed to prepare the vegetable</a:t>
            </a:r>
            <a:endParaRPr sz="3000"/>
          </a:p>
          <a:p>
            <a:pPr indent="-220980" lvl="0" marL="228600" rtl="0" algn="l">
              <a:lnSpc>
                <a:spcPct val="90000"/>
              </a:lnSpc>
              <a:spcBef>
                <a:spcPts val="1400"/>
              </a:spcBef>
              <a:spcAft>
                <a:spcPts val="0"/>
              </a:spcAft>
              <a:buClr>
                <a:srgbClr val="6600CC"/>
              </a:buClr>
              <a:buSzPts val="2360"/>
              <a:buChar char="●"/>
            </a:pPr>
            <a:r>
              <a:rPr lang="en-US" sz="3000"/>
              <a:t>Cut __________________ the same size throughout the dish so they will cook evenly</a:t>
            </a:r>
            <a:endParaRPr sz="3000"/>
          </a:p>
          <a:p>
            <a:pPr indent="-71120" lvl="0" marL="228600" rtl="0" algn="l">
              <a:lnSpc>
                <a:spcPct val="90000"/>
              </a:lnSpc>
              <a:spcBef>
                <a:spcPts val="1400"/>
              </a:spcBef>
              <a:spcAft>
                <a:spcPts val="1600"/>
              </a:spcAft>
              <a:buClr>
                <a:srgbClr val="6600CC"/>
              </a:buClr>
              <a:buSzPts val="1760"/>
              <a:buNone/>
            </a:pPr>
            <a:r>
              <a:t/>
            </a:r>
            <a:endParaRPr sz="3000"/>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8"/>
          <p:cNvSpPr txBox="1"/>
          <p:nvPr>
            <p:ph type="title"/>
          </p:nvPr>
        </p:nvSpPr>
        <p:spPr>
          <a:xfrm>
            <a:off x="1143000" y="343175"/>
            <a:ext cx="5379600" cy="4758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275000"/>
              <a:buFont typeface="Corbel"/>
              <a:buNone/>
            </a:pPr>
            <a:r>
              <a:rPr lang="en-US"/>
              <a:t>How to Prepare Vegetables</a:t>
            </a:r>
            <a:br>
              <a:rPr lang="en-US"/>
            </a:br>
            <a:r>
              <a:rPr lang="en-US" sz="1600">
                <a:solidFill>
                  <a:srgbClr val="6600CC"/>
                </a:solidFill>
              </a:rPr>
              <a:t>Objective </a:t>
            </a:r>
            <a:r>
              <a:rPr lang="en-US" sz="1600"/>
              <a:t>4</a:t>
            </a:r>
            <a:endParaRPr sz="1600">
              <a:solidFill>
                <a:srgbClr val="6600CC"/>
              </a:solidFill>
            </a:endParaRPr>
          </a:p>
        </p:txBody>
      </p:sp>
      <p:sp>
        <p:nvSpPr>
          <p:cNvPr id="146" name="Google Shape;146;p28"/>
          <p:cNvSpPr txBox="1"/>
          <p:nvPr>
            <p:ph idx="1" type="body"/>
          </p:nvPr>
        </p:nvSpPr>
        <p:spPr>
          <a:xfrm>
            <a:off x="552575" y="1322250"/>
            <a:ext cx="11328000" cy="5170800"/>
          </a:xfrm>
          <a:prstGeom prst="rect">
            <a:avLst/>
          </a:prstGeom>
          <a:noFill/>
          <a:ln>
            <a:noFill/>
          </a:ln>
        </p:spPr>
        <p:txBody>
          <a:bodyPr anchorCtr="0" anchor="t" bIns="45700" lIns="91425" spcFirstLastPara="1" rIns="91425" wrap="square" tIns="45700">
            <a:normAutofit/>
          </a:bodyPr>
          <a:lstStyle/>
          <a:p>
            <a:pPr indent="-208280" lvl="0" marL="228600" rtl="0" algn="l">
              <a:lnSpc>
                <a:spcPct val="90000"/>
              </a:lnSpc>
              <a:spcBef>
                <a:spcPts val="0"/>
              </a:spcBef>
              <a:spcAft>
                <a:spcPts val="0"/>
              </a:spcAft>
              <a:buClr>
                <a:srgbClr val="6600CC"/>
              </a:buClr>
              <a:buSzPts val="2160"/>
              <a:buChar char="●"/>
            </a:pPr>
            <a:r>
              <a:rPr lang="en-US" sz="2800"/>
              <a:t>When ____________ vegetables, use a minimal amount of water</a:t>
            </a:r>
            <a:endParaRPr sz="2800"/>
          </a:p>
          <a:p>
            <a:pPr indent="-208280" lvl="0" marL="228600" rtl="0" algn="l">
              <a:lnSpc>
                <a:spcPct val="90000"/>
              </a:lnSpc>
              <a:spcBef>
                <a:spcPts val="1400"/>
              </a:spcBef>
              <a:spcAft>
                <a:spcPts val="0"/>
              </a:spcAft>
              <a:buClr>
                <a:srgbClr val="6600CC"/>
              </a:buClr>
              <a:buSzPts val="2160"/>
              <a:buChar char="●"/>
            </a:pPr>
            <a:r>
              <a:rPr lang="en-US" sz="2800"/>
              <a:t>Salted water adds ______________</a:t>
            </a:r>
            <a:endParaRPr sz="2800"/>
          </a:p>
          <a:p>
            <a:pPr indent="-208280" lvl="0" marL="228600" rtl="0" algn="l">
              <a:lnSpc>
                <a:spcPct val="90000"/>
              </a:lnSpc>
              <a:spcBef>
                <a:spcPts val="1400"/>
              </a:spcBef>
              <a:spcAft>
                <a:spcPts val="0"/>
              </a:spcAft>
              <a:buClr>
                <a:srgbClr val="6600CC"/>
              </a:buClr>
              <a:buSzPts val="2160"/>
              <a:buChar char="●"/>
            </a:pPr>
            <a:r>
              <a:rPr lang="en-US" sz="2800"/>
              <a:t>Bring __________ to a boil before adding the vegetable</a:t>
            </a:r>
            <a:endParaRPr sz="2800"/>
          </a:p>
          <a:p>
            <a:pPr indent="-208280" lvl="0" marL="228600" rtl="0" algn="l">
              <a:lnSpc>
                <a:spcPct val="90000"/>
              </a:lnSpc>
              <a:spcBef>
                <a:spcPts val="1400"/>
              </a:spcBef>
              <a:spcAft>
                <a:spcPts val="0"/>
              </a:spcAft>
              <a:buClr>
                <a:srgbClr val="6600CC"/>
              </a:buClr>
              <a:buSzPts val="2160"/>
              <a:buChar char="●"/>
            </a:pPr>
            <a:r>
              <a:rPr lang="en-US" sz="2800"/>
              <a:t>Cook vegetables as _______ and as lightly as possible; the less they are cooked, the more nutrients are preserved</a:t>
            </a:r>
            <a:endParaRPr sz="2800"/>
          </a:p>
          <a:p>
            <a:pPr indent="-208280" lvl="0" marL="228600" rtl="0" algn="l">
              <a:lnSpc>
                <a:spcPct val="90000"/>
              </a:lnSpc>
              <a:spcBef>
                <a:spcPts val="1400"/>
              </a:spcBef>
              <a:spcAft>
                <a:spcPts val="0"/>
              </a:spcAft>
              <a:buClr>
                <a:srgbClr val="6600CC"/>
              </a:buClr>
              <a:buSzPts val="2160"/>
              <a:buChar char="●"/>
            </a:pPr>
            <a:r>
              <a:rPr lang="en-US" sz="2800"/>
              <a:t>Serve vegetables as soon as possible after cooking to prevent _________ of color, flavor, and food value</a:t>
            </a:r>
            <a:endParaRPr sz="2800"/>
          </a:p>
          <a:p>
            <a:pPr indent="-208280" lvl="0" marL="228600" rtl="0" algn="l">
              <a:lnSpc>
                <a:spcPct val="90000"/>
              </a:lnSpc>
              <a:spcBef>
                <a:spcPts val="1400"/>
              </a:spcBef>
              <a:spcAft>
                <a:spcPts val="1600"/>
              </a:spcAft>
              <a:buClr>
                <a:srgbClr val="6600CC"/>
              </a:buClr>
              <a:buSzPts val="2160"/>
              <a:buChar char="●"/>
            </a:pPr>
            <a:r>
              <a:rPr lang="en-US" sz="2800"/>
              <a:t>____________ and ______________ vegetables as soon as possible after you open or prepare them will also preserve nutrients</a:t>
            </a:r>
            <a:endParaRPr sz="2800"/>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29"/>
          <p:cNvSpPr txBox="1"/>
          <p:nvPr>
            <p:ph type="title"/>
          </p:nvPr>
        </p:nvSpPr>
        <p:spPr>
          <a:xfrm>
            <a:off x="1143000" y="434750"/>
            <a:ext cx="5631900" cy="2661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275000"/>
              <a:buFont typeface="Corbel"/>
              <a:buNone/>
            </a:pPr>
            <a:r>
              <a:rPr lang="en-US"/>
              <a:t>How to Prepare Vegetables</a:t>
            </a:r>
            <a:br>
              <a:rPr lang="en-US"/>
            </a:br>
            <a:r>
              <a:rPr lang="en-US" sz="1600">
                <a:solidFill>
                  <a:srgbClr val="6600CC"/>
                </a:solidFill>
              </a:rPr>
              <a:t>Objective </a:t>
            </a:r>
            <a:r>
              <a:rPr lang="en-US" sz="1600"/>
              <a:t>4</a:t>
            </a:r>
            <a:endParaRPr sz="1600">
              <a:solidFill>
                <a:srgbClr val="6600CC"/>
              </a:solidFill>
            </a:endParaRPr>
          </a:p>
        </p:txBody>
      </p:sp>
      <p:sp>
        <p:nvSpPr>
          <p:cNvPr id="152" name="Google Shape;152;p29"/>
          <p:cNvSpPr txBox="1"/>
          <p:nvPr>
            <p:ph idx="1" type="body"/>
          </p:nvPr>
        </p:nvSpPr>
        <p:spPr>
          <a:xfrm>
            <a:off x="1046925" y="1081925"/>
            <a:ext cx="9875400" cy="4496400"/>
          </a:xfrm>
          <a:prstGeom prst="rect">
            <a:avLst/>
          </a:prstGeom>
          <a:noFill/>
          <a:ln>
            <a:noFill/>
          </a:ln>
        </p:spPr>
        <p:txBody>
          <a:bodyPr anchorCtr="0" anchor="t" bIns="45700" lIns="91425" spcFirstLastPara="1" rIns="91425" wrap="square" tIns="45700">
            <a:noAutofit/>
          </a:bodyPr>
          <a:lstStyle/>
          <a:p>
            <a:pPr indent="-220980" lvl="0" marL="228600" rtl="0" algn="l">
              <a:lnSpc>
                <a:spcPct val="90000"/>
              </a:lnSpc>
              <a:spcBef>
                <a:spcPts val="0"/>
              </a:spcBef>
              <a:spcAft>
                <a:spcPts val="0"/>
              </a:spcAft>
              <a:buClr>
                <a:srgbClr val="6600CC"/>
              </a:buClr>
              <a:buSzPts val="2360"/>
              <a:buChar char="●"/>
            </a:pPr>
            <a:r>
              <a:rPr lang="en-US" sz="3000"/>
              <a:t>____________</a:t>
            </a:r>
            <a:r>
              <a:rPr lang="en-US" sz="3000"/>
              <a:t> vegetables</a:t>
            </a:r>
            <a:endParaRPr sz="3000"/>
          </a:p>
          <a:p>
            <a:pPr indent="-220980" lvl="1" marL="457200" rtl="0" algn="l">
              <a:lnSpc>
                <a:spcPct val="90000"/>
              </a:lnSpc>
              <a:spcBef>
                <a:spcPts val="200"/>
              </a:spcBef>
              <a:spcAft>
                <a:spcPts val="0"/>
              </a:spcAft>
              <a:buSzPts val="2200"/>
              <a:buChar char="o"/>
            </a:pPr>
            <a:r>
              <a:rPr lang="en-US" sz="2500"/>
              <a:t>Wipe off the top of the can before opening it, and then pour the liquid into a sauce</a:t>
            </a:r>
            <a:endParaRPr sz="2500"/>
          </a:p>
          <a:p>
            <a:pPr indent="-220980" lvl="1" marL="457200" rtl="0" algn="l">
              <a:lnSpc>
                <a:spcPct val="90000"/>
              </a:lnSpc>
              <a:spcBef>
                <a:spcPts val="600"/>
              </a:spcBef>
              <a:spcAft>
                <a:spcPts val="0"/>
              </a:spcAft>
              <a:buSzPts val="2200"/>
              <a:buChar char="o"/>
            </a:pPr>
            <a:r>
              <a:rPr lang="en-US" sz="2500"/>
              <a:t>Add the vegetables and the seasonings to the liquid</a:t>
            </a:r>
            <a:endParaRPr sz="2500"/>
          </a:p>
          <a:p>
            <a:pPr indent="-220980" lvl="1" marL="457200" rtl="0" algn="l">
              <a:lnSpc>
                <a:spcPct val="90000"/>
              </a:lnSpc>
              <a:spcBef>
                <a:spcPts val="600"/>
              </a:spcBef>
              <a:spcAft>
                <a:spcPts val="0"/>
              </a:spcAft>
              <a:buSzPts val="2200"/>
              <a:buChar char="o"/>
            </a:pPr>
            <a:r>
              <a:rPr lang="en-US" sz="2500"/>
              <a:t>Heat (if a vegetable is home-canned, boil for 10 minutes to kill any potential botulinium toxin)</a:t>
            </a:r>
            <a:endParaRPr sz="2500"/>
          </a:p>
          <a:p>
            <a:pPr indent="-220980" lvl="0" marL="228600" rtl="0" algn="l">
              <a:lnSpc>
                <a:spcPct val="90000"/>
              </a:lnSpc>
              <a:spcBef>
                <a:spcPts val="1800"/>
              </a:spcBef>
              <a:spcAft>
                <a:spcPts val="0"/>
              </a:spcAft>
              <a:buClr>
                <a:srgbClr val="6600CC"/>
              </a:buClr>
              <a:buSzPts val="2360"/>
              <a:buChar char="●"/>
            </a:pPr>
            <a:r>
              <a:rPr lang="en-US" sz="3000"/>
              <a:t>Frozen vegetables</a:t>
            </a:r>
            <a:endParaRPr sz="3000"/>
          </a:p>
          <a:p>
            <a:pPr indent="-220980" lvl="1" marL="457200" rtl="0" algn="l">
              <a:lnSpc>
                <a:spcPct val="90000"/>
              </a:lnSpc>
              <a:spcBef>
                <a:spcPts val="200"/>
              </a:spcBef>
              <a:spcAft>
                <a:spcPts val="0"/>
              </a:spcAft>
              <a:buSzPts val="2200"/>
              <a:buChar char="o"/>
            </a:pPr>
            <a:r>
              <a:rPr lang="en-US" sz="2500"/>
              <a:t>Season a small amount of water and heat to boiling temperature</a:t>
            </a:r>
            <a:endParaRPr sz="2500"/>
          </a:p>
          <a:p>
            <a:pPr indent="-220980" lvl="1" marL="457200" rtl="0" algn="l">
              <a:lnSpc>
                <a:spcPct val="90000"/>
              </a:lnSpc>
              <a:spcBef>
                <a:spcPts val="600"/>
              </a:spcBef>
              <a:spcAft>
                <a:spcPts val="0"/>
              </a:spcAft>
              <a:buSzPts val="2200"/>
              <a:buChar char="o"/>
            </a:pPr>
            <a:r>
              <a:rPr lang="en-US" sz="2500"/>
              <a:t>Place the frozen vegetables into boiling water</a:t>
            </a:r>
            <a:endParaRPr sz="2500"/>
          </a:p>
          <a:p>
            <a:pPr indent="-220980" lvl="1" marL="457200" rtl="0" algn="l">
              <a:lnSpc>
                <a:spcPct val="90000"/>
              </a:lnSpc>
              <a:spcBef>
                <a:spcPts val="600"/>
              </a:spcBef>
              <a:spcAft>
                <a:spcPts val="0"/>
              </a:spcAft>
              <a:buSzPts val="2200"/>
              <a:buChar char="o"/>
            </a:pPr>
            <a:r>
              <a:rPr lang="en-US" sz="2500"/>
              <a:t>Heat only to serving temperature</a:t>
            </a:r>
            <a:endParaRPr sz="2500"/>
          </a:p>
          <a:p>
            <a:pPr indent="-220980" lvl="1" marL="457200" rtl="0" algn="l">
              <a:lnSpc>
                <a:spcPct val="90000"/>
              </a:lnSpc>
              <a:spcBef>
                <a:spcPts val="600"/>
              </a:spcBef>
              <a:spcAft>
                <a:spcPts val="0"/>
              </a:spcAft>
              <a:buSzPts val="2200"/>
              <a:buChar char="o"/>
            </a:pPr>
            <a:r>
              <a:rPr lang="en-US" sz="2500"/>
              <a:t>Frozen vegetables in a cooking pouch should be prepared according to package directions — some need to be placed in boiling water, while others go directly into the microwave</a:t>
            </a:r>
            <a:endParaRPr sz="2500"/>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30"/>
          <p:cNvSpPr txBox="1"/>
          <p:nvPr>
            <p:ph type="title"/>
          </p:nvPr>
        </p:nvSpPr>
        <p:spPr>
          <a:xfrm>
            <a:off x="1143000" y="365725"/>
            <a:ext cx="5380800" cy="2907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275000"/>
              <a:buFont typeface="Corbel"/>
              <a:buNone/>
            </a:pPr>
            <a:r>
              <a:rPr lang="en-US"/>
              <a:t>How to Prepare Vegetables</a:t>
            </a:r>
            <a:br>
              <a:rPr lang="en-US"/>
            </a:br>
            <a:r>
              <a:rPr lang="en-US" sz="1600">
                <a:solidFill>
                  <a:srgbClr val="6600CC"/>
                </a:solidFill>
              </a:rPr>
              <a:t>Objective </a:t>
            </a:r>
            <a:r>
              <a:rPr lang="en-US" sz="1600"/>
              <a:t>4</a:t>
            </a:r>
            <a:endParaRPr sz="1600">
              <a:solidFill>
                <a:srgbClr val="6600CC"/>
              </a:solidFill>
            </a:endParaRPr>
          </a:p>
        </p:txBody>
      </p:sp>
      <p:sp>
        <p:nvSpPr>
          <p:cNvPr id="158" name="Google Shape;158;p30"/>
          <p:cNvSpPr txBox="1"/>
          <p:nvPr>
            <p:ph idx="1" type="body"/>
          </p:nvPr>
        </p:nvSpPr>
        <p:spPr>
          <a:xfrm>
            <a:off x="530325" y="1177975"/>
            <a:ext cx="11225700" cy="5427600"/>
          </a:xfrm>
          <a:prstGeom prst="rect">
            <a:avLst/>
          </a:prstGeom>
          <a:noFill/>
          <a:ln>
            <a:noFill/>
          </a:ln>
        </p:spPr>
        <p:txBody>
          <a:bodyPr anchorCtr="0" anchor="t" bIns="45700" lIns="91425" spcFirstLastPara="1" rIns="91425" wrap="square" tIns="45700">
            <a:normAutofit/>
          </a:bodyPr>
          <a:lstStyle/>
          <a:p>
            <a:pPr indent="-233680" lvl="0" marL="228600" rtl="0" algn="l">
              <a:lnSpc>
                <a:spcPct val="90000"/>
              </a:lnSpc>
              <a:spcBef>
                <a:spcPts val="0"/>
              </a:spcBef>
              <a:spcAft>
                <a:spcPts val="0"/>
              </a:spcAft>
              <a:buClr>
                <a:srgbClr val="6600CC"/>
              </a:buClr>
              <a:buSzPts val="2560"/>
              <a:buChar char="●"/>
            </a:pPr>
            <a:r>
              <a:rPr lang="en-US" sz="3200"/>
              <a:t>Microwaving ____________________</a:t>
            </a:r>
            <a:endParaRPr sz="3200"/>
          </a:p>
          <a:p>
            <a:pPr indent="-233680" lvl="1" marL="457200" rtl="0" algn="l">
              <a:lnSpc>
                <a:spcPct val="90000"/>
              </a:lnSpc>
              <a:spcBef>
                <a:spcPts val="200"/>
              </a:spcBef>
              <a:spcAft>
                <a:spcPts val="0"/>
              </a:spcAft>
              <a:buSzPts val="2400"/>
              <a:buChar char="o"/>
            </a:pPr>
            <a:r>
              <a:rPr lang="en-US" sz="2700"/>
              <a:t>Adjust the starting temperature based on size, density, and amount of vegetables being cooked; frozen vegetables require longer cook time than fresh ones</a:t>
            </a:r>
            <a:endParaRPr sz="2700"/>
          </a:p>
          <a:p>
            <a:pPr indent="-233680" lvl="1" marL="457200" rtl="0" algn="l">
              <a:lnSpc>
                <a:spcPct val="90000"/>
              </a:lnSpc>
              <a:spcBef>
                <a:spcPts val="600"/>
              </a:spcBef>
              <a:spcAft>
                <a:spcPts val="0"/>
              </a:spcAft>
              <a:buSzPts val="2400"/>
              <a:buChar char="o"/>
            </a:pPr>
            <a:r>
              <a:rPr lang="en-US" sz="2700"/>
              <a:t>Pierce the skin of _________ vegetables, such as potatoes, to allow steam to escape</a:t>
            </a:r>
            <a:endParaRPr sz="2700"/>
          </a:p>
          <a:p>
            <a:pPr indent="-233680" lvl="1" marL="457200" rtl="0" algn="l">
              <a:lnSpc>
                <a:spcPct val="90000"/>
              </a:lnSpc>
              <a:spcBef>
                <a:spcPts val="600"/>
              </a:spcBef>
              <a:spcAft>
                <a:spcPts val="0"/>
              </a:spcAft>
              <a:buSzPts val="2400"/>
              <a:buChar char="o"/>
            </a:pPr>
            <a:r>
              <a:rPr lang="en-US" sz="2700"/>
              <a:t>When cooking several vegetables at once, arrange denser ones (like carrots) to the outside and quick-cooking ones (like mushrooms) to the inside</a:t>
            </a:r>
            <a:endParaRPr sz="2700"/>
          </a:p>
          <a:p>
            <a:pPr indent="-233680" lvl="1" marL="457200" rtl="0" algn="l">
              <a:lnSpc>
                <a:spcPct val="90000"/>
              </a:lnSpc>
              <a:spcBef>
                <a:spcPts val="600"/>
              </a:spcBef>
              <a:spcAft>
                <a:spcPts val="0"/>
              </a:spcAft>
              <a:buSzPts val="2400"/>
              <a:buChar char="o"/>
            </a:pPr>
            <a:r>
              <a:rPr lang="en-US" sz="2700"/>
              <a:t>Avoid overcooking </a:t>
            </a:r>
            <a:endParaRPr sz="2700"/>
          </a:p>
          <a:p>
            <a:pPr indent="-233680" lvl="1" marL="457200" rtl="0" algn="l">
              <a:lnSpc>
                <a:spcPct val="90000"/>
              </a:lnSpc>
              <a:spcBef>
                <a:spcPts val="600"/>
              </a:spcBef>
              <a:spcAft>
                <a:spcPts val="0"/>
              </a:spcAft>
              <a:buSzPts val="2400"/>
              <a:buChar char="o"/>
            </a:pPr>
            <a:r>
              <a:rPr lang="en-US" sz="2700"/>
              <a:t>Allow for standing time after cooking, because foods continue to cook after being removed from the microwave oven</a:t>
            </a:r>
            <a:endParaRPr sz="2700"/>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31"/>
          <p:cNvSpPr txBox="1"/>
          <p:nvPr>
            <p:ph type="title"/>
          </p:nvPr>
        </p:nvSpPr>
        <p:spPr>
          <a:xfrm>
            <a:off x="1143000" y="365100"/>
            <a:ext cx="9875400" cy="4539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275000"/>
              <a:buFont typeface="Corbel"/>
              <a:buNone/>
            </a:pPr>
            <a:r>
              <a:rPr lang="en-US"/>
              <a:t>Nutrients Found in Grains</a:t>
            </a:r>
            <a:br>
              <a:rPr lang="en-US"/>
            </a:br>
            <a:r>
              <a:rPr lang="en-US" sz="1600">
                <a:solidFill>
                  <a:srgbClr val="6600CC"/>
                </a:solidFill>
              </a:rPr>
              <a:t>Objective </a:t>
            </a:r>
            <a:r>
              <a:rPr lang="en-US" sz="1600"/>
              <a:t>7</a:t>
            </a:r>
            <a:endParaRPr sz="1600">
              <a:solidFill>
                <a:srgbClr val="6600CC"/>
              </a:solidFill>
            </a:endParaRPr>
          </a:p>
        </p:txBody>
      </p:sp>
      <p:sp>
        <p:nvSpPr>
          <p:cNvPr id="164" name="Google Shape;164;p31"/>
          <p:cNvSpPr txBox="1"/>
          <p:nvPr>
            <p:ph idx="1" type="body"/>
          </p:nvPr>
        </p:nvSpPr>
        <p:spPr>
          <a:xfrm>
            <a:off x="365100" y="1312400"/>
            <a:ext cx="10953000" cy="4783800"/>
          </a:xfrm>
          <a:prstGeom prst="rect">
            <a:avLst/>
          </a:prstGeom>
          <a:noFill/>
          <a:ln>
            <a:noFill/>
          </a:ln>
        </p:spPr>
        <p:txBody>
          <a:bodyPr anchorCtr="0" anchor="t" bIns="45700" lIns="91425" spcFirstLastPara="1" rIns="91425" wrap="square" tIns="45700">
            <a:normAutofit/>
          </a:bodyPr>
          <a:lstStyle/>
          <a:p>
            <a:pPr indent="-265430" lvl="0" marL="228600" rtl="0" algn="l">
              <a:lnSpc>
                <a:spcPct val="90000"/>
              </a:lnSpc>
              <a:spcBef>
                <a:spcPts val="0"/>
              </a:spcBef>
              <a:spcAft>
                <a:spcPts val="0"/>
              </a:spcAft>
              <a:buClr>
                <a:srgbClr val="6600CC"/>
              </a:buClr>
              <a:buSzPts val="3060"/>
              <a:buChar char="●"/>
            </a:pPr>
            <a:r>
              <a:rPr lang="en-US" sz="3700"/>
              <a:t>____________, in the form of starch and fiber, supply energy and warmth to the body</a:t>
            </a:r>
            <a:endParaRPr sz="3700"/>
          </a:p>
          <a:p>
            <a:pPr indent="-265430" lvl="0" marL="228600" rtl="0" algn="l">
              <a:lnSpc>
                <a:spcPct val="90000"/>
              </a:lnSpc>
              <a:spcBef>
                <a:spcPts val="1400"/>
              </a:spcBef>
              <a:spcAft>
                <a:spcPts val="0"/>
              </a:spcAft>
              <a:buClr>
                <a:srgbClr val="6600CC"/>
              </a:buClr>
              <a:buSzPts val="3060"/>
              <a:buChar char="●"/>
            </a:pPr>
            <a:r>
              <a:rPr lang="en-US" sz="3700"/>
              <a:t>_______________________</a:t>
            </a:r>
            <a:endParaRPr sz="3700"/>
          </a:p>
          <a:p>
            <a:pPr indent="-265430" lvl="1" marL="457200" rtl="0" algn="l">
              <a:lnSpc>
                <a:spcPct val="90000"/>
              </a:lnSpc>
              <a:spcBef>
                <a:spcPts val="200"/>
              </a:spcBef>
              <a:spcAft>
                <a:spcPts val="0"/>
              </a:spcAft>
              <a:buSzPts val="2900"/>
              <a:buChar char="o"/>
            </a:pPr>
            <a:r>
              <a:rPr lang="en-US" sz="3200"/>
              <a:t>Iron helps transport oxygen from the lungs to the blood cells</a:t>
            </a:r>
            <a:endParaRPr sz="3200"/>
          </a:p>
          <a:p>
            <a:pPr indent="-265430" lvl="1" marL="457200" rtl="0" algn="l">
              <a:lnSpc>
                <a:spcPct val="90000"/>
              </a:lnSpc>
              <a:spcBef>
                <a:spcPts val="600"/>
              </a:spcBef>
              <a:spcAft>
                <a:spcPts val="0"/>
              </a:spcAft>
              <a:buSzPts val="2900"/>
              <a:buChar char="o"/>
            </a:pPr>
            <a:r>
              <a:rPr lang="en-US" sz="3200"/>
              <a:t>Magnesium helps the nerves and muscles work</a:t>
            </a:r>
            <a:endParaRPr sz="3200"/>
          </a:p>
          <a:p>
            <a:pPr indent="-265430" lvl="1" marL="457200" rtl="0" algn="l">
              <a:lnSpc>
                <a:spcPct val="90000"/>
              </a:lnSpc>
              <a:spcBef>
                <a:spcPts val="600"/>
              </a:spcBef>
              <a:spcAft>
                <a:spcPts val="0"/>
              </a:spcAft>
              <a:buSzPts val="2900"/>
              <a:buChar char="o"/>
            </a:pPr>
            <a:r>
              <a:rPr lang="en-US" sz="3200"/>
              <a:t>Zinc helps wounds heal and also helps make proteins in the body</a:t>
            </a:r>
            <a:endParaRPr sz="3200"/>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32"/>
          <p:cNvSpPr txBox="1"/>
          <p:nvPr>
            <p:ph type="title"/>
          </p:nvPr>
        </p:nvSpPr>
        <p:spPr>
          <a:xfrm>
            <a:off x="1143000" y="315775"/>
            <a:ext cx="9875400" cy="799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275000"/>
              <a:buFont typeface="Corbel"/>
              <a:buNone/>
            </a:pPr>
            <a:r>
              <a:rPr lang="en-US"/>
              <a:t>Nutrients Found in Grains</a:t>
            </a:r>
            <a:br>
              <a:rPr lang="en-US"/>
            </a:br>
            <a:r>
              <a:rPr lang="en-US" sz="1600">
                <a:solidFill>
                  <a:srgbClr val="6600CC"/>
                </a:solidFill>
              </a:rPr>
              <a:t>Objective </a:t>
            </a:r>
            <a:r>
              <a:rPr lang="en-US" sz="1600"/>
              <a:t>7</a:t>
            </a:r>
            <a:endParaRPr sz="1600">
              <a:solidFill>
                <a:srgbClr val="6600CC"/>
              </a:solidFill>
            </a:endParaRPr>
          </a:p>
        </p:txBody>
      </p:sp>
      <p:sp>
        <p:nvSpPr>
          <p:cNvPr id="170" name="Google Shape;170;p32"/>
          <p:cNvSpPr txBox="1"/>
          <p:nvPr>
            <p:ph idx="1" type="body"/>
          </p:nvPr>
        </p:nvSpPr>
        <p:spPr>
          <a:xfrm>
            <a:off x="1103525" y="1232075"/>
            <a:ext cx="10540200" cy="4135800"/>
          </a:xfrm>
          <a:prstGeom prst="rect">
            <a:avLst/>
          </a:prstGeom>
          <a:noFill/>
          <a:ln>
            <a:noFill/>
          </a:ln>
        </p:spPr>
        <p:txBody>
          <a:bodyPr anchorCtr="0" anchor="t" bIns="45700" lIns="91425" spcFirstLastPara="1" rIns="91425" wrap="square" tIns="45700">
            <a:noAutofit/>
          </a:bodyPr>
          <a:lstStyle/>
          <a:p>
            <a:pPr indent="-220980" lvl="0" marL="228600" rtl="0" algn="l">
              <a:lnSpc>
                <a:spcPct val="90000"/>
              </a:lnSpc>
              <a:spcBef>
                <a:spcPts val="0"/>
              </a:spcBef>
              <a:spcAft>
                <a:spcPts val="0"/>
              </a:spcAft>
              <a:buClr>
                <a:srgbClr val="6600CC"/>
              </a:buClr>
              <a:buSzPts val="2360"/>
              <a:buChar char="●"/>
            </a:pPr>
            <a:r>
              <a:rPr lang="en-US" sz="3000"/>
              <a:t>____________________</a:t>
            </a:r>
            <a:r>
              <a:rPr lang="en-US" sz="3000"/>
              <a:t> </a:t>
            </a:r>
            <a:endParaRPr sz="3000"/>
          </a:p>
          <a:p>
            <a:pPr indent="-220980" lvl="1" marL="457200" rtl="0" algn="l">
              <a:lnSpc>
                <a:spcPct val="90000"/>
              </a:lnSpc>
              <a:spcBef>
                <a:spcPts val="200"/>
              </a:spcBef>
              <a:spcAft>
                <a:spcPts val="0"/>
              </a:spcAft>
              <a:buSzPts val="2200"/>
              <a:buChar char="o"/>
            </a:pPr>
            <a:r>
              <a:rPr lang="en-US" sz="2500"/>
              <a:t>Niacin (B-3) </a:t>
            </a:r>
            <a:endParaRPr sz="2500"/>
          </a:p>
          <a:p>
            <a:pPr indent="-220980" lvl="2" marL="731520" rtl="0" algn="l">
              <a:lnSpc>
                <a:spcPct val="90000"/>
              </a:lnSpc>
              <a:spcBef>
                <a:spcPts val="600"/>
              </a:spcBef>
              <a:spcAft>
                <a:spcPts val="0"/>
              </a:spcAft>
              <a:buSzPts val="2040"/>
              <a:buChar char="▪"/>
            </a:pPr>
            <a:r>
              <a:rPr lang="en-US" sz="2500"/>
              <a:t>Lowers LDL cholesterol (bad cholesterol) and raises HDL cholesterol (good cholesterol)</a:t>
            </a:r>
            <a:endParaRPr sz="2500"/>
          </a:p>
          <a:p>
            <a:pPr indent="-220980" lvl="2" marL="731520" rtl="0" algn="l">
              <a:lnSpc>
                <a:spcPct val="90000"/>
              </a:lnSpc>
              <a:spcBef>
                <a:spcPts val="600"/>
              </a:spcBef>
              <a:spcAft>
                <a:spcPts val="0"/>
              </a:spcAft>
              <a:buSzPts val="2040"/>
              <a:buChar char="▪"/>
            </a:pPr>
            <a:r>
              <a:rPr lang="en-US" sz="2500"/>
              <a:t>________________ a healthy digestive system</a:t>
            </a:r>
            <a:endParaRPr sz="2500"/>
          </a:p>
          <a:p>
            <a:pPr indent="-220980" lvl="2" marL="731520" rtl="0" algn="l">
              <a:lnSpc>
                <a:spcPct val="90000"/>
              </a:lnSpc>
              <a:spcBef>
                <a:spcPts val="600"/>
              </a:spcBef>
              <a:spcAft>
                <a:spcPts val="0"/>
              </a:spcAft>
              <a:buSzPts val="2040"/>
              <a:buChar char="▪"/>
            </a:pPr>
            <a:r>
              <a:rPr lang="en-US" sz="2500"/>
              <a:t>Increases circulation</a:t>
            </a:r>
            <a:endParaRPr sz="2500"/>
          </a:p>
          <a:p>
            <a:pPr indent="-220980" lvl="2" marL="731520" rtl="0" algn="l">
              <a:lnSpc>
                <a:spcPct val="90000"/>
              </a:lnSpc>
              <a:spcBef>
                <a:spcPts val="600"/>
              </a:spcBef>
              <a:spcAft>
                <a:spcPts val="0"/>
              </a:spcAft>
              <a:buSzPts val="2040"/>
              <a:buChar char="▪"/>
            </a:pPr>
            <a:r>
              <a:rPr lang="en-US" sz="2500"/>
              <a:t>Helps produce energy in body cells</a:t>
            </a:r>
            <a:endParaRPr sz="2500"/>
          </a:p>
          <a:p>
            <a:pPr indent="-220980" lvl="1" marL="457200" rtl="0" algn="l">
              <a:lnSpc>
                <a:spcPct val="90000"/>
              </a:lnSpc>
              <a:spcBef>
                <a:spcPts val="600"/>
              </a:spcBef>
              <a:spcAft>
                <a:spcPts val="0"/>
              </a:spcAft>
              <a:buSzPts val="2200"/>
              <a:buChar char="o"/>
            </a:pPr>
            <a:r>
              <a:rPr lang="en-US" sz="2500"/>
              <a:t>________________ (B-2)</a:t>
            </a:r>
            <a:endParaRPr sz="2500"/>
          </a:p>
          <a:p>
            <a:pPr indent="-220980" lvl="2" marL="731520" rtl="0" algn="l">
              <a:lnSpc>
                <a:spcPct val="90000"/>
              </a:lnSpc>
              <a:spcBef>
                <a:spcPts val="600"/>
              </a:spcBef>
              <a:spcAft>
                <a:spcPts val="0"/>
              </a:spcAft>
              <a:buSzPts val="2040"/>
              <a:buChar char="▪"/>
            </a:pPr>
            <a:r>
              <a:rPr lang="en-US" sz="2500"/>
              <a:t>Required for red blood cell formation and antibody production</a:t>
            </a:r>
            <a:endParaRPr sz="2500"/>
          </a:p>
          <a:p>
            <a:pPr indent="-220980" lvl="2" marL="731520" rtl="0" algn="l">
              <a:lnSpc>
                <a:spcPct val="90000"/>
              </a:lnSpc>
              <a:spcBef>
                <a:spcPts val="600"/>
              </a:spcBef>
              <a:spcAft>
                <a:spcPts val="0"/>
              </a:spcAft>
              <a:buSzPts val="2040"/>
              <a:buChar char="▪"/>
            </a:pPr>
            <a:r>
              <a:rPr lang="en-US" sz="2500"/>
              <a:t>Helps the body use carbohydrates, fats, and proteins</a:t>
            </a:r>
            <a:endParaRPr sz="2500"/>
          </a:p>
          <a:p>
            <a:pPr indent="-220980" lvl="2" marL="731520" rtl="0" algn="l">
              <a:lnSpc>
                <a:spcPct val="90000"/>
              </a:lnSpc>
              <a:spcBef>
                <a:spcPts val="600"/>
              </a:spcBef>
              <a:spcAft>
                <a:spcPts val="0"/>
              </a:spcAft>
              <a:buSzPts val="2040"/>
              <a:buChar char="▪"/>
            </a:pPr>
            <a:r>
              <a:rPr lang="en-US" sz="2500"/>
              <a:t>Important for good _______________________________</a:t>
            </a:r>
            <a:endParaRPr sz="2500"/>
          </a:p>
          <a:p>
            <a:pPr indent="-220980" lvl="2" marL="731520" rtl="0" algn="l">
              <a:lnSpc>
                <a:spcPct val="90000"/>
              </a:lnSpc>
              <a:spcBef>
                <a:spcPts val="600"/>
              </a:spcBef>
              <a:spcAft>
                <a:spcPts val="0"/>
              </a:spcAft>
              <a:buSzPts val="2040"/>
              <a:buChar char="▪"/>
            </a:pPr>
            <a:r>
              <a:rPr lang="en-US" sz="2500"/>
              <a:t>Aids the growth of skin and hair</a:t>
            </a:r>
            <a:endParaRPr sz="2500"/>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33"/>
          <p:cNvSpPr txBox="1"/>
          <p:nvPr>
            <p:ph type="title"/>
          </p:nvPr>
        </p:nvSpPr>
        <p:spPr>
          <a:xfrm>
            <a:off x="1143063" y="313575"/>
            <a:ext cx="9875400" cy="860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Nutrients Found in Grains</a:t>
            </a:r>
            <a:br>
              <a:rPr lang="en-US"/>
            </a:br>
            <a:r>
              <a:rPr lang="en-US" sz="1600">
                <a:solidFill>
                  <a:srgbClr val="6600CC"/>
                </a:solidFill>
              </a:rPr>
              <a:t>Objective </a:t>
            </a:r>
            <a:r>
              <a:rPr lang="en-US" sz="1600"/>
              <a:t>7</a:t>
            </a:r>
            <a:endParaRPr sz="1600">
              <a:solidFill>
                <a:srgbClr val="6600CC"/>
              </a:solidFill>
            </a:endParaRPr>
          </a:p>
        </p:txBody>
      </p:sp>
      <p:sp>
        <p:nvSpPr>
          <p:cNvPr id="176" name="Google Shape;176;p33"/>
          <p:cNvSpPr txBox="1"/>
          <p:nvPr>
            <p:ph idx="1" type="body"/>
          </p:nvPr>
        </p:nvSpPr>
        <p:spPr>
          <a:xfrm>
            <a:off x="1143000" y="1411075"/>
            <a:ext cx="9875400" cy="5032500"/>
          </a:xfrm>
          <a:prstGeom prst="rect">
            <a:avLst/>
          </a:prstGeom>
          <a:noFill/>
          <a:ln>
            <a:noFill/>
          </a:ln>
        </p:spPr>
        <p:txBody>
          <a:bodyPr anchorCtr="0" anchor="t" bIns="45700" lIns="91425" spcFirstLastPara="1" rIns="91425" wrap="square" tIns="45700">
            <a:normAutofit/>
          </a:bodyPr>
          <a:lstStyle/>
          <a:p>
            <a:pPr indent="-227330" lvl="0" marL="228600" rtl="0" algn="l">
              <a:lnSpc>
                <a:spcPct val="90000"/>
              </a:lnSpc>
              <a:spcBef>
                <a:spcPts val="0"/>
              </a:spcBef>
              <a:spcAft>
                <a:spcPts val="0"/>
              </a:spcAft>
              <a:buClr>
                <a:srgbClr val="6600CC"/>
              </a:buClr>
              <a:buSzPts val="2460"/>
              <a:buChar char="●"/>
            </a:pPr>
            <a:r>
              <a:rPr lang="en-US" sz="3100"/>
              <a:t>______________</a:t>
            </a:r>
            <a:endParaRPr sz="3100"/>
          </a:p>
          <a:p>
            <a:pPr indent="-227330" lvl="1" marL="457200" rtl="0" algn="l">
              <a:lnSpc>
                <a:spcPct val="90000"/>
              </a:lnSpc>
              <a:spcBef>
                <a:spcPts val="200"/>
              </a:spcBef>
              <a:spcAft>
                <a:spcPts val="0"/>
              </a:spcAft>
              <a:buSzPts val="2300"/>
              <a:buChar char="o"/>
            </a:pPr>
            <a:r>
              <a:rPr lang="en-US" sz="2600"/>
              <a:t>_________________ (B-1) </a:t>
            </a:r>
            <a:endParaRPr sz="2600"/>
          </a:p>
          <a:p>
            <a:pPr indent="-227330" lvl="2" marL="731520" rtl="0" algn="l">
              <a:lnSpc>
                <a:spcPct val="90000"/>
              </a:lnSpc>
              <a:spcBef>
                <a:spcPts val="600"/>
              </a:spcBef>
              <a:spcAft>
                <a:spcPts val="0"/>
              </a:spcAft>
              <a:buSzPts val="2140"/>
              <a:buChar char="▪"/>
            </a:pPr>
            <a:r>
              <a:rPr lang="en-US" sz="2600"/>
              <a:t>Necessary for proper metabolism of sugar and starch to provide energy</a:t>
            </a:r>
            <a:endParaRPr sz="2600"/>
          </a:p>
          <a:p>
            <a:pPr indent="-227330" lvl="2" marL="731520" rtl="0" algn="l">
              <a:lnSpc>
                <a:spcPct val="90000"/>
              </a:lnSpc>
              <a:spcBef>
                <a:spcPts val="600"/>
              </a:spcBef>
              <a:spcAft>
                <a:spcPts val="0"/>
              </a:spcAft>
              <a:buSzPts val="2140"/>
              <a:buChar char="▪"/>
            </a:pPr>
            <a:r>
              <a:rPr lang="en-US" sz="2600"/>
              <a:t>Aids in the proper functioning of the heart and other muscles</a:t>
            </a:r>
            <a:endParaRPr sz="2600"/>
          </a:p>
          <a:p>
            <a:pPr indent="-227330" lvl="1" marL="457200" rtl="0" algn="l">
              <a:lnSpc>
                <a:spcPct val="90000"/>
              </a:lnSpc>
              <a:spcBef>
                <a:spcPts val="600"/>
              </a:spcBef>
              <a:spcAft>
                <a:spcPts val="0"/>
              </a:spcAft>
              <a:buSzPts val="2300"/>
              <a:buChar char="o"/>
            </a:pPr>
            <a:r>
              <a:rPr lang="en-US" sz="2600"/>
              <a:t>Folate (folic acid)</a:t>
            </a:r>
            <a:endParaRPr sz="2600"/>
          </a:p>
          <a:p>
            <a:pPr indent="-227330" lvl="2" marL="731520" rtl="0" algn="l">
              <a:lnSpc>
                <a:spcPct val="90000"/>
              </a:lnSpc>
              <a:spcBef>
                <a:spcPts val="600"/>
              </a:spcBef>
              <a:spcAft>
                <a:spcPts val="0"/>
              </a:spcAft>
              <a:buSzPts val="2140"/>
              <a:buChar char="▪"/>
            </a:pPr>
            <a:r>
              <a:rPr lang="en-US" sz="2600"/>
              <a:t>Helps the body form red blood cells</a:t>
            </a:r>
            <a:endParaRPr sz="2600"/>
          </a:p>
          <a:p>
            <a:pPr indent="-227330" lvl="2" marL="731520" rtl="0" algn="l">
              <a:lnSpc>
                <a:spcPct val="90000"/>
              </a:lnSpc>
              <a:spcBef>
                <a:spcPts val="600"/>
              </a:spcBef>
              <a:spcAft>
                <a:spcPts val="0"/>
              </a:spcAft>
              <a:buSzPts val="2140"/>
              <a:buChar char="▪"/>
            </a:pPr>
            <a:r>
              <a:rPr lang="en-US" sz="2600"/>
              <a:t>Reduces the risk of serious birth defects if consumed by women before and during pregnancy</a:t>
            </a:r>
            <a:endParaRPr sz="2600"/>
          </a:p>
          <a:p>
            <a:pPr indent="-227330" lvl="1" marL="457200" rtl="0" algn="l">
              <a:lnSpc>
                <a:spcPct val="90000"/>
              </a:lnSpc>
              <a:spcBef>
                <a:spcPts val="600"/>
              </a:spcBef>
              <a:spcAft>
                <a:spcPts val="0"/>
              </a:spcAft>
              <a:buSzPts val="2300"/>
              <a:buChar char="o"/>
            </a:pPr>
            <a:r>
              <a:rPr lang="en-US" sz="2600"/>
              <a:t>B-6 </a:t>
            </a:r>
            <a:endParaRPr sz="2600"/>
          </a:p>
          <a:p>
            <a:pPr indent="-227330" lvl="2" marL="731520" rtl="0" algn="l">
              <a:lnSpc>
                <a:spcPct val="90000"/>
              </a:lnSpc>
              <a:spcBef>
                <a:spcPts val="600"/>
              </a:spcBef>
              <a:spcAft>
                <a:spcPts val="0"/>
              </a:spcAft>
              <a:buSzPts val="2140"/>
              <a:buChar char="▪"/>
            </a:pPr>
            <a:r>
              <a:rPr lang="en-US" sz="2600"/>
              <a:t>Helps to build a ________________________________</a:t>
            </a:r>
            <a:endParaRPr sz="2600"/>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6"/>
          <p:cNvSpPr txBox="1"/>
          <p:nvPr>
            <p:ph type="title"/>
          </p:nvPr>
        </p:nvSpPr>
        <p:spPr>
          <a:xfrm>
            <a:off x="1143000" y="384050"/>
            <a:ext cx="9875400" cy="4755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118919"/>
              <a:buFont typeface="Corbel"/>
              <a:buNone/>
            </a:pPr>
            <a:r>
              <a:rPr lang="en-US">
                <a:solidFill>
                  <a:srgbClr val="6600CC"/>
                </a:solidFill>
              </a:rPr>
              <a:t>Key Terms</a:t>
            </a:r>
            <a:endParaRPr>
              <a:solidFill>
                <a:srgbClr val="6600CC"/>
              </a:solidFill>
            </a:endParaRPr>
          </a:p>
        </p:txBody>
      </p:sp>
      <p:sp>
        <p:nvSpPr>
          <p:cNvPr id="74" name="Google Shape;74;p16"/>
          <p:cNvSpPr txBox="1"/>
          <p:nvPr>
            <p:ph idx="1" type="body"/>
          </p:nvPr>
        </p:nvSpPr>
        <p:spPr>
          <a:xfrm>
            <a:off x="329175" y="1133750"/>
            <a:ext cx="11448300" cy="5142900"/>
          </a:xfrm>
          <a:prstGeom prst="rect">
            <a:avLst/>
          </a:prstGeom>
          <a:noFill/>
          <a:ln>
            <a:noFill/>
          </a:ln>
        </p:spPr>
        <p:txBody>
          <a:bodyPr anchorCtr="0" anchor="t" bIns="45700" lIns="91425" spcFirstLastPara="1" rIns="91425" wrap="square" tIns="45700">
            <a:noAutofit/>
          </a:bodyPr>
          <a:lstStyle/>
          <a:p>
            <a:pPr indent="-208280" lvl="0" marL="228600" rtl="0" algn="l">
              <a:lnSpc>
                <a:spcPct val="90000"/>
              </a:lnSpc>
              <a:spcBef>
                <a:spcPts val="0"/>
              </a:spcBef>
              <a:spcAft>
                <a:spcPts val="0"/>
              </a:spcAft>
              <a:buClr>
                <a:srgbClr val="6600CC"/>
              </a:buClr>
              <a:buSzPts val="2160"/>
              <a:buChar char="●"/>
            </a:pPr>
            <a:r>
              <a:rPr b="1" lang="en-US" sz="2600"/>
              <a:t>___________________________</a:t>
            </a:r>
            <a:r>
              <a:rPr b="1" lang="en-US" sz="2600"/>
              <a:t>: </a:t>
            </a:r>
            <a:r>
              <a:rPr lang="en-US" sz="2600"/>
              <a:t>substance available for purchase that is used to treat cut surfaces of fruit to prevent them from turning dark; substance which slows the oxidation process</a:t>
            </a:r>
            <a:endParaRPr sz="2600"/>
          </a:p>
          <a:p>
            <a:pPr indent="-208280" lvl="0" marL="228600" rtl="0" algn="l">
              <a:lnSpc>
                <a:spcPct val="90000"/>
              </a:lnSpc>
              <a:spcBef>
                <a:spcPts val="1400"/>
              </a:spcBef>
              <a:spcAft>
                <a:spcPts val="0"/>
              </a:spcAft>
              <a:buClr>
                <a:srgbClr val="6600CC"/>
              </a:buClr>
              <a:buSzPts val="2160"/>
              <a:buChar char="●"/>
            </a:pPr>
            <a:r>
              <a:rPr b="1" lang="en-US" sz="2600"/>
              <a:t>___________________________</a:t>
            </a:r>
            <a:r>
              <a:rPr b="1" lang="en-US" sz="2600"/>
              <a:t>: </a:t>
            </a:r>
            <a:r>
              <a:rPr lang="en-US" sz="2600"/>
              <a:t>harmful chemicals and microorganisms in food</a:t>
            </a:r>
            <a:endParaRPr sz="2600"/>
          </a:p>
          <a:p>
            <a:pPr indent="-208280" lvl="0" marL="228600" rtl="0" algn="l">
              <a:lnSpc>
                <a:spcPct val="90000"/>
              </a:lnSpc>
              <a:spcBef>
                <a:spcPts val="1400"/>
              </a:spcBef>
              <a:spcAft>
                <a:spcPts val="0"/>
              </a:spcAft>
              <a:buClr>
                <a:srgbClr val="6600CC"/>
              </a:buClr>
              <a:buSzPts val="2160"/>
              <a:buChar char="●"/>
            </a:pPr>
            <a:r>
              <a:rPr b="1" lang="en-US" sz="2600"/>
              <a:t>______________</a:t>
            </a:r>
            <a:r>
              <a:rPr b="1" lang="en-US" sz="2600"/>
              <a:t>: </a:t>
            </a:r>
            <a:r>
              <a:rPr lang="en-US" sz="2600"/>
              <a:t>plant parts that have seeds (by definition, beans, peas, and tomatoes are fruits; because they are less sweet, we consider them vegetables)</a:t>
            </a:r>
            <a:endParaRPr sz="2600"/>
          </a:p>
          <a:p>
            <a:pPr indent="-208280" lvl="0" marL="228600" rtl="0" algn="l">
              <a:lnSpc>
                <a:spcPct val="90000"/>
              </a:lnSpc>
              <a:spcBef>
                <a:spcPts val="1400"/>
              </a:spcBef>
              <a:spcAft>
                <a:spcPts val="0"/>
              </a:spcAft>
              <a:buClr>
                <a:srgbClr val="6600CC"/>
              </a:buClr>
              <a:buSzPts val="2160"/>
              <a:buChar char="●"/>
            </a:pPr>
            <a:r>
              <a:rPr b="1" lang="en-US" sz="2600"/>
              <a:t>_______________________________</a:t>
            </a:r>
            <a:r>
              <a:rPr b="1" lang="en-US" sz="2600"/>
              <a:t>: </a:t>
            </a:r>
            <a:r>
              <a:rPr lang="en-US" sz="2600"/>
              <a:t>plants and animals whose DNA has been altered to achieve specific traits, such as resistance to certain pests or chemicals </a:t>
            </a:r>
            <a:endParaRPr sz="2600"/>
          </a:p>
          <a:p>
            <a:pPr indent="-208280" lvl="0" marL="228600" rtl="0" algn="l">
              <a:lnSpc>
                <a:spcPct val="90000"/>
              </a:lnSpc>
              <a:spcBef>
                <a:spcPts val="1400"/>
              </a:spcBef>
              <a:spcAft>
                <a:spcPts val="0"/>
              </a:spcAft>
              <a:buClr>
                <a:srgbClr val="6600CC"/>
              </a:buClr>
              <a:buSzPts val="2160"/>
              <a:buChar char="●"/>
            </a:pPr>
            <a:r>
              <a:rPr b="1" lang="en-US" sz="2600"/>
              <a:t>_____________</a:t>
            </a:r>
            <a:r>
              <a:rPr b="1" lang="en-US" sz="2600"/>
              <a:t>: </a:t>
            </a:r>
            <a:r>
              <a:rPr lang="en-US" sz="2600"/>
              <a:t>elastic substance formed from the protein in flour when the flour is mixed with water</a:t>
            </a:r>
            <a:endParaRPr sz="2600"/>
          </a:p>
          <a:p>
            <a:pPr indent="-208280" lvl="0" marL="228600" rtl="0" algn="l">
              <a:lnSpc>
                <a:spcPct val="90000"/>
              </a:lnSpc>
              <a:spcBef>
                <a:spcPts val="1400"/>
              </a:spcBef>
              <a:spcAft>
                <a:spcPts val="1600"/>
              </a:spcAft>
              <a:buClr>
                <a:srgbClr val="6600CC"/>
              </a:buClr>
              <a:buSzPts val="2160"/>
              <a:buChar char="●"/>
            </a:pPr>
            <a:r>
              <a:rPr b="1" lang="en-US" sz="2600"/>
              <a:t>_________________</a:t>
            </a:r>
            <a:r>
              <a:rPr b="1" lang="en-US" sz="2600"/>
              <a:t>: </a:t>
            </a:r>
            <a:r>
              <a:rPr lang="en-US" sz="2600"/>
              <a:t>treating food with radiation to kill bacteria and pests and lengthen its shelf life</a:t>
            </a:r>
            <a:endParaRPr sz="2600"/>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
                                        </p:tgtEl>
                                        <p:attrNameLst>
                                          <p:attrName>style.visibility</p:attrName>
                                        </p:attrNameLst>
                                      </p:cBhvr>
                                      <p:to>
                                        <p:strVal val="visible"/>
                                      </p:to>
                                    </p:set>
                                    <p:animEffect filter="fade" transition="in">
                                      <p:cBhvr>
                                        <p:cTn dur="1000"/>
                                        <p:tgtEl>
                                          <p:spTgt spid="7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
                                            <p:txEl>
                                              <p:pRg end="0" st="0"/>
                                            </p:txEl>
                                          </p:spTgt>
                                        </p:tgtEl>
                                        <p:attrNameLst>
                                          <p:attrName>style.visibility</p:attrName>
                                        </p:attrNameLst>
                                      </p:cBhvr>
                                      <p:to>
                                        <p:strVal val="visible"/>
                                      </p:to>
                                    </p:set>
                                    <p:animEffect filter="fade" transition="in">
                                      <p:cBhvr>
                                        <p:cTn dur="1000"/>
                                        <p:tgtEl>
                                          <p:spTgt spid="7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
                                            <p:txEl>
                                              <p:pRg end="1" st="1"/>
                                            </p:txEl>
                                          </p:spTgt>
                                        </p:tgtEl>
                                        <p:attrNameLst>
                                          <p:attrName>style.visibility</p:attrName>
                                        </p:attrNameLst>
                                      </p:cBhvr>
                                      <p:to>
                                        <p:strVal val="visible"/>
                                      </p:to>
                                    </p:set>
                                    <p:animEffect filter="fade" transition="in">
                                      <p:cBhvr>
                                        <p:cTn dur="1000"/>
                                        <p:tgtEl>
                                          <p:spTgt spid="7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
                                            <p:txEl>
                                              <p:pRg end="2" st="2"/>
                                            </p:txEl>
                                          </p:spTgt>
                                        </p:tgtEl>
                                        <p:attrNameLst>
                                          <p:attrName>style.visibility</p:attrName>
                                        </p:attrNameLst>
                                      </p:cBhvr>
                                      <p:to>
                                        <p:strVal val="visible"/>
                                      </p:to>
                                    </p:set>
                                    <p:animEffect filter="fade" transition="in">
                                      <p:cBhvr>
                                        <p:cTn dur="1000"/>
                                        <p:tgtEl>
                                          <p:spTgt spid="7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
                                            <p:txEl>
                                              <p:pRg end="3" st="3"/>
                                            </p:txEl>
                                          </p:spTgt>
                                        </p:tgtEl>
                                        <p:attrNameLst>
                                          <p:attrName>style.visibility</p:attrName>
                                        </p:attrNameLst>
                                      </p:cBhvr>
                                      <p:to>
                                        <p:strVal val="visible"/>
                                      </p:to>
                                    </p:set>
                                    <p:animEffect filter="fade" transition="in">
                                      <p:cBhvr>
                                        <p:cTn dur="1000"/>
                                        <p:tgtEl>
                                          <p:spTgt spid="7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
                                            <p:txEl>
                                              <p:pRg end="4" st="4"/>
                                            </p:txEl>
                                          </p:spTgt>
                                        </p:tgtEl>
                                        <p:attrNameLst>
                                          <p:attrName>style.visibility</p:attrName>
                                        </p:attrNameLst>
                                      </p:cBhvr>
                                      <p:to>
                                        <p:strVal val="visible"/>
                                      </p:to>
                                    </p:set>
                                    <p:animEffect filter="fade" transition="in">
                                      <p:cBhvr>
                                        <p:cTn dur="1000"/>
                                        <p:tgtEl>
                                          <p:spTgt spid="7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
                                            <p:txEl>
                                              <p:pRg end="5" st="5"/>
                                            </p:txEl>
                                          </p:spTgt>
                                        </p:tgtEl>
                                        <p:attrNameLst>
                                          <p:attrName>style.visibility</p:attrName>
                                        </p:attrNameLst>
                                      </p:cBhvr>
                                      <p:to>
                                        <p:strVal val="visible"/>
                                      </p:to>
                                    </p:set>
                                    <p:animEffect filter="fade" transition="in">
                                      <p:cBhvr>
                                        <p:cTn dur="1000"/>
                                        <p:tgtEl>
                                          <p:spTgt spid="74">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34"/>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Parts of a Grain</a:t>
            </a:r>
            <a:br>
              <a:rPr lang="en-US"/>
            </a:br>
            <a:r>
              <a:rPr lang="en-US" sz="1600"/>
              <a:t>Objective 8</a:t>
            </a:r>
            <a:endParaRPr sz="1600">
              <a:solidFill>
                <a:srgbClr val="6600CC"/>
              </a:solidFill>
            </a:endParaRPr>
          </a:p>
        </p:txBody>
      </p:sp>
      <p:sp>
        <p:nvSpPr>
          <p:cNvPr id="182" name="Google Shape;182;p34"/>
          <p:cNvSpPr txBox="1"/>
          <p:nvPr>
            <p:ph idx="1" type="body"/>
          </p:nvPr>
        </p:nvSpPr>
        <p:spPr>
          <a:xfrm>
            <a:off x="1143002" y="2057400"/>
            <a:ext cx="6110054" cy="4334522"/>
          </a:xfrm>
          <a:prstGeom prst="rect">
            <a:avLst/>
          </a:prstGeom>
          <a:noFill/>
          <a:ln>
            <a:noFill/>
          </a:ln>
        </p:spPr>
        <p:txBody>
          <a:bodyPr anchorCtr="0" anchor="t" bIns="45700" lIns="91425" spcFirstLastPara="1" rIns="91425" wrap="square" tIns="45700">
            <a:normAutofit lnSpcReduction="10000"/>
          </a:bodyPr>
          <a:lstStyle/>
          <a:p>
            <a:pPr indent="-182880" lvl="0" marL="228600" rtl="0" algn="l">
              <a:lnSpc>
                <a:spcPct val="90000"/>
              </a:lnSpc>
              <a:spcBef>
                <a:spcPts val="0"/>
              </a:spcBef>
              <a:spcAft>
                <a:spcPts val="0"/>
              </a:spcAft>
              <a:buClr>
                <a:srgbClr val="6600CC"/>
              </a:buClr>
              <a:buSzPts val="1760"/>
              <a:buChar char="●"/>
            </a:pPr>
            <a:r>
              <a:rPr lang="en-US"/>
              <a:t>______________ </a:t>
            </a:r>
            <a:endParaRPr/>
          </a:p>
          <a:p>
            <a:pPr indent="-182880" lvl="1" marL="457200" rtl="0" algn="l">
              <a:lnSpc>
                <a:spcPct val="90000"/>
              </a:lnSpc>
              <a:spcBef>
                <a:spcPts val="200"/>
              </a:spcBef>
              <a:spcAft>
                <a:spcPts val="0"/>
              </a:spcAft>
              <a:buSzPts val="1600"/>
              <a:buChar char="o"/>
            </a:pPr>
            <a:r>
              <a:rPr lang="en-US"/>
              <a:t>Several outer layers or coats that protect the seed until it is ready to be planted or milled</a:t>
            </a:r>
            <a:endParaRPr/>
          </a:p>
          <a:p>
            <a:pPr indent="-182880" lvl="1" marL="457200" rtl="0" algn="l">
              <a:lnSpc>
                <a:spcPct val="90000"/>
              </a:lnSpc>
              <a:spcBef>
                <a:spcPts val="600"/>
              </a:spcBef>
              <a:spcAft>
                <a:spcPts val="0"/>
              </a:spcAft>
              <a:buSzPts val="1600"/>
              <a:buChar char="o"/>
            </a:pPr>
            <a:r>
              <a:rPr lang="en-US"/>
              <a:t>Rich in non-caloric fiber, B vitamins and antioxidants</a:t>
            </a:r>
            <a:endParaRPr/>
          </a:p>
          <a:p>
            <a:pPr indent="-182880" lvl="0" marL="228600" rtl="0" algn="l">
              <a:lnSpc>
                <a:spcPct val="90000"/>
              </a:lnSpc>
              <a:spcBef>
                <a:spcPts val="1800"/>
              </a:spcBef>
              <a:spcAft>
                <a:spcPts val="0"/>
              </a:spcAft>
              <a:buClr>
                <a:srgbClr val="6600CC"/>
              </a:buClr>
              <a:buSzPts val="1760"/>
              <a:buChar char="●"/>
            </a:pPr>
            <a:r>
              <a:rPr lang="en-US"/>
              <a:t>_________________ </a:t>
            </a:r>
            <a:endParaRPr/>
          </a:p>
          <a:p>
            <a:pPr indent="-182880" lvl="1" marL="457200" rtl="0" algn="l">
              <a:lnSpc>
                <a:spcPct val="90000"/>
              </a:lnSpc>
              <a:spcBef>
                <a:spcPts val="200"/>
              </a:spcBef>
              <a:spcAft>
                <a:spcPts val="0"/>
              </a:spcAft>
              <a:buSzPts val="1600"/>
              <a:buChar char="o"/>
            </a:pPr>
            <a:r>
              <a:rPr lang="en-US"/>
              <a:t>Largest part of the grain located inside the kernel</a:t>
            </a:r>
            <a:endParaRPr/>
          </a:p>
          <a:p>
            <a:pPr indent="-182880" lvl="1" marL="457200" rtl="0" algn="l">
              <a:lnSpc>
                <a:spcPct val="90000"/>
              </a:lnSpc>
              <a:spcBef>
                <a:spcPts val="600"/>
              </a:spcBef>
              <a:spcAft>
                <a:spcPts val="0"/>
              </a:spcAft>
              <a:buSzPts val="1600"/>
              <a:buChar char="o"/>
            </a:pPr>
            <a:r>
              <a:rPr lang="en-US"/>
              <a:t>Rich in starch and carbohydrates</a:t>
            </a:r>
            <a:endParaRPr/>
          </a:p>
          <a:p>
            <a:pPr indent="-182880" lvl="1" marL="457200" rtl="0" algn="l">
              <a:lnSpc>
                <a:spcPct val="90000"/>
              </a:lnSpc>
              <a:spcBef>
                <a:spcPts val="600"/>
              </a:spcBef>
              <a:spcAft>
                <a:spcPts val="0"/>
              </a:spcAft>
              <a:buSzPts val="1600"/>
              <a:buChar char="o"/>
            </a:pPr>
            <a:r>
              <a:rPr lang="en-US"/>
              <a:t>Some protein and small amounts of vitamins</a:t>
            </a:r>
            <a:endParaRPr/>
          </a:p>
          <a:p>
            <a:pPr indent="-182880" lvl="0" marL="228600" rtl="0" algn="l">
              <a:lnSpc>
                <a:spcPct val="90000"/>
              </a:lnSpc>
              <a:spcBef>
                <a:spcPts val="1800"/>
              </a:spcBef>
              <a:spcAft>
                <a:spcPts val="0"/>
              </a:spcAft>
              <a:buClr>
                <a:srgbClr val="6600CC"/>
              </a:buClr>
              <a:buSzPts val="1760"/>
              <a:buChar char="●"/>
            </a:pPr>
            <a:r>
              <a:rPr lang="en-US"/>
              <a:t>_________________ </a:t>
            </a:r>
            <a:endParaRPr/>
          </a:p>
          <a:p>
            <a:pPr indent="-182880" lvl="1" marL="457200" rtl="0" algn="l">
              <a:lnSpc>
                <a:spcPct val="90000"/>
              </a:lnSpc>
              <a:spcBef>
                <a:spcPts val="200"/>
              </a:spcBef>
              <a:spcAft>
                <a:spcPts val="0"/>
              </a:spcAft>
              <a:buSzPts val="1600"/>
              <a:buChar char="o"/>
            </a:pPr>
            <a:r>
              <a:rPr lang="en-US"/>
              <a:t>Heart of the kernel</a:t>
            </a:r>
            <a:endParaRPr/>
          </a:p>
          <a:p>
            <a:pPr indent="-182880" lvl="1" marL="457200" rtl="0" algn="l">
              <a:lnSpc>
                <a:spcPct val="90000"/>
              </a:lnSpc>
              <a:spcBef>
                <a:spcPts val="600"/>
              </a:spcBef>
              <a:spcAft>
                <a:spcPts val="0"/>
              </a:spcAft>
              <a:buSzPts val="1600"/>
              <a:buChar char="o"/>
            </a:pPr>
            <a:r>
              <a:rPr lang="en-US"/>
              <a:t>Rich in B vitamins and vitamin E</a:t>
            </a:r>
            <a:endParaRPr/>
          </a:p>
          <a:p>
            <a:pPr indent="-182880" lvl="1" marL="457200" rtl="0" algn="l">
              <a:lnSpc>
                <a:spcPct val="90000"/>
              </a:lnSpc>
              <a:spcBef>
                <a:spcPts val="600"/>
              </a:spcBef>
              <a:spcAft>
                <a:spcPts val="0"/>
              </a:spcAft>
              <a:buSzPts val="1600"/>
              <a:buChar char="o"/>
            </a:pPr>
            <a:r>
              <a:rPr lang="en-US"/>
              <a:t>Where growth of the new plant starts</a:t>
            </a:r>
            <a:endParaRPr/>
          </a:p>
        </p:txBody>
      </p:sp>
      <p:pic>
        <p:nvPicPr>
          <p:cNvPr descr="Screen Clipping" id="183" name="Google Shape;183;p34"/>
          <p:cNvPicPr preferRelativeResize="0"/>
          <p:nvPr/>
        </p:nvPicPr>
        <p:blipFill rotWithShape="1">
          <a:blip r:embed="rId3">
            <a:alphaModFix/>
          </a:blip>
          <a:srcRect b="0" l="0" r="0" t="0"/>
          <a:stretch/>
        </p:blipFill>
        <p:spPr>
          <a:xfrm>
            <a:off x="7741328" y="967058"/>
            <a:ext cx="4129449" cy="558873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35"/>
          <p:cNvSpPr txBox="1"/>
          <p:nvPr>
            <p:ph type="title"/>
          </p:nvPr>
        </p:nvSpPr>
        <p:spPr>
          <a:xfrm>
            <a:off x="1143000" y="609600"/>
            <a:ext cx="9875400" cy="6633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244444"/>
              <a:buFont typeface="Corbel"/>
              <a:buNone/>
            </a:pPr>
            <a:r>
              <a:rPr lang="en-US"/>
              <a:t>Dietary Considerations in Eating Grain Products</a:t>
            </a:r>
            <a:br>
              <a:rPr lang="en-US" sz="1600">
                <a:solidFill>
                  <a:srgbClr val="6600CC"/>
                </a:solidFill>
              </a:rPr>
            </a:br>
            <a:r>
              <a:rPr lang="en-US" sz="1800"/>
              <a:t>Objective 9</a:t>
            </a:r>
            <a:endParaRPr sz="1800">
              <a:solidFill>
                <a:srgbClr val="6600CC"/>
              </a:solidFill>
            </a:endParaRPr>
          </a:p>
        </p:txBody>
      </p:sp>
      <p:sp>
        <p:nvSpPr>
          <p:cNvPr id="189" name="Google Shape;189;p35"/>
          <p:cNvSpPr txBox="1"/>
          <p:nvPr>
            <p:ph idx="1" type="body"/>
          </p:nvPr>
        </p:nvSpPr>
        <p:spPr>
          <a:xfrm>
            <a:off x="1143000" y="2057400"/>
            <a:ext cx="8922000" cy="4038600"/>
          </a:xfrm>
          <a:prstGeom prst="rect">
            <a:avLst/>
          </a:prstGeom>
          <a:noFill/>
          <a:ln>
            <a:noFill/>
          </a:ln>
        </p:spPr>
        <p:txBody>
          <a:bodyPr anchorCtr="0" anchor="t" bIns="45700" lIns="91425" spcFirstLastPara="1" rIns="91425" wrap="square" tIns="45700">
            <a:normAutofit/>
          </a:bodyPr>
          <a:lstStyle/>
          <a:p>
            <a:pPr indent="-246380" lvl="0" marL="228600" rtl="0" algn="l">
              <a:lnSpc>
                <a:spcPct val="90000"/>
              </a:lnSpc>
              <a:spcBef>
                <a:spcPts val="0"/>
              </a:spcBef>
              <a:spcAft>
                <a:spcPts val="0"/>
              </a:spcAft>
              <a:buClr>
                <a:srgbClr val="6600CC"/>
              </a:buClr>
              <a:buSzPts val="2760"/>
              <a:buChar char="●"/>
            </a:pPr>
            <a:r>
              <a:rPr lang="en-US" sz="3400"/>
              <a:t>__________________________ </a:t>
            </a:r>
            <a:endParaRPr sz="3400"/>
          </a:p>
          <a:p>
            <a:pPr indent="-246380" lvl="1" marL="457200" rtl="0" algn="l">
              <a:lnSpc>
                <a:spcPct val="90000"/>
              </a:lnSpc>
              <a:spcBef>
                <a:spcPts val="200"/>
              </a:spcBef>
              <a:spcAft>
                <a:spcPts val="0"/>
              </a:spcAft>
              <a:buSzPts val="2600"/>
              <a:buChar char="o"/>
            </a:pPr>
            <a:r>
              <a:rPr lang="en-US" sz="2900"/>
              <a:t>Maintaining high amounts of fiber in the diet helps reduce cholesterol and may prevent heart disease</a:t>
            </a:r>
            <a:endParaRPr sz="2900"/>
          </a:p>
          <a:p>
            <a:pPr indent="-246380" lvl="1" marL="457200" rtl="0" algn="l">
              <a:lnSpc>
                <a:spcPct val="90000"/>
              </a:lnSpc>
              <a:spcBef>
                <a:spcPts val="600"/>
              </a:spcBef>
              <a:spcAft>
                <a:spcPts val="0"/>
              </a:spcAft>
              <a:buSzPts val="2600"/>
              <a:buChar char="o"/>
            </a:pPr>
            <a:r>
              <a:rPr lang="en-US" sz="2900"/>
              <a:t>Increased fiber may reduce some forms of cancer</a:t>
            </a:r>
            <a:endParaRPr sz="2900"/>
          </a:p>
          <a:p>
            <a:pPr indent="-246380" lvl="1" marL="457200" rtl="0" algn="l">
              <a:lnSpc>
                <a:spcPct val="90000"/>
              </a:lnSpc>
              <a:spcBef>
                <a:spcPts val="600"/>
              </a:spcBef>
              <a:spcAft>
                <a:spcPts val="0"/>
              </a:spcAft>
              <a:buSzPts val="2600"/>
              <a:buChar char="o"/>
            </a:pPr>
            <a:r>
              <a:rPr lang="en-US" sz="2900"/>
              <a:t>Fiber helps the digestive system work </a:t>
            </a:r>
            <a:endParaRPr sz="2900"/>
          </a:p>
          <a:p>
            <a:pPr indent="-246380" lvl="1" marL="457200" rtl="0" algn="l">
              <a:lnSpc>
                <a:spcPct val="90000"/>
              </a:lnSpc>
              <a:spcBef>
                <a:spcPts val="600"/>
              </a:spcBef>
              <a:spcAft>
                <a:spcPts val="0"/>
              </a:spcAft>
              <a:buSzPts val="2600"/>
              <a:buChar char="o"/>
            </a:pPr>
            <a:r>
              <a:rPr lang="en-US" sz="2900"/>
              <a:t>High amounts of fiber are found in whole grains, such as bran cereals and whole-wheat bread</a:t>
            </a:r>
            <a:endParaRPr sz="2900"/>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36"/>
          <p:cNvSpPr txBox="1"/>
          <p:nvPr>
            <p:ph type="title"/>
          </p:nvPr>
        </p:nvSpPr>
        <p:spPr>
          <a:xfrm>
            <a:off x="1143000" y="609600"/>
            <a:ext cx="7875900" cy="6240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244444"/>
              <a:buFont typeface="Corbel"/>
              <a:buNone/>
            </a:pPr>
            <a:r>
              <a:rPr lang="en-US"/>
              <a:t>Dietary Considerations in Eating Grain Products</a:t>
            </a:r>
            <a:br>
              <a:rPr lang="en-US" sz="1600">
                <a:solidFill>
                  <a:srgbClr val="6600CC"/>
                </a:solidFill>
              </a:rPr>
            </a:br>
            <a:r>
              <a:rPr lang="en-US" sz="1800"/>
              <a:t>Objective 9</a:t>
            </a:r>
            <a:endParaRPr sz="1800">
              <a:solidFill>
                <a:srgbClr val="6600CC"/>
              </a:solidFill>
            </a:endParaRPr>
          </a:p>
        </p:txBody>
      </p:sp>
      <p:sp>
        <p:nvSpPr>
          <p:cNvPr id="195" name="Google Shape;195;p36"/>
          <p:cNvSpPr txBox="1"/>
          <p:nvPr>
            <p:ph idx="1" type="body"/>
          </p:nvPr>
        </p:nvSpPr>
        <p:spPr>
          <a:xfrm>
            <a:off x="1004850" y="1899525"/>
            <a:ext cx="9875400" cy="4346700"/>
          </a:xfrm>
          <a:prstGeom prst="rect">
            <a:avLst/>
          </a:prstGeom>
          <a:noFill/>
          <a:ln>
            <a:noFill/>
          </a:ln>
        </p:spPr>
        <p:txBody>
          <a:bodyPr anchorCtr="0" anchor="t" bIns="45700" lIns="91425" spcFirstLastPara="1" rIns="91425" wrap="square" tIns="45700">
            <a:noAutofit/>
          </a:bodyPr>
          <a:lstStyle/>
          <a:p>
            <a:pPr indent="-201930" lvl="0" marL="228600" rtl="0" algn="l">
              <a:lnSpc>
                <a:spcPct val="90000"/>
              </a:lnSpc>
              <a:spcBef>
                <a:spcPts val="0"/>
              </a:spcBef>
              <a:spcAft>
                <a:spcPts val="0"/>
              </a:spcAft>
              <a:buClr>
                <a:srgbClr val="6600CC"/>
              </a:buClr>
              <a:buSzPts val="2060"/>
              <a:buChar char="●"/>
            </a:pPr>
            <a:r>
              <a:rPr lang="en-US" sz="2700"/>
              <a:t>Effect on __________________________ </a:t>
            </a:r>
            <a:endParaRPr sz="2700"/>
          </a:p>
          <a:p>
            <a:pPr indent="-201930" lvl="1" marL="457200" rtl="0" algn="l">
              <a:lnSpc>
                <a:spcPct val="90000"/>
              </a:lnSpc>
              <a:spcBef>
                <a:spcPts val="200"/>
              </a:spcBef>
              <a:spcAft>
                <a:spcPts val="0"/>
              </a:spcAft>
              <a:buSzPts val="1900"/>
              <a:buChar char="o"/>
            </a:pPr>
            <a:r>
              <a:rPr lang="en-US" sz="2200"/>
              <a:t>Consuming steel cut oats, oatmeal, and other oat products can help lower the body’s cholesterol level</a:t>
            </a:r>
            <a:endParaRPr sz="2200"/>
          </a:p>
          <a:p>
            <a:pPr indent="-201930" lvl="1" marL="457200" rtl="0" algn="l">
              <a:lnSpc>
                <a:spcPct val="90000"/>
              </a:lnSpc>
              <a:spcBef>
                <a:spcPts val="600"/>
              </a:spcBef>
              <a:spcAft>
                <a:spcPts val="0"/>
              </a:spcAft>
              <a:buSzPts val="1900"/>
              <a:buChar char="o"/>
            </a:pPr>
            <a:r>
              <a:rPr lang="en-US" sz="2200"/>
              <a:t>Barley and other whole grain products can also help</a:t>
            </a:r>
            <a:endParaRPr sz="2200"/>
          </a:p>
          <a:p>
            <a:pPr indent="-201930" lvl="1" marL="457200" rtl="0" algn="l">
              <a:lnSpc>
                <a:spcPct val="90000"/>
              </a:lnSpc>
              <a:spcBef>
                <a:spcPts val="600"/>
              </a:spcBef>
              <a:spcAft>
                <a:spcPts val="0"/>
              </a:spcAft>
              <a:buSzPts val="1900"/>
              <a:buChar char="o"/>
            </a:pPr>
            <a:r>
              <a:rPr lang="en-US" sz="2200"/>
              <a:t>Enriched with additional _____________________</a:t>
            </a:r>
            <a:endParaRPr sz="2200"/>
          </a:p>
          <a:p>
            <a:pPr indent="-201930" lvl="1" marL="457200" rtl="0" algn="l">
              <a:lnSpc>
                <a:spcPct val="90000"/>
              </a:lnSpc>
              <a:spcBef>
                <a:spcPts val="600"/>
              </a:spcBef>
              <a:spcAft>
                <a:spcPts val="0"/>
              </a:spcAft>
              <a:buSzPts val="1900"/>
              <a:buChar char="o"/>
            </a:pPr>
            <a:r>
              <a:rPr lang="en-US" sz="2200"/>
              <a:t>Thiamin, riboflavin, niacin, iron, and folic acid are examples of nutrients that are often added to many ___________________________</a:t>
            </a:r>
            <a:endParaRPr sz="2200"/>
          </a:p>
          <a:p>
            <a:pPr indent="-201930" lvl="0" marL="228600" rtl="0" algn="l">
              <a:lnSpc>
                <a:spcPct val="90000"/>
              </a:lnSpc>
              <a:spcBef>
                <a:spcPts val="1800"/>
              </a:spcBef>
              <a:spcAft>
                <a:spcPts val="0"/>
              </a:spcAft>
              <a:buClr>
                <a:srgbClr val="6600CC"/>
              </a:buClr>
              <a:buSzPts val="2060"/>
              <a:buChar char="●"/>
            </a:pPr>
            <a:r>
              <a:rPr lang="en-US" sz="2700"/>
              <a:t>Added salt </a:t>
            </a:r>
            <a:endParaRPr sz="2700"/>
          </a:p>
          <a:p>
            <a:pPr indent="-201930" lvl="1" marL="457200" rtl="0" algn="l">
              <a:lnSpc>
                <a:spcPct val="90000"/>
              </a:lnSpc>
              <a:spcBef>
                <a:spcPts val="200"/>
              </a:spcBef>
              <a:spcAft>
                <a:spcPts val="0"/>
              </a:spcAft>
              <a:buSzPts val="1900"/>
              <a:buChar char="o"/>
            </a:pPr>
            <a:r>
              <a:rPr lang="en-US" sz="2200"/>
              <a:t>Over-consumption of ____________ is related to heart disease, hypertension, and kidney disease</a:t>
            </a:r>
            <a:endParaRPr sz="2200"/>
          </a:p>
          <a:p>
            <a:pPr indent="-201930" lvl="1" marL="457200" rtl="0" algn="l">
              <a:lnSpc>
                <a:spcPct val="90000"/>
              </a:lnSpc>
              <a:spcBef>
                <a:spcPts val="600"/>
              </a:spcBef>
              <a:spcAft>
                <a:spcPts val="0"/>
              </a:spcAft>
              <a:buSzPts val="1900"/>
              <a:buChar char="o"/>
            </a:pPr>
            <a:r>
              <a:rPr lang="en-US" sz="2200"/>
              <a:t>Always check the amount of salt or sodium in grain products</a:t>
            </a:r>
            <a:endParaRPr sz="2200"/>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37"/>
          <p:cNvSpPr txBox="1"/>
          <p:nvPr>
            <p:ph type="title"/>
          </p:nvPr>
        </p:nvSpPr>
        <p:spPr>
          <a:xfrm>
            <a:off x="1143000" y="609600"/>
            <a:ext cx="6672000" cy="5253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244444"/>
              <a:buFont typeface="Corbel"/>
              <a:buNone/>
            </a:pPr>
            <a:r>
              <a:rPr lang="en-US"/>
              <a:t>Dietary Considerations in Eating Grain Products</a:t>
            </a:r>
            <a:br>
              <a:rPr lang="en-US" sz="1600">
                <a:solidFill>
                  <a:srgbClr val="6600CC"/>
                </a:solidFill>
              </a:rPr>
            </a:br>
            <a:r>
              <a:rPr lang="en-US" sz="1800"/>
              <a:t>Objective 9</a:t>
            </a:r>
            <a:endParaRPr sz="1800">
              <a:solidFill>
                <a:srgbClr val="6600CC"/>
              </a:solidFill>
            </a:endParaRPr>
          </a:p>
        </p:txBody>
      </p:sp>
      <p:sp>
        <p:nvSpPr>
          <p:cNvPr id="201" name="Google Shape;201;p37"/>
          <p:cNvSpPr txBox="1"/>
          <p:nvPr>
            <p:ph idx="1" type="body"/>
          </p:nvPr>
        </p:nvSpPr>
        <p:spPr>
          <a:xfrm>
            <a:off x="680875" y="1667625"/>
            <a:ext cx="10337700" cy="4697100"/>
          </a:xfrm>
          <a:prstGeom prst="rect">
            <a:avLst/>
          </a:prstGeom>
          <a:noFill/>
          <a:ln>
            <a:noFill/>
          </a:ln>
        </p:spPr>
        <p:txBody>
          <a:bodyPr anchorCtr="0" anchor="t" bIns="45700" lIns="91425" spcFirstLastPara="1" rIns="91425" wrap="square" tIns="45700">
            <a:normAutofit/>
          </a:bodyPr>
          <a:lstStyle/>
          <a:p>
            <a:pPr indent="-233680" lvl="0" marL="228600" rtl="0" algn="l">
              <a:lnSpc>
                <a:spcPct val="90000"/>
              </a:lnSpc>
              <a:spcBef>
                <a:spcPts val="0"/>
              </a:spcBef>
              <a:spcAft>
                <a:spcPts val="0"/>
              </a:spcAft>
              <a:buClr>
                <a:srgbClr val="6600CC"/>
              </a:buClr>
              <a:buSzPts val="2560"/>
              <a:buChar char="●"/>
            </a:pPr>
            <a:r>
              <a:rPr lang="en-US" sz="3200"/>
              <a:t>Added _______________</a:t>
            </a:r>
            <a:endParaRPr sz="3200"/>
          </a:p>
          <a:p>
            <a:pPr indent="-233680" lvl="1" marL="457200" rtl="0" algn="l">
              <a:lnSpc>
                <a:spcPct val="90000"/>
              </a:lnSpc>
              <a:spcBef>
                <a:spcPts val="200"/>
              </a:spcBef>
              <a:spcAft>
                <a:spcPts val="0"/>
              </a:spcAft>
              <a:buSzPts val="2400"/>
              <a:buChar char="o"/>
            </a:pPr>
            <a:r>
              <a:rPr lang="en-US" sz="2700"/>
              <a:t>Many cereals and grain products have added sugar</a:t>
            </a:r>
            <a:endParaRPr sz="2700"/>
          </a:p>
          <a:p>
            <a:pPr indent="-233680" lvl="1" marL="457200" rtl="0" algn="l">
              <a:lnSpc>
                <a:spcPct val="90000"/>
              </a:lnSpc>
              <a:spcBef>
                <a:spcPts val="600"/>
              </a:spcBef>
              <a:spcAft>
                <a:spcPts val="0"/>
              </a:spcAft>
              <a:buSzPts val="2400"/>
              <a:buChar char="o"/>
            </a:pPr>
            <a:r>
              <a:rPr lang="en-US" sz="2700"/>
              <a:t>Check the list of ingredients — the items at the beginning of the list are the major ingredients in the cereal</a:t>
            </a:r>
            <a:endParaRPr sz="2700"/>
          </a:p>
          <a:p>
            <a:pPr indent="-233680" lvl="1" marL="457200" rtl="0" algn="l">
              <a:lnSpc>
                <a:spcPct val="90000"/>
              </a:lnSpc>
              <a:spcBef>
                <a:spcPts val="600"/>
              </a:spcBef>
              <a:spcAft>
                <a:spcPts val="0"/>
              </a:spcAft>
              <a:buSzPts val="2400"/>
              <a:buChar char="o"/>
            </a:pPr>
            <a:r>
              <a:rPr lang="en-US" sz="2700"/>
              <a:t>If sugar is a major ingredient, the food will be higher in calories and lower in nutrients</a:t>
            </a:r>
            <a:endParaRPr sz="2700"/>
          </a:p>
          <a:p>
            <a:pPr indent="-233680" lvl="0" marL="228600" rtl="0" algn="l">
              <a:lnSpc>
                <a:spcPct val="90000"/>
              </a:lnSpc>
              <a:spcBef>
                <a:spcPts val="1800"/>
              </a:spcBef>
              <a:spcAft>
                <a:spcPts val="0"/>
              </a:spcAft>
              <a:buClr>
                <a:srgbClr val="6600CC"/>
              </a:buClr>
              <a:buSzPts val="2560"/>
              <a:buChar char="●"/>
            </a:pPr>
            <a:r>
              <a:rPr lang="en-US" sz="3200"/>
              <a:t>____________________________</a:t>
            </a:r>
            <a:endParaRPr sz="3200"/>
          </a:p>
          <a:p>
            <a:pPr indent="-233680" lvl="1" marL="457200" rtl="0" algn="l">
              <a:lnSpc>
                <a:spcPct val="90000"/>
              </a:lnSpc>
              <a:spcBef>
                <a:spcPts val="200"/>
              </a:spcBef>
              <a:spcAft>
                <a:spcPts val="0"/>
              </a:spcAft>
              <a:buSzPts val="2400"/>
              <a:buChar char="o"/>
            </a:pPr>
            <a:r>
              <a:rPr lang="en-US" sz="2700"/>
              <a:t>Most cereals are high in starch, and thus high in complex carbohydrates, which are beneficial for your _________________</a:t>
            </a:r>
            <a:endParaRPr sz="2700"/>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38"/>
          <p:cNvSpPr txBox="1"/>
          <p:nvPr>
            <p:ph type="title"/>
          </p:nvPr>
        </p:nvSpPr>
        <p:spPr>
          <a:xfrm>
            <a:off x="1143000" y="609600"/>
            <a:ext cx="9875400" cy="13563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t/>
            </a:r>
            <a:endParaRPr/>
          </a:p>
        </p:txBody>
      </p:sp>
      <p:sp>
        <p:nvSpPr>
          <p:cNvPr id="207" name="Google Shape;207;p38"/>
          <p:cNvSpPr txBox="1"/>
          <p:nvPr>
            <p:ph idx="1" type="body"/>
          </p:nvPr>
        </p:nvSpPr>
        <p:spPr>
          <a:xfrm>
            <a:off x="1143000" y="2057400"/>
            <a:ext cx="9873000" cy="4038600"/>
          </a:xfrm>
          <a:prstGeom prst="rect">
            <a:avLst/>
          </a:prstGeom>
        </p:spPr>
        <p:txBody>
          <a:bodyPr anchorCtr="0" anchor="t" bIns="45700" lIns="91425" spcFirstLastPara="1" rIns="91425" wrap="square" tIns="45700">
            <a:normAutofit/>
          </a:bodyPr>
          <a:lstStyle/>
          <a:p>
            <a:pPr indent="0" lvl="0" marL="0" rtl="0" algn="l">
              <a:spcBef>
                <a:spcPts val="1400"/>
              </a:spcBef>
              <a:spcAft>
                <a:spcPts val="1600"/>
              </a:spcAft>
              <a:buNone/>
            </a:pPr>
            <a:r>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39"/>
          <p:cNvSpPr txBox="1"/>
          <p:nvPr>
            <p:ph type="title"/>
          </p:nvPr>
        </p:nvSpPr>
        <p:spPr>
          <a:xfrm>
            <a:off x="1143000" y="609600"/>
            <a:ext cx="8458200" cy="5943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205182"/>
              <a:buFont typeface="Corbel"/>
              <a:buNone/>
            </a:pPr>
            <a:r>
              <a:rPr lang="en-US" sz="2144"/>
              <a:t>Basic Ingredients of Quick Breads, Cakes, and Cookies and Their Functions</a:t>
            </a:r>
            <a:br>
              <a:rPr lang="en-US" sz="1600"/>
            </a:br>
            <a:r>
              <a:rPr lang="en-US" sz="1800"/>
              <a:t>Objective 10</a:t>
            </a:r>
            <a:endParaRPr sz="1800">
              <a:solidFill>
                <a:srgbClr val="6600CC"/>
              </a:solidFill>
            </a:endParaRPr>
          </a:p>
        </p:txBody>
      </p:sp>
      <p:sp>
        <p:nvSpPr>
          <p:cNvPr id="213" name="Google Shape;213;p39"/>
          <p:cNvSpPr txBox="1"/>
          <p:nvPr>
            <p:ph idx="1" type="body"/>
          </p:nvPr>
        </p:nvSpPr>
        <p:spPr>
          <a:xfrm>
            <a:off x="463775" y="1203900"/>
            <a:ext cx="11515500" cy="5535600"/>
          </a:xfrm>
          <a:prstGeom prst="rect">
            <a:avLst/>
          </a:prstGeom>
          <a:noFill/>
          <a:ln>
            <a:noFill/>
          </a:ln>
        </p:spPr>
        <p:txBody>
          <a:bodyPr anchorCtr="0" anchor="t" bIns="45700" lIns="91425" spcFirstLastPara="1" rIns="91425" wrap="square" tIns="45700">
            <a:normAutofit/>
          </a:bodyPr>
          <a:lstStyle/>
          <a:p>
            <a:pPr indent="-201930" lvl="0" marL="228600" rtl="0" algn="l">
              <a:lnSpc>
                <a:spcPct val="90000"/>
              </a:lnSpc>
              <a:spcBef>
                <a:spcPts val="0"/>
              </a:spcBef>
              <a:spcAft>
                <a:spcPts val="0"/>
              </a:spcAft>
              <a:buClr>
                <a:srgbClr val="6600CC"/>
              </a:buClr>
              <a:buSzPts val="2060"/>
              <a:buChar char="●"/>
            </a:pPr>
            <a:r>
              <a:rPr lang="en-US" sz="2700"/>
              <a:t>____________</a:t>
            </a:r>
            <a:r>
              <a:rPr lang="en-US" sz="2700"/>
              <a:t> adds flavor, tenderness, lightness, and color </a:t>
            </a:r>
            <a:endParaRPr sz="2700"/>
          </a:p>
          <a:p>
            <a:pPr indent="-201930" lvl="0" marL="228600" rtl="0" algn="l">
              <a:lnSpc>
                <a:spcPct val="90000"/>
              </a:lnSpc>
              <a:spcBef>
                <a:spcPts val="1400"/>
              </a:spcBef>
              <a:spcAft>
                <a:spcPts val="0"/>
              </a:spcAft>
              <a:buClr>
                <a:srgbClr val="6600CC"/>
              </a:buClr>
              <a:buSzPts val="2060"/>
              <a:buChar char="●"/>
            </a:pPr>
            <a:r>
              <a:rPr lang="en-US" sz="2700"/>
              <a:t>Fat and shortening give tenderness and aid in _______________</a:t>
            </a:r>
            <a:endParaRPr sz="2700"/>
          </a:p>
          <a:p>
            <a:pPr indent="-201930" lvl="0" marL="228600" rtl="0" algn="l">
              <a:lnSpc>
                <a:spcPct val="90000"/>
              </a:lnSpc>
              <a:spcBef>
                <a:spcPts val="1400"/>
              </a:spcBef>
              <a:spcAft>
                <a:spcPts val="0"/>
              </a:spcAft>
              <a:buClr>
                <a:srgbClr val="6600CC"/>
              </a:buClr>
              <a:buSzPts val="2060"/>
              <a:buChar char="●"/>
            </a:pPr>
            <a:r>
              <a:rPr lang="en-US" sz="2700"/>
              <a:t>__________ contains gluten, which forms the structure or “backbone” of the product</a:t>
            </a:r>
            <a:endParaRPr sz="2700"/>
          </a:p>
          <a:p>
            <a:pPr indent="-201930" lvl="0" marL="228600" rtl="0" algn="l">
              <a:lnSpc>
                <a:spcPct val="90000"/>
              </a:lnSpc>
              <a:spcBef>
                <a:spcPts val="1400"/>
              </a:spcBef>
              <a:spcAft>
                <a:spcPts val="0"/>
              </a:spcAft>
              <a:buClr>
                <a:srgbClr val="6600CC"/>
              </a:buClr>
              <a:buSzPts val="2060"/>
              <a:buChar char="●"/>
            </a:pPr>
            <a:r>
              <a:rPr lang="en-US" sz="2700"/>
              <a:t>__________________ enables the product to rise and become light and porous</a:t>
            </a:r>
            <a:endParaRPr sz="2700"/>
          </a:p>
          <a:p>
            <a:pPr indent="-201930" lvl="0" marL="228600" rtl="0" algn="l">
              <a:lnSpc>
                <a:spcPct val="90000"/>
              </a:lnSpc>
              <a:spcBef>
                <a:spcPts val="1400"/>
              </a:spcBef>
              <a:spcAft>
                <a:spcPts val="0"/>
              </a:spcAft>
              <a:buClr>
                <a:srgbClr val="6600CC"/>
              </a:buClr>
              <a:buSzPts val="2060"/>
              <a:buChar char="●"/>
            </a:pPr>
            <a:r>
              <a:rPr lang="en-US" sz="2700"/>
              <a:t>Liquid ________________ the dry ingredients and provides leavening as it is converted to steam</a:t>
            </a:r>
            <a:endParaRPr sz="2700"/>
          </a:p>
          <a:p>
            <a:pPr indent="-201930" lvl="0" marL="228600" rtl="0" algn="l">
              <a:lnSpc>
                <a:spcPct val="90000"/>
              </a:lnSpc>
              <a:spcBef>
                <a:spcPts val="1400"/>
              </a:spcBef>
              <a:spcAft>
                <a:spcPts val="0"/>
              </a:spcAft>
              <a:buClr>
                <a:srgbClr val="6600CC"/>
              </a:buClr>
              <a:buSzPts val="2060"/>
              <a:buChar char="●"/>
            </a:pPr>
            <a:r>
              <a:rPr lang="en-US" sz="2700"/>
              <a:t>_________ adds flavor and strengthens the gluten</a:t>
            </a:r>
            <a:endParaRPr sz="2700"/>
          </a:p>
          <a:p>
            <a:pPr indent="-201930" lvl="0" marL="228600" rtl="0" algn="l">
              <a:lnSpc>
                <a:spcPct val="90000"/>
              </a:lnSpc>
              <a:spcBef>
                <a:spcPts val="1400"/>
              </a:spcBef>
              <a:spcAft>
                <a:spcPts val="1600"/>
              </a:spcAft>
              <a:buClr>
                <a:srgbClr val="6600CC"/>
              </a:buClr>
              <a:buSzPts val="2060"/>
              <a:buChar char="●"/>
            </a:pPr>
            <a:r>
              <a:rPr lang="en-US" sz="2700"/>
              <a:t>Sugar adds flavor, makes baked ___________ tender and delicate, and aids browning</a:t>
            </a:r>
            <a:endParaRPr sz="2700"/>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40"/>
          <p:cNvSpPr txBox="1"/>
          <p:nvPr>
            <p:ph type="title"/>
          </p:nvPr>
        </p:nvSpPr>
        <p:spPr>
          <a:xfrm>
            <a:off x="1004850" y="224775"/>
            <a:ext cx="9875400" cy="13563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sz="2700"/>
              <a:t>Guidelines for Cooking Cereal, Rice, and Pasta</a:t>
            </a:r>
            <a:br>
              <a:rPr lang="en-US" sz="2700"/>
            </a:br>
            <a:r>
              <a:rPr lang="en-US" sz="800"/>
              <a:t>Objective 11</a:t>
            </a:r>
            <a:endParaRPr sz="800">
              <a:solidFill>
                <a:srgbClr val="6600CC"/>
              </a:solidFill>
            </a:endParaRPr>
          </a:p>
        </p:txBody>
      </p:sp>
      <p:sp>
        <p:nvSpPr>
          <p:cNvPr id="219" name="Google Shape;219;p40"/>
          <p:cNvSpPr txBox="1"/>
          <p:nvPr>
            <p:ph idx="1" type="body"/>
          </p:nvPr>
        </p:nvSpPr>
        <p:spPr>
          <a:xfrm>
            <a:off x="809150" y="1581075"/>
            <a:ext cx="10815000" cy="4605900"/>
          </a:xfrm>
          <a:prstGeom prst="rect">
            <a:avLst/>
          </a:prstGeom>
          <a:noFill/>
          <a:ln>
            <a:noFill/>
          </a:ln>
        </p:spPr>
        <p:txBody>
          <a:bodyPr anchorCtr="0" anchor="t" bIns="45700" lIns="91425" spcFirstLastPara="1" rIns="91425" wrap="square" tIns="45700">
            <a:normAutofit/>
          </a:bodyPr>
          <a:lstStyle/>
          <a:p>
            <a:pPr indent="-233680" lvl="0" marL="228600" rtl="0" algn="l">
              <a:lnSpc>
                <a:spcPct val="90000"/>
              </a:lnSpc>
              <a:spcBef>
                <a:spcPts val="0"/>
              </a:spcBef>
              <a:spcAft>
                <a:spcPts val="0"/>
              </a:spcAft>
              <a:buClr>
                <a:srgbClr val="6600CC"/>
              </a:buClr>
              <a:buSzPts val="2560"/>
              <a:buChar char="●"/>
            </a:pPr>
            <a:r>
              <a:rPr lang="en-US" sz="3200"/>
              <a:t>__________________</a:t>
            </a:r>
            <a:endParaRPr sz="3200"/>
          </a:p>
          <a:p>
            <a:pPr indent="0" lvl="0" marL="457200" rtl="0" algn="l">
              <a:lnSpc>
                <a:spcPct val="90000"/>
              </a:lnSpc>
              <a:spcBef>
                <a:spcPts val="200"/>
              </a:spcBef>
              <a:spcAft>
                <a:spcPts val="0"/>
              </a:spcAft>
              <a:buNone/>
            </a:pPr>
            <a:r>
              <a:t/>
            </a:r>
            <a:endParaRPr sz="3200"/>
          </a:p>
          <a:p>
            <a:pPr indent="-233680" lvl="1" marL="457200" rtl="0" algn="l">
              <a:lnSpc>
                <a:spcPct val="90000"/>
              </a:lnSpc>
              <a:spcBef>
                <a:spcPts val="200"/>
              </a:spcBef>
              <a:spcAft>
                <a:spcPts val="0"/>
              </a:spcAft>
              <a:buSzPts val="2400"/>
              <a:buChar char="o"/>
            </a:pPr>
            <a:r>
              <a:rPr lang="en-US" sz="2700"/>
              <a:t>Add cereal slowly to rapidly boiling water while stirring to prevent ______________</a:t>
            </a:r>
            <a:endParaRPr sz="2700"/>
          </a:p>
          <a:p>
            <a:pPr indent="-233680" lvl="1" marL="457200" rtl="0" algn="l">
              <a:lnSpc>
                <a:spcPct val="90000"/>
              </a:lnSpc>
              <a:spcBef>
                <a:spcPts val="600"/>
              </a:spcBef>
              <a:spcAft>
                <a:spcPts val="0"/>
              </a:spcAft>
              <a:buSzPts val="2400"/>
              <a:buChar char="o"/>
            </a:pPr>
            <a:r>
              <a:rPr lang="en-US" sz="2700"/>
              <a:t>Cook exactly as directed on package and watch cooking time closely</a:t>
            </a:r>
            <a:endParaRPr sz="2700"/>
          </a:p>
          <a:p>
            <a:pPr indent="-233680" lvl="1" marL="457200" rtl="0" algn="l">
              <a:lnSpc>
                <a:spcPct val="90000"/>
              </a:lnSpc>
              <a:spcBef>
                <a:spcPts val="600"/>
              </a:spcBef>
              <a:spcAft>
                <a:spcPts val="0"/>
              </a:spcAft>
              <a:buSzPts val="2400"/>
              <a:buChar char="o"/>
            </a:pPr>
            <a:r>
              <a:rPr lang="en-US" sz="2700"/>
              <a:t>When preparing to cook _________________________, such as Cream of Wheat ™ or cornmeal, mix the cereal with a small amount of cold water before stirring it into the boiling water; this will prevent lumps</a:t>
            </a:r>
            <a:endParaRPr sz="2700"/>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41"/>
          <p:cNvSpPr txBox="1"/>
          <p:nvPr>
            <p:ph type="title"/>
          </p:nvPr>
        </p:nvSpPr>
        <p:spPr>
          <a:xfrm>
            <a:off x="1158300" y="422125"/>
            <a:ext cx="9875400" cy="7128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sz="2300"/>
              <a:t>Guidelines for Cooking Cereal, Rice, and Pasta</a:t>
            </a:r>
            <a:br>
              <a:rPr lang="en-US" sz="2300"/>
            </a:br>
            <a:r>
              <a:rPr lang="en-US" sz="400"/>
              <a:t>Objective 11</a:t>
            </a:r>
            <a:endParaRPr sz="400">
              <a:solidFill>
                <a:srgbClr val="6600CC"/>
              </a:solidFill>
            </a:endParaRPr>
          </a:p>
        </p:txBody>
      </p:sp>
      <p:sp>
        <p:nvSpPr>
          <p:cNvPr id="225" name="Google Shape;225;p41"/>
          <p:cNvSpPr txBox="1"/>
          <p:nvPr>
            <p:ph idx="1" type="body"/>
          </p:nvPr>
        </p:nvSpPr>
        <p:spPr>
          <a:xfrm>
            <a:off x="522975" y="1134925"/>
            <a:ext cx="11288700" cy="4844700"/>
          </a:xfrm>
          <a:prstGeom prst="rect">
            <a:avLst/>
          </a:prstGeom>
          <a:noFill/>
          <a:ln>
            <a:noFill/>
          </a:ln>
        </p:spPr>
        <p:txBody>
          <a:bodyPr anchorCtr="0" anchor="t" bIns="45700" lIns="91425" spcFirstLastPara="1" rIns="91425" wrap="square" tIns="45700">
            <a:noAutofit/>
          </a:bodyPr>
          <a:lstStyle/>
          <a:p>
            <a:pPr indent="-214630" lvl="0" marL="228600" rtl="0" algn="l">
              <a:lnSpc>
                <a:spcPct val="90000"/>
              </a:lnSpc>
              <a:spcBef>
                <a:spcPts val="0"/>
              </a:spcBef>
              <a:spcAft>
                <a:spcPts val="0"/>
              </a:spcAft>
              <a:buClr>
                <a:srgbClr val="6600CC"/>
              </a:buClr>
              <a:buSzPts val="2260"/>
              <a:buChar char="●"/>
            </a:pPr>
            <a:r>
              <a:rPr lang="en-US" sz="2900"/>
              <a:t>______________</a:t>
            </a:r>
            <a:endParaRPr sz="2900"/>
          </a:p>
          <a:p>
            <a:pPr indent="-214630" lvl="1" marL="457200" rtl="0" algn="l">
              <a:lnSpc>
                <a:spcPct val="90000"/>
              </a:lnSpc>
              <a:spcBef>
                <a:spcPts val="200"/>
              </a:spcBef>
              <a:spcAft>
                <a:spcPts val="0"/>
              </a:spcAft>
              <a:buSzPts val="2100"/>
              <a:buChar char="o"/>
            </a:pPr>
            <a:r>
              <a:rPr lang="en-US" sz="2400"/>
              <a:t>When ____________ white rice use a proportion of 2/1 (2 parts water/1 part rice)</a:t>
            </a:r>
            <a:endParaRPr sz="2400"/>
          </a:p>
          <a:p>
            <a:pPr indent="-214630" lvl="1" marL="457200" rtl="0" algn="l">
              <a:lnSpc>
                <a:spcPct val="90000"/>
              </a:lnSpc>
              <a:spcBef>
                <a:spcPts val="600"/>
              </a:spcBef>
              <a:spcAft>
                <a:spcPts val="0"/>
              </a:spcAft>
              <a:buSzPts val="2100"/>
              <a:buChar char="o"/>
            </a:pPr>
            <a:r>
              <a:rPr lang="en-US" sz="2400"/>
              <a:t>For __________________, use 2 ¼ cups water to 1 cup rice</a:t>
            </a:r>
            <a:endParaRPr sz="2400"/>
          </a:p>
          <a:p>
            <a:pPr indent="-214630" lvl="1" marL="457200" rtl="0" algn="l">
              <a:lnSpc>
                <a:spcPct val="90000"/>
              </a:lnSpc>
              <a:spcBef>
                <a:spcPts val="600"/>
              </a:spcBef>
              <a:spcAft>
                <a:spcPts val="0"/>
              </a:spcAft>
              <a:buSzPts val="2100"/>
              <a:buChar char="o"/>
            </a:pPr>
            <a:r>
              <a:rPr lang="en-US" sz="2400"/>
              <a:t>Cooked rice will triple in volume, so be sure to use a large enough pan</a:t>
            </a:r>
            <a:endParaRPr sz="2400"/>
          </a:p>
          <a:p>
            <a:pPr indent="-214630" lvl="1" marL="457200" rtl="0" algn="l">
              <a:lnSpc>
                <a:spcPct val="90000"/>
              </a:lnSpc>
              <a:spcBef>
                <a:spcPts val="600"/>
              </a:spcBef>
              <a:spcAft>
                <a:spcPts val="0"/>
              </a:spcAft>
              <a:buSzPts val="2100"/>
              <a:buChar char="o"/>
            </a:pPr>
            <a:r>
              <a:rPr lang="en-US" sz="2400"/>
              <a:t>Use a _________ with a tight-fitting lid, and do not open the lid to check the rice until the cooking time is complete</a:t>
            </a:r>
            <a:endParaRPr sz="2400"/>
          </a:p>
          <a:p>
            <a:pPr indent="-214630" lvl="1" marL="457200" rtl="0" algn="l">
              <a:lnSpc>
                <a:spcPct val="90000"/>
              </a:lnSpc>
              <a:spcBef>
                <a:spcPts val="600"/>
              </a:spcBef>
              <a:spcAft>
                <a:spcPts val="0"/>
              </a:spcAft>
              <a:buSzPts val="2100"/>
              <a:buChar char="o"/>
            </a:pPr>
            <a:r>
              <a:rPr lang="en-US" sz="2400"/>
              <a:t>Rice must be accurately timed during the ________________</a:t>
            </a:r>
            <a:endParaRPr sz="2400"/>
          </a:p>
          <a:p>
            <a:pPr indent="-214630" lvl="1" marL="457200" rtl="0" algn="l">
              <a:lnSpc>
                <a:spcPct val="90000"/>
              </a:lnSpc>
              <a:spcBef>
                <a:spcPts val="600"/>
              </a:spcBef>
              <a:spcAft>
                <a:spcPts val="0"/>
              </a:spcAft>
              <a:buSzPts val="2100"/>
              <a:buChar char="o"/>
            </a:pPr>
            <a:r>
              <a:rPr lang="en-US" sz="2400"/>
              <a:t>When the rice is done, it will yield to gentle pressure</a:t>
            </a:r>
            <a:endParaRPr sz="2400"/>
          </a:p>
          <a:p>
            <a:pPr indent="-214630" lvl="1" marL="457200" rtl="0" algn="l">
              <a:lnSpc>
                <a:spcPct val="90000"/>
              </a:lnSpc>
              <a:spcBef>
                <a:spcPts val="600"/>
              </a:spcBef>
              <a:spcAft>
                <a:spcPts val="0"/>
              </a:spcAft>
              <a:buSzPts val="2100"/>
              <a:buChar char="o"/>
            </a:pPr>
            <a:r>
              <a:rPr lang="en-US" sz="2400"/>
              <a:t>If the center of the rice is</a:t>
            </a:r>
            <a:r>
              <a:rPr lang="en-US" sz="2400"/>
              <a:t> hard</a:t>
            </a:r>
            <a:r>
              <a:rPr lang="en-US" sz="2400"/>
              <a:t>, add more liquid and cook until tender</a:t>
            </a:r>
            <a:endParaRPr sz="2400"/>
          </a:p>
          <a:p>
            <a:pPr indent="-214630" lvl="1" marL="457200" rtl="0" algn="l">
              <a:lnSpc>
                <a:spcPct val="90000"/>
              </a:lnSpc>
              <a:spcBef>
                <a:spcPts val="600"/>
              </a:spcBef>
              <a:spcAft>
                <a:spcPts val="0"/>
              </a:spcAft>
              <a:buSzPts val="2100"/>
              <a:buChar char="o"/>
            </a:pPr>
            <a:r>
              <a:rPr lang="en-US" sz="2400"/>
              <a:t>_______________ the rice with a fork to allow the steam to escape and the grains to separate</a:t>
            </a:r>
            <a:endParaRPr sz="2400"/>
          </a:p>
          <a:p>
            <a:pPr indent="-214630" lvl="1" marL="457200" rtl="0" algn="l">
              <a:lnSpc>
                <a:spcPct val="90000"/>
              </a:lnSpc>
              <a:spcBef>
                <a:spcPts val="600"/>
              </a:spcBef>
              <a:spcAft>
                <a:spcPts val="0"/>
              </a:spcAft>
              <a:buSzPts val="2100"/>
              <a:buChar char="o"/>
            </a:pPr>
            <a:r>
              <a:rPr lang="en-US" sz="2400"/>
              <a:t>Rice should not be rinsed after cooking, as this will wash away the nutrients</a:t>
            </a:r>
            <a:endParaRPr sz="2400"/>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42"/>
          <p:cNvSpPr txBox="1"/>
          <p:nvPr>
            <p:ph type="title"/>
          </p:nvPr>
        </p:nvSpPr>
        <p:spPr>
          <a:xfrm>
            <a:off x="856825" y="185300"/>
            <a:ext cx="9875400" cy="743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sz="2700"/>
              <a:t>Guidelines for Cooking Cereal, Rice, and Pasta</a:t>
            </a:r>
            <a:br>
              <a:rPr lang="en-US" sz="2700"/>
            </a:br>
            <a:r>
              <a:rPr lang="en-US" sz="800"/>
              <a:t>Objective 11</a:t>
            </a:r>
            <a:endParaRPr sz="800">
              <a:solidFill>
                <a:srgbClr val="6600CC"/>
              </a:solidFill>
            </a:endParaRPr>
          </a:p>
        </p:txBody>
      </p:sp>
      <p:sp>
        <p:nvSpPr>
          <p:cNvPr id="231" name="Google Shape;231;p42"/>
          <p:cNvSpPr txBox="1"/>
          <p:nvPr>
            <p:ph idx="1" type="body"/>
          </p:nvPr>
        </p:nvSpPr>
        <p:spPr>
          <a:xfrm>
            <a:off x="599850" y="973150"/>
            <a:ext cx="10992300" cy="4644600"/>
          </a:xfrm>
          <a:prstGeom prst="rect">
            <a:avLst/>
          </a:prstGeom>
          <a:noFill/>
          <a:ln>
            <a:noFill/>
          </a:ln>
        </p:spPr>
        <p:txBody>
          <a:bodyPr anchorCtr="0" anchor="t" bIns="45700" lIns="91425" spcFirstLastPara="1" rIns="91425" wrap="square" tIns="45700">
            <a:noAutofit/>
          </a:bodyPr>
          <a:lstStyle/>
          <a:p>
            <a:pPr indent="-208280" lvl="0" marL="228600" rtl="0" algn="l">
              <a:lnSpc>
                <a:spcPct val="90000"/>
              </a:lnSpc>
              <a:spcBef>
                <a:spcPts val="0"/>
              </a:spcBef>
              <a:spcAft>
                <a:spcPts val="0"/>
              </a:spcAft>
              <a:buClr>
                <a:srgbClr val="6600CC"/>
              </a:buClr>
              <a:buSzPts val="2160"/>
              <a:buChar char="●"/>
            </a:pPr>
            <a:r>
              <a:rPr lang="en-US" sz="2800"/>
              <a:t>____________</a:t>
            </a:r>
            <a:endParaRPr sz="2800"/>
          </a:p>
          <a:p>
            <a:pPr indent="0" lvl="0" marL="228600" rtl="0" algn="l">
              <a:lnSpc>
                <a:spcPct val="90000"/>
              </a:lnSpc>
              <a:spcBef>
                <a:spcPts val="0"/>
              </a:spcBef>
              <a:spcAft>
                <a:spcPts val="0"/>
              </a:spcAft>
              <a:buNone/>
            </a:pPr>
            <a:r>
              <a:t/>
            </a:r>
            <a:endParaRPr sz="2800"/>
          </a:p>
          <a:p>
            <a:pPr indent="-208280" lvl="1" marL="457200" rtl="0" algn="l">
              <a:lnSpc>
                <a:spcPct val="90000"/>
              </a:lnSpc>
              <a:spcBef>
                <a:spcPts val="200"/>
              </a:spcBef>
              <a:spcAft>
                <a:spcPts val="0"/>
              </a:spcAft>
              <a:buSzPts val="2000"/>
              <a:buChar char="o"/>
            </a:pPr>
            <a:r>
              <a:rPr lang="en-US" sz="2300"/>
              <a:t>Use _____ ounces of uncooked pasta per serving</a:t>
            </a:r>
            <a:endParaRPr sz="2300"/>
          </a:p>
          <a:p>
            <a:pPr indent="-208280" lvl="1" marL="457200" rtl="0" algn="l">
              <a:lnSpc>
                <a:spcPct val="90000"/>
              </a:lnSpc>
              <a:spcBef>
                <a:spcPts val="600"/>
              </a:spcBef>
              <a:spcAft>
                <a:spcPts val="0"/>
              </a:spcAft>
              <a:buSzPts val="2000"/>
              <a:buChar char="o"/>
            </a:pPr>
            <a:r>
              <a:rPr lang="en-US" sz="2300"/>
              <a:t>Use a half-gallon of water to 8 ounces of pasta</a:t>
            </a:r>
            <a:endParaRPr sz="2300"/>
          </a:p>
          <a:p>
            <a:pPr indent="-208280" lvl="1" marL="457200" rtl="0" algn="l">
              <a:lnSpc>
                <a:spcPct val="90000"/>
              </a:lnSpc>
              <a:spcBef>
                <a:spcPts val="600"/>
              </a:spcBef>
              <a:spcAft>
                <a:spcPts val="0"/>
              </a:spcAft>
              <a:buSzPts val="2000"/>
              <a:buChar char="o"/>
            </a:pPr>
            <a:r>
              <a:rPr lang="en-US" sz="2300"/>
              <a:t>Bring water to a rolling _______; then gradually add the pasta</a:t>
            </a:r>
            <a:endParaRPr sz="2300"/>
          </a:p>
          <a:p>
            <a:pPr indent="-208280" lvl="1" marL="457200" rtl="0" algn="l">
              <a:lnSpc>
                <a:spcPct val="90000"/>
              </a:lnSpc>
              <a:spcBef>
                <a:spcPts val="600"/>
              </a:spcBef>
              <a:spcAft>
                <a:spcPts val="0"/>
              </a:spcAft>
              <a:buSzPts val="2000"/>
              <a:buChar char="o"/>
            </a:pPr>
            <a:r>
              <a:rPr lang="en-US" sz="2300"/>
              <a:t>Stir the pasta occasionally so it cooks evenly and does not ________</a:t>
            </a:r>
            <a:endParaRPr sz="2300"/>
          </a:p>
          <a:p>
            <a:pPr indent="-208280" lvl="1" marL="457200" rtl="0" algn="l">
              <a:lnSpc>
                <a:spcPct val="90000"/>
              </a:lnSpc>
              <a:spcBef>
                <a:spcPts val="600"/>
              </a:spcBef>
              <a:spcAft>
                <a:spcPts val="0"/>
              </a:spcAft>
              <a:buSzPts val="2000"/>
              <a:buChar char="o"/>
            </a:pPr>
            <a:r>
              <a:rPr lang="en-US" sz="2300"/>
              <a:t>_______ often while cooking to see if pasta is done</a:t>
            </a:r>
            <a:endParaRPr sz="2300"/>
          </a:p>
          <a:p>
            <a:pPr indent="-208280" lvl="1" marL="457200" rtl="0" algn="l">
              <a:lnSpc>
                <a:spcPct val="90000"/>
              </a:lnSpc>
              <a:spcBef>
                <a:spcPts val="600"/>
              </a:spcBef>
              <a:spcAft>
                <a:spcPts val="0"/>
              </a:spcAft>
              <a:buSzPts val="2000"/>
              <a:buChar char="o"/>
            </a:pPr>
            <a:r>
              <a:rPr lang="en-US" sz="2300"/>
              <a:t>If pasta will be cooked further (such as in a casserole), leave it al dente</a:t>
            </a:r>
            <a:endParaRPr sz="2300"/>
          </a:p>
          <a:p>
            <a:pPr indent="-208280" lvl="1" marL="457200" rtl="0" algn="l">
              <a:lnSpc>
                <a:spcPct val="90000"/>
              </a:lnSpc>
              <a:spcBef>
                <a:spcPts val="600"/>
              </a:spcBef>
              <a:spcAft>
                <a:spcPts val="0"/>
              </a:spcAft>
              <a:buSzPts val="2000"/>
              <a:buChar char="o"/>
            </a:pPr>
            <a:r>
              <a:rPr lang="en-US" sz="2300"/>
              <a:t>Remove _________ from the water immediately when done to keep it from becoming mushy</a:t>
            </a:r>
            <a:endParaRPr sz="2300"/>
          </a:p>
          <a:p>
            <a:pPr indent="-208280" lvl="1" marL="457200" rtl="0" algn="l">
              <a:lnSpc>
                <a:spcPct val="90000"/>
              </a:lnSpc>
              <a:spcBef>
                <a:spcPts val="600"/>
              </a:spcBef>
              <a:spcAft>
                <a:spcPts val="0"/>
              </a:spcAft>
              <a:buSzPts val="2000"/>
              <a:buChar char="o"/>
            </a:pPr>
            <a:r>
              <a:rPr lang="en-US" sz="2300"/>
              <a:t>Coat pasta with 1 to 2 _____________ of vegetable oil after cooking to prevent sticking</a:t>
            </a:r>
            <a:endParaRPr sz="2300"/>
          </a:p>
          <a:p>
            <a:pPr indent="-208280" lvl="1" marL="457200" rtl="0" algn="l">
              <a:lnSpc>
                <a:spcPct val="90000"/>
              </a:lnSpc>
              <a:spcBef>
                <a:spcPts val="600"/>
              </a:spcBef>
              <a:spcAft>
                <a:spcPts val="0"/>
              </a:spcAft>
              <a:buSzPts val="2000"/>
              <a:buChar char="o"/>
            </a:pPr>
            <a:r>
              <a:rPr lang="en-US" sz="2300"/>
              <a:t>Do not rinse pasta after cooking, as this washes out some of the nutrients</a:t>
            </a:r>
            <a:endParaRPr sz="2300"/>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43"/>
          <p:cNvSpPr txBox="1"/>
          <p:nvPr>
            <p:ph type="title"/>
          </p:nvPr>
        </p:nvSpPr>
        <p:spPr>
          <a:xfrm>
            <a:off x="1158238" y="528400"/>
            <a:ext cx="9875400" cy="13563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Unit Review</a:t>
            </a:r>
            <a:br>
              <a:rPr lang="en-US">
                <a:solidFill>
                  <a:srgbClr val="6600CC"/>
                </a:solidFill>
              </a:rPr>
            </a:br>
            <a:endParaRPr sz="1600">
              <a:solidFill>
                <a:srgbClr val="6600CC"/>
              </a:solidFill>
            </a:endParaRPr>
          </a:p>
        </p:txBody>
      </p:sp>
      <p:sp>
        <p:nvSpPr>
          <p:cNvPr id="237" name="Google Shape;237;p43"/>
          <p:cNvSpPr txBox="1"/>
          <p:nvPr>
            <p:ph idx="1" type="body"/>
          </p:nvPr>
        </p:nvSpPr>
        <p:spPr>
          <a:xfrm>
            <a:off x="1143000" y="2057400"/>
            <a:ext cx="10267950" cy="4038600"/>
          </a:xfrm>
          <a:prstGeom prst="rect">
            <a:avLst/>
          </a:prstGeom>
          <a:noFill/>
          <a:ln>
            <a:noFill/>
          </a:ln>
        </p:spPr>
        <p:txBody>
          <a:bodyPr anchorCtr="0" anchor="t" bIns="45700" lIns="91425" spcFirstLastPara="1" rIns="91425" wrap="square" tIns="45700">
            <a:noAutofit/>
          </a:bodyPr>
          <a:lstStyle/>
          <a:p>
            <a:pPr indent="-457200" lvl="0" marL="502920" rtl="0" algn="l">
              <a:lnSpc>
                <a:spcPct val="90000"/>
              </a:lnSpc>
              <a:spcBef>
                <a:spcPts val="0"/>
              </a:spcBef>
              <a:spcAft>
                <a:spcPts val="0"/>
              </a:spcAft>
              <a:buSzPts val="1760"/>
              <a:buFont typeface="Corbel"/>
              <a:buAutoNum type="arabicPeriod"/>
            </a:pPr>
            <a:r>
              <a:rPr lang="en-US"/>
              <a:t>What is a fruit that contains vitamin C? Vitamin A?</a:t>
            </a:r>
            <a:endParaRPr/>
          </a:p>
          <a:p>
            <a:pPr indent="-457200" lvl="0" marL="502920" rtl="0" algn="l">
              <a:lnSpc>
                <a:spcPct val="90000"/>
              </a:lnSpc>
              <a:spcBef>
                <a:spcPts val="1400"/>
              </a:spcBef>
              <a:spcAft>
                <a:spcPts val="0"/>
              </a:spcAft>
              <a:buSzPts val="1760"/>
              <a:buFont typeface="Corbel"/>
              <a:buAutoNum type="arabicPeriod"/>
            </a:pPr>
            <a:r>
              <a:rPr lang="en-US"/>
              <a:t>What is a vegetable that contains vitamin C? Vitamin A?</a:t>
            </a:r>
            <a:endParaRPr/>
          </a:p>
          <a:p>
            <a:pPr indent="-457200" lvl="0" marL="502920" rtl="0" algn="l">
              <a:lnSpc>
                <a:spcPct val="90000"/>
              </a:lnSpc>
              <a:spcBef>
                <a:spcPts val="1400"/>
              </a:spcBef>
              <a:spcAft>
                <a:spcPts val="0"/>
              </a:spcAft>
              <a:buSzPts val="1760"/>
              <a:buFont typeface="Corbel"/>
              <a:buAutoNum type="arabicPeriod"/>
            </a:pPr>
            <a:r>
              <a:rPr lang="en-US"/>
              <a:t>List five factors to consider when selecting fruits and vegetables.</a:t>
            </a:r>
            <a:endParaRPr/>
          </a:p>
          <a:p>
            <a:pPr indent="-457200" lvl="0" marL="502920" rtl="0" algn="l">
              <a:lnSpc>
                <a:spcPct val="90000"/>
              </a:lnSpc>
              <a:spcBef>
                <a:spcPts val="1400"/>
              </a:spcBef>
              <a:spcAft>
                <a:spcPts val="0"/>
              </a:spcAft>
              <a:buSzPts val="1760"/>
              <a:buFont typeface="Corbel"/>
              <a:buAutoNum type="arabicPeriod"/>
            </a:pPr>
            <a:r>
              <a:rPr lang="en-US"/>
              <a:t>What types of fruits will turn brown after being cut?</a:t>
            </a:r>
            <a:endParaRPr/>
          </a:p>
          <a:p>
            <a:pPr indent="-457200" lvl="0" marL="502920" rtl="0" algn="l">
              <a:lnSpc>
                <a:spcPct val="90000"/>
              </a:lnSpc>
              <a:spcBef>
                <a:spcPts val="1400"/>
              </a:spcBef>
              <a:spcAft>
                <a:spcPts val="0"/>
              </a:spcAft>
              <a:buSzPts val="1760"/>
              <a:buFont typeface="Corbel"/>
              <a:buAutoNum type="arabicPeriod"/>
            </a:pPr>
            <a:r>
              <a:rPr lang="en-US"/>
              <a:t>What happens when you cook fruit without adding sugar?</a:t>
            </a:r>
            <a:endParaRPr/>
          </a:p>
          <a:p>
            <a:pPr indent="-457200" lvl="0" marL="502920" rtl="0" algn="l">
              <a:lnSpc>
                <a:spcPct val="90000"/>
              </a:lnSpc>
              <a:spcBef>
                <a:spcPts val="1400"/>
              </a:spcBef>
              <a:spcAft>
                <a:spcPts val="0"/>
              </a:spcAft>
              <a:buSzPts val="1760"/>
              <a:buFont typeface="Corbel"/>
              <a:buAutoNum type="arabicPeriod"/>
            </a:pPr>
            <a:r>
              <a:rPr lang="en-US"/>
              <a:t>Why are vegetables to be served as soon as possible?</a:t>
            </a:r>
            <a:endParaRPr/>
          </a:p>
          <a:p>
            <a:pPr indent="-457200" lvl="0" marL="502920" rtl="0" algn="l">
              <a:lnSpc>
                <a:spcPct val="90000"/>
              </a:lnSpc>
              <a:spcBef>
                <a:spcPts val="1400"/>
              </a:spcBef>
              <a:spcAft>
                <a:spcPts val="0"/>
              </a:spcAft>
              <a:buSzPts val="1760"/>
              <a:buFont typeface="Corbel"/>
              <a:buAutoNum type="arabicPeriod"/>
            </a:pPr>
            <a:r>
              <a:rPr lang="en-US"/>
              <a:t>What is the purpose of covering the pan when cooking vegetables?</a:t>
            </a:r>
            <a:endParaRPr/>
          </a:p>
          <a:p>
            <a:pPr indent="-457200" lvl="0" marL="502920" rtl="0" algn="l">
              <a:lnSpc>
                <a:spcPct val="90000"/>
              </a:lnSpc>
              <a:spcBef>
                <a:spcPts val="1400"/>
              </a:spcBef>
              <a:spcAft>
                <a:spcPts val="1600"/>
              </a:spcAft>
              <a:buSzPts val="1760"/>
              <a:buFont typeface="Corbel"/>
              <a:buAutoNum type="arabicPeriod"/>
            </a:pPr>
            <a:r>
              <a:rPr lang="en-US"/>
              <a:t>How should home-canned vegetables be cooked and for how long?</a:t>
            </a:r>
            <a:endParaRPr/>
          </a:p>
        </p:txBody>
      </p:sp>
      <p:pic>
        <p:nvPicPr>
          <p:cNvPr id="238" name="Google Shape;238;p43"/>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17"/>
          <p:cNvSpPr txBox="1"/>
          <p:nvPr>
            <p:ph type="title"/>
          </p:nvPr>
        </p:nvSpPr>
        <p:spPr>
          <a:xfrm>
            <a:off x="1143000" y="609600"/>
            <a:ext cx="9875400" cy="2682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118919"/>
              <a:buFont typeface="Corbel"/>
              <a:buNone/>
            </a:pPr>
            <a:r>
              <a:rPr lang="en-US">
                <a:solidFill>
                  <a:srgbClr val="6600CC"/>
                </a:solidFill>
              </a:rPr>
              <a:t>Key Terms</a:t>
            </a:r>
            <a:endParaRPr>
              <a:solidFill>
                <a:srgbClr val="6600CC"/>
              </a:solidFill>
            </a:endParaRPr>
          </a:p>
        </p:txBody>
      </p:sp>
      <p:sp>
        <p:nvSpPr>
          <p:cNvPr id="80" name="Google Shape;80;p17"/>
          <p:cNvSpPr txBox="1"/>
          <p:nvPr>
            <p:ph idx="1" type="body"/>
          </p:nvPr>
        </p:nvSpPr>
        <p:spPr>
          <a:xfrm>
            <a:off x="347475" y="1026225"/>
            <a:ext cx="11301900" cy="5466300"/>
          </a:xfrm>
          <a:prstGeom prst="rect">
            <a:avLst/>
          </a:prstGeom>
          <a:noFill/>
          <a:ln>
            <a:noFill/>
          </a:ln>
        </p:spPr>
        <p:txBody>
          <a:bodyPr anchorCtr="0" anchor="t" bIns="45700" lIns="91425" spcFirstLastPara="1" rIns="91425" wrap="square" tIns="45700">
            <a:noAutofit/>
          </a:bodyPr>
          <a:lstStyle/>
          <a:p>
            <a:pPr indent="-220980" lvl="0" marL="228600" rtl="0" algn="l">
              <a:lnSpc>
                <a:spcPct val="80000"/>
              </a:lnSpc>
              <a:spcBef>
                <a:spcPts val="0"/>
              </a:spcBef>
              <a:spcAft>
                <a:spcPts val="0"/>
              </a:spcAft>
              <a:buClr>
                <a:srgbClr val="6600CC"/>
              </a:buClr>
              <a:buSzPts val="2360"/>
              <a:buChar char="●"/>
            </a:pPr>
            <a:r>
              <a:rPr b="1" lang="en-US" sz="2800"/>
              <a:t>____________________</a:t>
            </a:r>
            <a:r>
              <a:rPr b="1" lang="en-US" sz="2800"/>
              <a:t>: </a:t>
            </a:r>
            <a:r>
              <a:rPr lang="en-US" sz="2800"/>
              <a:t>substance used to make food light in weight or force food to rise by producing gas</a:t>
            </a:r>
            <a:endParaRPr sz="2800"/>
          </a:p>
          <a:p>
            <a:pPr indent="-220980" lvl="0" marL="228600" rtl="0" algn="l">
              <a:lnSpc>
                <a:spcPct val="80000"/>
              </a:lnSpc>
              <a:spcBef>
                <a:spcPts val="1400"/>
              </a:spcBef>
              <a:spcAft>
                <a:spcPts val="0"/>
              </a:spcAft>
              <a:buClr>
                <a:srgbClr val="6600CC"/>
              </a:buClr>
              <a:buSzPts val="2360"/>
              <a:buChar char="●"/>
            </a:pPr>
            <a:r>
              <a:rPr b="1" lang="en-US" sz="2800"/>
              <a:t>____________________</a:t>
            </a:r>
            <a:r>
              <a:rPr b="1" lang="en-US" sz="2800"/>
              <a:t>: </a:t>
            </a:r>
            <a:r>
              <a:rPr lang="en-US" sz="2800"/>
              <a:t>food that is grown and/or processed without chemicals, such as synthetic pesticides and petroleum-based fertilizers</a:t>
            </a:r>
            <a:endParaRPr sz="2800"/>
          </a:p>
          <a:p>
            <a:pPr indent="-220980" lvl="0" marL="228600" rtl="0" algn="l">
              <a:lnSpc>
                <a:spcPct val="80000"/>
              </a:lnSpc>
              <a:spcBef>
                <a:spcPts val="1400"/>
              </a:spcBef>
              <a:spcAft>
                <a:spcPts val="0"/>
              </a:spcAft>
              <a:buClr>
                <a:srgbClr val="6600CC"/>
              </a:buClr>
              <a:buSzPts val="2360"/>
              <a:buChar char="●"/>
            </a:pPr>
            <a:r>
              <a:rPr b="1" lang="en-US" sz="2800"/>
              <a:t>____________________</a:t>
            </a:r>
            <a:r>
              <a:rPr b="1" lang="en-US" sz="2800"/>
              <a:t>: </a:t>
            </a:r>
            <a:r>
              <a:rPr lang="en-US" sz="2800"/>
              <a:t>grain products such as macaroni, spaghetti, and noodles that are made from a special durum wheat, which is high in gluten and adds protein to the diet</a:t>
            </a:r>
            <a:endParaRPr sz="2800"/>
          </a:p>
          <a:p>
            <a:pPr indent="-220980" lvl="0" marL="228600" rtl="0" algn="l">
              <a:lnSpc>
                <a:spcPct val="80000"/>
              </a:lnSpc>
              <a:spcBef>
                <a:spcPts val="1400"/>
              </a:spcBef>
              <a:spcAft>
                <a:spcPts val="0"/>
              </a:spcAft>
              <a:buClr>
                <a:srgbClr val="6600CC"/>
              </a:buClr>
              <a:buSzPts val="2360"/>
              <a:buChar char="●"/>
            </a:pPr>
            <a:r>
              <a:rPr b="1" lang="en-US" sz="2800"/>
              <a:t>____________________</a:t>
            </a:r>
            <a:r>
              <a:rPr b="1" lang="en-US" sz="2800"/>
              <a:t>: </a:t>
            </a:r>
            <a:r>
              <a:rPr lang="en-US" sz="2800"/>
              <a:t>fresh food that will go bad quickly</a:t>
            </a:r>
            <a:endParaRPr sz="2800"/>
          </a:p>
          <a:p>
            <a:pPr indent="-220980" lvl="0" marL="228600" rtl="0" algn="l">
              <a:lnSpc>
                <a:spcPct val="80000"/>
              </a:lnSpc>
              <a:spcBef>
                <a:spcPts val="1400"/>
              </a:spcBef>
              <a:spcAft>
                <a:spcPts val="0"/>
              </a:spcAft>
              <a:buClr>
                <a:srgbClr val="6600CC"/>
              </a:buClr>
              <a:buSzPts val="2360"/>
              <a:buChar char="●"/>
            </a:pPr>
            <a:r>
              <a:rPr b="1" lang="en-US" sz="2800"/>
              <a:t>____________________</a:t>
            </a:r>
            <a:r>
              <a:rPr b="1" lang="en-US" sz="2800"/>
              <a:t>: </a:t>
            </a:r>
            <a:r>
              <a:rPr lang="en-US" sz="2800"/>
              <a:t>fresh fruits, vegetables, and farm raised products that are in their original state</a:t>
            </a:r>
            <a:endParaRPr sz="2800"/>
          </a:p>
          <a:p>
            <a:pPr indent="-220980" lvl="0" marL="228600" rtl="0" algn="l">
              <a:lnSpc>
                <a:spcPct val="80000"/>
              </a:lnSpc>
              <a:spcBef>
                <a:spcPts val="1400"/>
              </a:spcBef>
              <a:spcAft>
                <a:spcPts val="1600"/>
              </a:spcAft>
              <a:buClr>
                <a:srgbClr val="6600CC"/>
              </a:buClr>
              <a:buSzPts val="2360"/>
              <a:buChar char="●"/>
            </a:pPr>
            <a:r>
              <a:rPr b="1" lang="en-US" sz="2800"/>
              <a:t>_________________________</a:t>
            </a:r>
            <a:r>
              <a:rPr b="1" lang="en-US" sz="2800"/>
              <a:t>: </a:t>
            </a:r>
            <a:r>
              <a:rPr lang="en-US" sz="2800"/>
              <a:t>bread that doesn’t need kneading or rise time; leavening is usually baking powder or baking soda</a:t>
            </a:r>
            <a:endParaRPr sz="2800"/>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
                                        </p:tgtEl>
                                        <p:attrNameLst>
                                          <p:attrName>style.visibility</p:attrName>
                                        </p:attrNameLst>
                                      </p:cBhvr>
                                      <p:to>
                                        <p:strVal val="visible"/>
                                      </p:to>
                                    </p:set>
                                    <p:animEffect filter="fade" transition="in">
                                      <p:cBhvr>
                                        <p:cTn dur="1000"/>
                                        <p:tgtEl>
                                          <p:spTgt spid="8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
                                            <p:txEl>
                                              <p:pRg end="0" st="0"/>
                                            </p:txEl>
                                          </p:spTgt>
                                        </p:tgtEl>
                                        <p:attrNameLst>
                                          <p:attrName>style.visibility</p:attrName>
                                        </p:attrNameLst>
                                      </p:cBhvr>
                                      <p:to>
                                        <p:strVal val="visible"/>
                                      </p:to>
                                    </p:set>
                                    <p:animEffect filter="fade" transition="in">
                                      <p:cBhvr>
                                        <p:cTn dur="1000"/>
                                        <p:tgtEl>
                                          <p:spTgt spid="8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
                                            <p:txEl>
                                              <p:pRg end="1" st="1"/>
                                            </p:txEl>
                                          </p:spTgt>
                                        </p:tgtEl>
                                        <p:attrNameLst>
                                          <p:attrName>style.visibility</p:attrName>
                                        </p:attrNameLst>
                                      </p:cBhvr>
                                      <p:to>
                                        <p:strVal val="visible"/>
                                      </p:to>
                                    </p:set>
                                    <p:animEffect filter="fade" transition="in">
                                      <p:cBhvr>
                                        <p:cTn dur="1000"/>
                                        <p:tgtEl>
                                          <p:spTgt spid="8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
                                            <p:txEl>
                                              <p:pRg end="2" st="2"/>
                                            </p:txEl>
                                          </p:spTgt>
                                        </p:tgtEl>
                                        <p:attrNameLst>
                                          <p:attrName>style.visibility</p:attrName>
                                        </p:attrNameLst>
                                      </p:cBhvr>
                                      <p:to>
                                        <p:strVal val="visible"/>
                                      </p:to>
                                    </p:set>
                                    <p:animEffect filter="fade" transition="in">
                                      <p:cBhvr>
                                        <p:cTn dur="1000"/>
                                        <p:tgtEl>
                                          <p:spTgt spid="8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
                                            <p:txEl>
                                              <p:pRg end="3" st="3"/>
                                            </p:txEl>
                                          </p:spTgt>
                                        </p:tgtEl>
                                        <p:attrNameLst>
                                          <p:attrName>style.visibility</p:attrName>
                                        </p:attrNameLst>
                                      </p:cBhvr>
                                      <p:to>
                                        <p:strVal val="visible"/>
                                      </p:to>
                                    </p:set>
                                    <p:animEffect filter="fade" transition="in">
                                      <p:cBhvr>
                                        <p:cTn dur="1000"/>
                                        <p:tgtEl>
                                          <p:spTgt spid="80">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
                                            <p:txEl>
                                              <p:pRg end="4" st="4"/>
                                            </p:txEl>
                                          </p:spTgt>
                                        </p:tgtEl>
                                        <p:attrNameLst>
                                          <p:attrName>style.visibility</p:attrName>
                                        </p:attrNameLst>
                                      </p:cBhvr>
                                      <p:to>
                                        <p:strVal val="visible"/>
                                      </p:to>
                                    </p:set>
                                    <p:animEffect filter="fade" transition="in">
                                      <p:cBhvr>
                                        <p:cTn dur="1000"/>
                                        <p:tgtEl>
                                          <p:spTgt spid="80">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
                                            <p:txEl>
                                              <p:pRg end="5" st="5"/>
                                            </p:txEl>
                                          </p:spTgt>
                                        </p:tgtEl>
                                        <p:attrNameLst>
                                          <p:attrName>style.visibility</p:attrName>
                                        </p:attrNameLst>
                                      </p:cBhvr>
                                      <p:to>
                                        <p:strVal val="visible"/>
                                      </p:to>
                                    </p:set>
                                    <p:animEffect filter="fade" transition="in">
                                      <p:cBhvr>
                                        <p:cTn dur="1000"/>
                                        <p:tgtEl>
                                          <p:spTgt spid="80">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44"/>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Unit Review</a:t>
            </a:r>
            <a:br>
              <a:rPr lang="en-US">
                <a:solidFill>
                  <a:srgbClr val="6600CC"/>
                </a:solidFill>
              </a:rPr>
            </a:br>
            <a:endParaRPr sz="1600">
              <a:solidFill>
                <a:srgbClr val="6600CC"/>
              </a:solidFill>
            </a:endParaRPr>
          </a:p>
        </p:txBody>
      </p:sp>
      <p:sp>
        <p:nvSpPr>
          <p:cNvPr id="244" name="Google Shape;244;p44"/>
          <p:cNvSpPr txBox="1"/>
          <p:nvPr>
            <p:ph idx="1" type="body"/>
          </p:nvPr>
        </p:nvSpPr>
        <p:spPr>
          <a:xfrm>
            <a:off x="1143000" y="2057400"/>
            <a:ext cx="10267950" cy="4038600"/>
          </a:xfrm>
          <a:prstGeom prst="rect">
            <a:avLst/>
          </a:prstGeom>
          <a:noFill/>
          <a:ln>
            <a:noFill/>
          </a:ln>
        </p:spPr>
        <p:txBody>
          <a:bodyPr anchorCtr="0" anchor="t" bIns="45700" lIns="91425" spcFirstLastPara="1" rIns="91425" wrap="square" tIns="45700">
            <a:noAutofit/>
          </a:bodyPr>
          <a:lstStyle/>
          <a:p>
            <a:pPr indent="-457200" lvl="0" marL="502920" rtl="0" algn="l">
              <a:lnSpc>
                <a:spcPct val="90000"/>
              </a:lnSpc>
              <a:spcBef>
                <a:spcPts val="0"/>
              </a:spcBef>
              <a:spcAft>
                <a:spcPts val="0"/>
              </a:spcAft>
              <a:buSzPts val="1760"/>
              <a:buFont typeface="Corbel"/>
              <a:buAutoNum type="arabicPeriod" startAt="9"/>
            </a:pPr>
            <a:r>
              <a:rPr lang="en-US"/>
              <a:t>How should frozen vegetables be cooked?</a:t>
            </a:r>
            <a:endParaRPr/>
          </a:p>
          <a:p>
            <a:pPr indent="-457200" lvl="0" marL="502920" rtl="0" algn="l">
              <a:lnSpc>
                <a:spcPct val="90000"/>
              </a:lnSpc>
              <a:spcBef>
                <a:spcPts val="1400"/>
              </a:spcBef>
              <a:spcAft>
                <a:spcPts val="0"/>
              </a:spcAft>
              <a:buSzPts val="1760"/>
              <a:buFont typeface="Corbel"/>
              <a:buAutoNum type="arabicPeriod" startAt="9"/>
            </a:pPr>
            <a:r>
              <a:rPr lang="en-US"/>
              <a:t>What is the purpose of standing time when microwaving?</a:t>
            </a:r>
            <a:endParaRPr/>
          </a:p>
          <a:p>
            <a:pPr indent="-457200" lvl="0" marL="502920" rtl="0" algn="l">
              <a:lnSpc>
                <a:spcPct val="90000"/>
              </a:lnSpc>
              <a:spcBef>
                <a:spcPts val="1400"/>
              </a:spcBef>
              <a:spcAft>
                <a:spcPts val="0"/>
              </a:spcAft>
              <a:buSzPts val="1760"/>
              <a:buFont typeface="Corbel"/>
              <a:buAutoNum type="arabicPeriod" startAt="9"/>
            </a:pPr>
            <a:r>
              <a:rPr lang="en-US"/>
              <a:t>What are the B vitamins?</a:t>
            </a:r>
            <a:endParaRPr/>
          </a:p>
          <a:p>
            <a:pPr indent="-457200" lvl="0" marL="502920" rtl="0" algn="l">
              <a:lnSpc>
                <a:spcPct val="90000"/>
              </a:lnSpc>
              <a:spcBef>
                <a:spcPts val="1400"/>
              </a:spcBef>
              <a:spcAft>
                <a:spcPts val="0"/>
              </a:spcAft>
              <a:buSzPts val="1760"/>
              <a:buFont typeface="Corbel"/>
              <a:buAutoNum type="arabicPeriod" startAt="9"/>
            </a:pPr>
            <a:r>
              <a:rPr lang="en-US"/>
              <a:t>Which nutrient helps the body form red blood cells, and reduces the risk of serious birth defects if consumed by women before and during pregnancy?</a:t>
            </a:r>
            <a:endParaRPr/>
          </a:p>
          <a:p>
            <a:pPr indent="-457200" lvl="0" marL="502920" rtl="0" algn="l">
              <a:lnSpc>
                <a:spcPct val="90000"/>
              </a:lnSpc>
              <a:spcBef>
                <a:spcPts val="1400"/>
              </a:spcBef>
              <a:spcAft>
                <a:spcPts val="0"/>
              </a:spcAft>
              <a:buSzPts val="1760"/>
              <a:buFont typeface="Corbel"/>
              <a:buAutoNum type="arabicPeriod" startAt="9"/>
            </a:pPr>
            <a:r>
              <a:rPr lang="en-US"/>
              <a:t>Which nutrient in bread helps transport oxygen from lungs to the blood cells?</a:t>
            </a:r>
            <a:endParaRPr/>
          </a:p>
          <a:p>
            <a:pPr indent="-457200" lvl="0" marL="502920" rtl="0" algn="l">
              <a:lnSpc>
                <a:spcPct val="90000"/>
              </a:lnSpc>
              <a:spcBef>
                <a:spcPts val="1400"/>
              </a:spcBef>
              <a:spcAft>
                <a:spcPts val="0"/>
              </a:spcAft>
              <a:buSzPts val="1760"/>
              <a:buFont typeface="Corbel"/>
              <a:buAutoNum type="arabicPeriod" startAt="9"/>
            </a:pPr>
            <a:r>
              <a:rPr lang="en-US"/>
              <a:t>Which nutrient supplies energy and warmth?</a:t>
            </a:r>
            <a:endParaRPr/>
          </a:p>
          <a:p>
            <a:pPr indent="-457200" lvl="0" marL="502920" rtl="0" algn="l">
              <a:lnSpc>
                <a:spcPct val="90000"/>
              </a:lnSpc>
              <a:spcBef>
                <a:spcPts val="1400"/>
              </a:spcBef>
              <a:spcAft>
                <a:spcPts val="1600"/>
              </a:spcAft>
              <a:buSzPts val="1760"/>
              <a:buFont typeface="Corbel"/>
              <a:buAutoNum type="arabicPeriod" startAt="9"/>
            </a:pPr>
            <a:r>
              <a:rPr lang="en-US"/>
              <a:t>List the parts of the grain from the most inner part to the outside layer.</a:t>
            </a:r>
            <a:endParaRPr/>
          </a:p>
        </p:txBody>
      </p:sp>
      <p:pic>
        <p:nvPicPr>
          <p:cNvPr id="245" name="Google Shape;245;p44"/>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45"/>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Unit Review</a:t>
            </a:r>
            <a:br>
              <a:rPr lang="en-US">
                <a:solidFill>
                  <a:srgbClr val="6600CC"/>
                </a:solidFill>
              </a:rPr>
            </a:br>
            <a:endParaRPr sz="1600">
              <a:solidFill>
                <a:srgbClr val="6600CC"/>
              </a:solidFill>
            </a:endParaRPr>
          </a:p>
        </p:txBody>
      </p:sp>
      <p:sp>
        <p:nvSpPr>
          <p:cNvPr id="251" name="Google Shape;251;p45"/>
          <p:cNvSpPr txBox="1"/>
          <p:nvPr>
            <p:ph idx="1" type="body"/>
          </p:nvPr>
        </p:nvSpPr>
        <p:spPr>
          <a:xfrm>
            <a:off x="1143000" y="2057400"/>
            <a:ext cx="10267950" cy="4038600"/>
          </a:xfrm>
          <a:prstGeom prst="rect">
            <a:avLst/>
          </a:prstGeom>
          <a:noFill/>
          <a:ln>
            <a:noFill/>
          </a:ln>
        </p:spPr>
        <p:txBody>
          <a:bodyPr anchorCtr="0" anchor="t" bIns="45700" lIns="91425" spcFirstLastPara="1" rIns="91425" wrap="square" tIns="45700">
            <a:noAutofit/>
          </a:bodyPr>
          <a:lstStyle/>
          <a:p>
            <a:pPr indent="-457200" lvl="0" marL="502920" rtl="0" algn="l">
              <a:lnSpc>
                <a:spcPct val="90000"/>
              </a:lnSpc>
              <a:spcBef>
                <a:spcPts val="0"/>
              </a:spcBef>
              <a:spcAft>
                <a:spcPts val="0"/>
              </a:spcAft>
              <a:buSzPts val="1760"/>
              <a:buFont typeface="Corbel"/>
              <a:buAutoNum type="arabicPeriod" startAt="16"/>
            </a:pPr>
            <a:r>
              <a:rPr lang="en-US"/>
              <a:t>What grain products have the most effect on cholesterol?</a:t>
            </a:r>
            <a:endParaRPr/>
          </a:p>
          <a:p>
            <a:pPr indent="-457200" lvl="0" marL="502920" rtl="0" algn="l">
              <a:lnSpc>
                <a:spcPct val="90000"/>
              </a:lnSpc>
              <a:spcBef>
                <a:spcPts val="1400"/>
              </a:spcBef>
              <a:spcAft>
                <a:spcPts val="0"/>
              </a:spcAft>
              <a:buSzPts val="1760"/>
              <a:buFont typeface="Corbel"/>
              <a:buAutoNum type="arabicPeriod" startAt="16"/>
            </a:pPr>
            <a:r>
              <a:rPr lang="en-US"/>
              <a:t>How can a person tell if a product has a large amount of sugar?</a:t>
            </a:r>
            <a:endParaRPr/>
          </a:p>
          <a:p>
            <a:pPr indent="-457200" lvl="0" marL="502920" rtl="0" algn="l">
              <a:lnSpc>
                <a:spcPct val="90000"/>
              </a:lnSpc>
              <a:spcBef>
                <a:spcPts val="1400"/>
              </a:spcBef>
              <a:spcAft>
                <a:spcPts val="0"/>
              </a:spcAft>
              <a:buSzPts val="1760"/>
              <a:buFont typeface="Corbel"/>
              <a:buAutoNum type="arabicPeriod" startAt="16"/>
            </a:pPr>
            <a:r>
              <a:rPr lang="en-US"/>
              <a:t>What item in flour provides the structure?</a:t>
            </a:r>
            <a:endParaRPr/>
          </a:p>
          <a:p>
            <a:pPr indent="-457200" lvl="0" marL="502920" rtl="0" algn="l">
              <a:lnSpc>
                <a:spcPct val="90000"/>
              </a:lnSpc>
              <a:spcBef>
                <a:spcPts val="1400"/>
              </a:spcBef>
              <a:spcAft>
                <a:spcPts val="0"/>
              </a:spcAft>
              <a:buSzPts val="1760"/>
              <a:buFont typeface="Corbel"/>
              <a:buAutoNum type="arabicPeriod" startAt="16"/>
            </a:pPr>
            <a:r>
              <a:rPr lang="en-US"/>
              <a:t>What are two ingredients that make bread tender?</a:t>
            </a:r>
            <a:endParaRPr/>
          </a:p>
          <a:p>
            <a:pPr indent="-457200" lvl="0" marL="502920" rtl="0" algn="l">
              <a:lnSpc>
                <a:spcPct val="90000"/>
              </a:lnSpc>
              <a:spcBef>
                <a:spcPts val="1400"/>
              </a:spcBef>
              <a:spcAft>
                <a:spcPts val="0"/>
              </a:spcAft>
              <a:buSzPts val="1760"/>
              <a:buFont typeface="Corbel"/>
              <a:buAutoNum type="arabicPeriod" startAt="16"/>
            </a:pPr>
            <a:r>
              <a:rPr lang="en-US"/>
              <a:t>What three ingredients give bread flavor?</a:t>
            </a:r>
            <a:endParaRPr/>
          </a:p>
          <a:p>
            <a:pPr indent="-457200" lvl="0" marL="502920" rtl="0" algn="l">
              <a:lnSpc>
                <a:spcPct val="90000"/>
              </a:lnSpc>
              <a:spcBef>
                <a:spcPts val="1400"/>
              </a:spcBef>
              <a:spcAft>
                <a:spcPts val="0"/>
              </a:spcAft>
              <a:buSzPts val="1760"/>
              <a:buFont typeface="Corbel"/>
              <a:buAutoNum type="arabicPeriod" startAt="16"/>
            </a:pPr>
            <a:r>
              <a:rPr lang="en-US"/>
              <a:t>What causes breads to rise?</a:t>
            </a:r>
            <a:endParaRPr/>
          </a:p>
          <a:p>
            <a:pPr indent="-457200" lvl="0" marL="502920" rtl="0" algn="l">
              <a:lnSpc>
                <a:spcPct val="90000"/>
              </a:lnSpc>
              <a:spcBef>
                <a:spcPts val="1400"/>
              </a:spcBef>
              <a:spcAft>
                <a:spcPts val="0"/>
              </a:spcAft>
              <a:buSzPts val="1760"/>
              <a:buFont typeface="Corbel"/>
              <a:buAutoNum type="arabicPeriod" startAt="16"/>
            </a:pPr>
            <a:r>
              <a:rPr lang="en-US"/>
              <a:t>When cooking cereal, when do you add it to the water?</a:t>
            </a:r>
            <a:endParaRPr/>
          </a:p>
          <a:p>
            <a:pPr indent="-457200" lvl="0" marL="502920" rtl="0" algn="l">
              <a:lnSpc>
                <a:spcPct val="90000"/>
              </a:lnSpc>
              <a:spcBef>
                <a:spcPts val="1400"/>
              </a:spcBef>
              <a:spcAft>
                <a:spcPts val="1600"/>
              </a:spcAft>
              <a:buSzPts val="1760"/>
              <a:buFont typeface="Corbel"/>
              <a:buAutoNum type="arabicPeriod" startAt="16"/>
            </a:pPr>
            <a:r>
              <a:rPr lang="en-US"/>
              <a:t>What is the purpose of putting oil on cooked pasta?</a:t>
            </a:r>
            <a:endParaRPr/>
          </a:p>
        </p:txBody>
      </p:sp>
      <p:pic>
        <p:nvPicPr>
          <p:cNvPr id="252" name="Google Shape;252;p45"/>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46"/>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Unit Review</a:t>
            </a:r>
            <a:br>
              <a:rPr lang="en-US">
                <a:solidFill>
                  <a:srgbClr val="6600CC"/>
                </a:solidFill>
              </a:rPr>
            </a:br>
            <a:endParaRPr sz="1600">
              <a:solidFill>
                <a:srgbClr val="6600CC"/>
              </a:solidFill>
            </a:endParaRPr>
          </a:p>
        </p:txBody>
      </p:sp>
      <p:sp>
        <p:nvSpPr>
          <p:cNvPr id="258" name="Google Shape;258;p46"/>
          <p:cNvSpPr txBox="1"/>
          <p:nvPr>
            <p:ph idx="1" type="body"/>
          </p:nvPr>
        </p:nvSpPr>
        <p:spPr>
          <a:xfrm>
            <a:off x="1143000" y="2057400"/>
            <a:ext cx="10267950" cy="4038600"/>
          </a:xfrm>
          <a:prstGeom prst="rect">
            <a:avLst/>
          </a:prstGeom>
          <a:noFill/>
          <a:ln>
            <a:noFill/>
          </a:ln>
        </p:spPr>
        <p:txBody>
          <a:bodyPr anchorCtr="0" anchor="t" bIns="45700" lIns="91425" spcFirstLastPara="1" rIns="91425" wrap="square" tIns="45700">
            <a:noAutofit/>
          </a:bodyPr>
          <a:lstStyle/>
          <a:p>
            <a:pPr indent="-457200" lvl="0" marL="502920" rtl="0" algn="l">
              <a:lnSpc>
                <a:spcPct val="90000"/>
              </a:lnSpc>
              <a:spcBef>
                <a:spcPts val="0"/>
              </a:spcBef>
              <a:spcAft>
                <a:spcPts val="0"/>
              </a:spcAft>
              <a:buSzPts val="1760"/>
              <a:buFont typeface="Corbel"/>
              <a:buAutoNum type="arabicPeriod" startAt="24"/>
            </a:pPr>
            <a:r>
              <a:rPr lang="en-US"/>
              <a:t>When cooking white rice, what is the proportion of rice to water?</a:t>
            </a:r>
            <a:endParaRPr/>
          </a:p>
          <a:p>
            <a:pPr indent="-457200" lvl="0" marL="502920" rtl="0" algn="l">
              <a:lnSpc>
                <a:spcPct val="90000"/>
              </a:lnSpc>
              <a:spcBef>
                <a:spcPts val="1400"/>
              </a:spcBef>
              <a:spcAft>
                <a:spcPts val="0"/>
              </a:spcAft>
              <a:buSzPts val="1760"/>
              <a:buFont typeface="Corbel"/>
              <a:buAutoNum type="arabicPeriod" startAt="24"/>
            </a:pPr>
            <a:r>
              <a:rPr lang="en-US"/>
              <a:t>How many ounces of spaghetti should you cook for 12 people?</a:t>
            </a:r>
            <a:endParaRPr/>
          </a:p>
          <a:p>
            <a:pPr indent="-457200" lvl="0" marL="502920" rtl="0" algn="l">
              <a:lnSpc>
                <a:spcPct val="90000"/>
              </a:lnSpc>
              <a:spcBef>
                <a:spcPts val="1400"/>
              </a:spcBef>
              <a:spcAft>
                <a:spcPts val="1600"/>
              </a:spcAft>
              <a:buSzPts val="1760"/>
              <a:buFont typeface="Corbel"/>
              <a:buAutoNum type="arabicPeriod" startAt="24"/>
            </a:pPr>
            <a:r>
              <a:rPr lang="en-US"/>
              <a:t>Why shouldn’t cooked pasta be left in water?</a:t>
            </a:r>
            <a:endParaRPr>
              <a:solidFill>
                <a:schemeClr val="dk1"/>
              </a:solidFill>
            </a:endParaRPr>
          </a:p>
        </p:txBody>
      </p:sp>
      <p:pic>
        <p:nvPicPr>
          <p:cNvPr id="259" name="Google Shape;259;p46"/>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47"/>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Unit Review</a:t>
            </a:r>
            <a:br>
              <a:rPr lang="en-US">
                <a:solidFill>
                  <a:srgbClr val="6600CC"/>
                </a:solidFill>
              </a:rPr>
            </a:br>
            <a:endParaRPr sz="1600">
              <a:solidFill>
                <a:srgbClr val="6600CC"/>
              </a:solidFill>
            </a:endParaRPr>
          </a:p>
        </p:txBody>
      </p:sp>
      <p:pic>
        <p:nvPicPr>
          <p:cNvPr id="265" name="Google Shape;265;p47"/>
          <p:cNvPicPr preferRelativeResize="0"/>
          <p:nvPr/>
        </p:nvPicPr>
        <p:blipFill rotWithShape="1">
          <a:blip r:embed="rId3">
            <a:alphaModFix/>
          </a:blip>
          <a:srcRect b="111580" l="-161974" r="161974" t="-111580"/>
          <a:stretch/>
        </p:blipFill>
        <p:spPr>
          <a:xfrm>
            <a:off x="-5429927" y="-5975350"/>
            <a:ext cx="6915556" cy="5642611"/>
          </a:xfrm>
          <a:prstGeom prst="rect">
            <a:avLst/>
          </a:prstGeom>
          <a:noFill/>
          <a:ln>
            <a:noFill/>
          </a:ln>
        </p:spPr>
      </p:pic>
      <p:graphicFrame>
        <p:nvGraphicFramePr>
          <p:cNvPr id="266" name="Google Shape;266;p47"/>
          <p:cNvGraphicFramePr/>
          <p:nvPr/>
        </p:nvGraphicFramePr>
        <p:xfrm>
          <a:off x="1485629" y="1965960"/>
          <a:ext cx="3000000" cy="3000000"/>
        </p:xfrm>
        <a:graphic>
          <a:graphicData uri="http://schemas.openxmlformats.org/drawingml/2006/table">
            <a:tbl>
              <a:tblPr bandRow="1" firstRow="1">
                <a:noFill/>
                <a:tableStyleId>{58176013-AC3D-47D8-B3C8-02B4CDE3177F}</a:tableStyleId>
              </a:tblPr>
              <a:tblGrid>
                <a:gridCol w="3298800"/>
                <a:gridCol w="3833100"/>
                <a:gridCol w="2826325"/>
              </a:tblGrid>
              <a:tr h="4278750">
                <a:tc>
                  <a:txBody>
                    <a:bodyPr/>
                    <a:lstStyle/>
                    <a:p>
                      <a:pPr indent="0" lvl="0" marL="45720" marR="0" rtl="0" algn="l">
                        <a:spcBef>
                          <a:spcPts val="0"/>
                        </a:spcBef>
                        <a:spcAft>
                          <a:spcPts val="0"/>
                        </a:spcAft>
                        <a:buClr>
                          <a:schemeClr val="dk1"/>
                        </a:buClr>
                        <a:buSzPts val="2000"/>
                        <a:buFont typeface="Corbel"/>
                        <a:buNone/>
                      </a:pPr>
                      <a:r>
                        <a:rPr lang="en-US" sz="2000" u="none" cap="none" strike="noStrike">
                          <a:solidFill>
                            <a:schemeClr val="dk1"/>
                          </a:solidFill>
                        </a:rPr>
                        <a:t>al dente</a:t>
                      </a:r>
                      <a:endParaRPr/>
                    </a:p>
                    <a:p>
                      <a:pPr indent="0" lvl="0" marL="45720" marR="0" rtl="0" algn="l">
                        <a:spcBef>
                          <a:spcPts val="0"/>
                        </a:spcBef>
                        <a:spcAft>
                          <a:spcPts val="0"/>
                        </a:spcAft>
                        <a:buClr>
                          <a:schemeClr val="dk1"/>
                        </a:buClr>
                        <a:buSzPts val="2000"/>
                        <a:buFont typeface="Corbel"/>
                        <a:buNone/>
                      </a:pPr>
                      <a:r>
                        <a:rPr lang="en-US" sz="2000" u="none" cap="none" strike="noStrike">
                          <a:solidFill>
                            <a:schemeClr val="dk1"/>
                          </a:solidFill>
                        </a:rPr>
                        <a:t>ascorbic acid</a:t>
                      </a:r>
                      <a:endParaRPr/>
                    </a:p>
                    <a:p>
                      <a:pPr indent="0" lvl="0" marL="45720" marR="0" rtl="0" algn="l">
                        <a:spcBef>
                          <a:spcPts val="0"/>
                        </a:spcBef>
                        <a:spcAft>
                          <a:spcPts val="0"/>
                        </a:spcAft>
                        <a:buClr>
                          <a:schemeClr val="dk1"/>
                        </a:buClr>
                        <a:buSzPts val="2000"/>
                        <a:buFont typeface="Corbel"/>
                        <a:buNone/>
                      </a:pPr>
                      <a:r>
                        <a:rPr lang="en-US" sz="2000" u="none" cap="none" strike="noStrike">
                          <a:solidFill>
                            <a:schemeClr val="dk1"/>
                          </a:solidFill>
                        </a:rPr>
                        <a:t>blemish</a:t>
                      </a:r>
                      <a:endParaRPr/>
                    </a:p>
                    <a:p>
                      <a:pPr indent="0" lvl="0" marL="45720" marR="0" rtl="0" algn="l">
                        <a:spcBef>
                          <a:spcPts val="0"/>
                        </a:spcBef>
                        <a:spcAft>
                          <a:spcPts val="0"/>
                        </a:spcAft>
                        <a:buClr>
                          <a:schemeClr val="dk1"/>
                        </a:buClr>
                        <a:buSzPts val="2000"/>
                        <a:buFont typeface="Corbel"/>
                        <a:buNone/>
                      </a:pPr>
                      <a:r>
                        <a:rPr lang="en-US" sz="2000" u="none" cap="none" strike="noStrike">
                          <a:solidFill>
                            <a:schemeClr val="dk1"/>
                          </a:solidFill>
                        </a:rPr>
                        <a:t>carbohydrates</a:t>
                      </a:r>
                      <a:endParaRPr/>
                    </a:p>
                    <a:p>
                      <a:pPr indent="0" lvl="0" marL="45720" marR="0" rtl="0" algn="l">
                        <a:spcBef>
                          <a:spcPts val="0"/>
                        </a:spcBef>
                        <a:spcAft>
                          <a:spcPts val="0"/>
                        </a:spcAft>
                        <a:buClr>
                          <a:schemeClr val="dk1"/>
                        </a:buClr>
                        <a:buSzPts val="2000"/>
                        <a:buFont typeface="Corbel"/>
                        <a:buNone/>
                      </a:pPr>
                      <a:r>
                        <a:rPr lang="en-US" sz="2000" u="none" cap="none" strike="noStrike">
                          <a:solidFill>
                            <a:schemeClr val="dk1"/>
                          </a:solidFill>
                        </a:rPr>
                        <a:t>carotene</a:t>
                      </a:r>
                      <a:endParaRPr/>
                    </a:p>
                    <a:p>
                      <a:pPr indent="0" lvl="0" marL="45720" marR="0" rtl="0" algn="l">
                        <a:spcBef>
                          <a:spcPts val="0"/>
                        </a:spcBef>
                        <a:spcAft>
                          <a:spcPts val="0"/>
                        </a:spcAft>
                        <a:buClr>
                          <a:schemeClr val="dk1"/>
                        </a:buClr>
                        <a:buSzPts val="2000"/>
                        <a:buFont typeface="Corbel"/>
                        <a:buNone/>
                      </a:pPr>
                      <a:r>
                        <a:rPr lang="en-US" sz="2000" u="none" cap="none" strike="noStrike">
                          <a:solidFill>
                            <a:schemeClr val="dk1"/>
                          </a:solidFill>
                        </a:rPr>
                        <a:t>cellulose</a:t>
                      </a:r>
                      <a:endParaRPr/>
                    </a:p>
                    <a:p>
                      <a:pPr indent="0" lvl="0" marL="45720" marR="0" rtl="0" algn="l">
                        <a:spcBef>
                          <a:spcPts val="0"/>
                        </a:spcBef>
                        <a:spcAft>
                          <a:spcPts val="0"/>
                        </a:spcAft>
                        <a:buClr>
                          <a:schemeClr val="dk1"/>
                        </a:buClr>
                        <a:buSzPts val="2000"/>
                        <a:buFont typeface="Corbel"/>
                        <a:buNone/>
                      </a:pPr>
                      <a:r>
                        <a:rPr lang="en-US" sz="2000" u="none" cap="none" strike="noStrike">
                          <a:solidFill>
                            <a:schemeClr val="dk1"/>
                          </a:solidFill>
                        </a:rPr>
                        <a:t>cereal</a:t>
                      </a:r>
                      <a:endParaRPr/>
                    </a:p>
                    <a:p>
                      <a:pPr indent="0" lvl="0" marL="45720" marR="0" rtl="0" algn="l">
                        <a:spcBef>
                          <a:spcPts val="0"/>
                        </a:spcBef>
                        <a:spcAft>
                          <a:spcPts val="0"/>
                        </a:spcAft>
                        <a:buClr>
                          <a:schemeClr val="dk1"/>
                        </a:buClr>
                        <a:buSzPts val="2000"/>
                        <a:buFont typeface="Corbel"/>
                        <a:buNone/>
                      </a:pPr>
                      <a:r>
                        <a:rPr lang="en-US" sz="2000" u="none" cap="none" strike="noStrike">
                          <a:solidFill>
                            <a:schemeClr val="dk1"/>
                          </a:solidFill>
                        </a:rPr>
                        <a:t>commercial anti-oxidant</a:t>
                      </a:r>
                      <a:endParaRPr/>
                    </a:p>
                    <a:p>
                      <a:pPr indent="0" lvl="0" marL="45720" marR="0" rtl="0" algn="l">
                        <a:spcBef>
                          <a:spcPts val="0"/>
                        </a:spcBef>
                        <a:spcAft>
                          <a:spcPts val="0"/>
                        </a:spcAft>
                        <a:buClr>
                          <a:schemeClr val="dk1"/>
                        </a:buClr>
                        <a:buSzPts val="2000"/>
                        <a:buFont typeface="Corbel"/>
                        <a:buNone/>
                      </a:pPr>
                      <a:r>
                        <a:rPr lang="en-US" sz="2000" u="none" cap="none" strike="noStrike">
                          <a:solidFill>
                            <a:schemeClr val="dk1"/>
                          </a:solidFill>
                        </a:rPr>
                        <a:t>contaminants</a:t>
                      </a:r>
                      <a:endParaRPr/>
                    </a:p>
                    <a:p>
                      <a:pPr indent="0" lvl="0" marL="0" marR="0" rtl="0" algn="l">
                        <a:spcBef>
                          <a:spcPts val="0"/>
                        </a:spcBef>
                        <a:spcAft>
                          <a:spcPts val="0"/>
                        </a:spcAft>
                        <a:buNone/>
                      </a:pPr>
                      <a:r>
                        <a:t/>
                      </a:r>
                      <a:endParaRPr sz="2000"/>
                    </a:p>
                  </a:txBody>
                  <a:tcPr marT="45725" marB="45725" marR="91450" marL="91450"/>
                </a:tc>
                <a:tc>
                  <a:txBody>
                    <a:bodyPr/>
                    <a:lstStyle/>
                    <a:p>
                      <a:pPr indent="0" lvl="0" marL="45720" marR="0" rtl="0" algn="l">
                        <a:lnSpc>
                          <a:spcPct val="100000"/>
                        </a:lnSpc>
                        <a:spcBef>
                          <a:spcPts val="0"/>
                        </a:spcBef>
                        <a:spcAft>
                          <a:spcPts val="0"/>
                        </a:spcAft>
                        <a:buClr>
                          <a:schemeClr val="dk1"/>
                        </a:buClr>
                        <a:buSzPts val="2000"/>
                        <a:buFont typeface="Corbel"/>
                        <a:buNone/>
                      </a:pPr>
                      <a:r>
                        <a:rPr lang="en-US" sz="2000">
                          <a:solidFill>
                            <a:schemeClr val="dk1"/>
                          </a:solidFill>
                        </a:rPr>
                        <a:t>fruit</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genetically-modified organism</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gluten</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irradiation</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kernel</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leavening</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organic</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pasta</a:t>
                      </a:r>
                      <a:endParaRPr/>
                    </a:p>
                    <a:p>
                      <a:pPr indent="0" lvl="0" marL="0" marR="0" rtl="0" algn="l">
                        <a:spcBef>
                          <a:spcPts val="0"/>
                        </a:spcBef>
                        <a:spcAft>
                          <a:spcPts val="0"/>
                        </a:spcAft>
                        <a:buNone/>
                      </a:pPr>
                      <a:r>
                        <a:t/>
                      </a:r>
                      <a:endParaRPr sz="2000"/>
                    </a:p>
                  </a:txBody>
                  <a:tcPr marT="45725" marB="45725" marR="91450" marL="91450"/>
                </a:tc>
                <a:tc>
                  <a:txBody>
                    <a:bodyPr/>
                    <a:lstStyle/>
                    <a:p>
                      <a:pPr indent="0" lvl="0" marL="45720" marR="0" rtl="0" algn="l">
                        <a:lnSpc>
                          <a:spcPct val="100000"/>
                        </a:lnSpc>
                        <a:spcBef>
                          <a:spcPts val="0"/>
                        </a:spcBef>
                        <a:spcAft>
                          <a:spcPts val="0"/>
                        </a:spcAft>
                        <a:buClr>
                          <a:schemeClr val="dk1"/>
                        </a:buClr>
                        <a:buSzPts val="2000"/>
                        <a:buFont typeface="Corbel"/>
                        <a:buNone/>
                      </a:pPr>
                      <a:r>
                        <a:rPr lang="en-US" sz="2000">
                          <a:solidFill>
                            <a:schemeClr val="dk1"/>
                          </a:solidFill>
                        </a:rPr>
                        <a:t>perishable</a:t>
                      </a:r>
                      <a:endParaRPr/>
                    </a:p>
                    <a:p>
                      <a:pPr indent="0" lvl="0" marL="45720" marR="0" rtl="0" algn="l">
                        <a:lnSpc>
                          <a:spcPct val="100000"/>
                        </a:lnSpc>
                        <a:spcBef>
                          <a:spcPts val="0"/>
                        </a:spcBef>
                        <a:spcAft>
                          <a:spcPts val="0"/>
                        </a:spcAft>
                        <a:buClr>
                          <a:schemeClr val="dk1"/>
                        </a:buClr>
                        <a:buSzPts val="2000"/>
                        <a:buFont typeface="Corbel"/>
                        <a:buNone/>
                      </a:pPr>
                      <a:r>
                        <a:rPr lang="en-US" sz="2000">
                          <a:solidFill>
                            <a:schemeClr val="dk1"/>
                          </a:solidFill>
                        </a:rPr>
                        <a:t>produce</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quick bread</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ready-to-eat cereal</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rise</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standing time</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uncooked cereal</a:t>
                      </a:r>
                      <a:endParaRPr/>
                    </a:p>
                    <a:p>
                      <a:pPr indent="0" lvl="0" marL="45720" marR="0" rtl="0" algn="l">
                        <a:spcBef>
                          <a:spcPts val="0"/>
                        </a:spcBef>
                        <a:spcAft>
                          <a:spcPts val="0"/>
                        </a:spcAft>
                        <a:buClr>
                          <a:schemeClr val="dk1"/>
                        </a:buClr>
                        <a:buSzPts val="2000"/>
                        <a:buFont typeface="Corbel"/>
                        <a:buNone/>
                      </a:pPr>
                      <a:r>
                        <a:rPr lang="en-US" sz="2000">
                          <a:solidFill>
                            <a:schemeClr val="dk1"/>
                          </a:solidFill>
                        </a:rPr>
                        <a:t>vegetable</a:t>
                      </a:r>
                      <a:endParaRPr/>
                    </a:p>
                    <a:p>
                      <a:pPr indent="0" lvl="0" marL="0" marR="0" rtl="0" algn="l">
                        <a:spcBef>
                          <a:spcPts val="0"/>
                        </a:spcBef>
                        <a:spcAft>
                          <a:spcPts val="0"/>
                        </a:spcAft>
                        <a:buNone/>
                      </a:pPr>
                      <a:r>
                        <a:t/>
                      </a:r>
                      <a:endParaRPr sz="2000"/>
                    </a:p>
                  </a:txBody>
                  <a:tcPr marT="45725" marB="45725" marR="91450" marL="91450"/>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bg>
      <p:bgPr>
        <a:solidFill>
          <a:srgbClr val="FFFFFF"/>
        </a:solidFill>
      </p:bgPr>
    </p:bg>
    <p:spTree>
      <p:nvGrpSpPr>
        <p:cNvPr id="270" name="Shape 270"/>
        <p:cNvGrpSpPr/>
        <p:nvPr/>
      </p:nvGrpSpPr>
      <p:grpSpPr>
        <a:xfrm>
          <a:off x="0" y="0"/>
          <a:ext cx="0" cy="0"/>
          <a:chOff x="0" y="0"/>
          <a:chExt cx="0" cy="0"/>
        </a:xfrm>
      </p:grpSpPr>
      <p:sp>
        <p:nvSpPr>
          <p:cNvPr id="271" name="Google Shape;271;p48"/>
          <p:cNvSpPr/>
          <p:nvPr/>
        </p:nvSpPr>
        <p:spPr>
          <a:xfrm>
            <a:off x="7620000" y="0"/>
            <a:ext cx="4572000" cy="6858000"/>
          </a:xfrm>
          <a:prstGeom prst="rect">
            <a:avLst/>
          </a:prstGeom>
          <a:solidFill>
            <a:schemeClr val="lt1"/>
          </a:solidFill>
          <a:ln cap="flat" cmpd="sng" w="19050">
            <a:solidFill>
              <a:srgbClr val="79851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orbel"/>
              <a:ea typeface="Corbel"/>
              <a:cs typeface="Corbel"/>
              <a:sym typeface="Corbel"/>
            </a:endParaRPr>
          </a:p>
        </p:txBody>
      </p:sp>
      <p:sp>
        <p:nvSpPr>
          <p:cNvPr id="272" name="Google Shape;272;p48"/>
          <p:cNvSpPr txBox="1"/>
          <p:nvPr>
            <p:ph idx="1" type="subTitle"/>
          </p:nvPr>
        </p:nvSpPr>
        <p:spPr>
          <a:xfrm>
            <a:off x="381001" y="4019551"/>
            <a:ext cx="7238999" cy="1990724"/>
          </a:xfrm>
          <a:prstGeom prst="rect">
            <a:avLst/>
          </a:prstGeom>
          <a:solidFill>
            <a:srgbClr val="007C85"/>
          </a:solid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3520"/>
              <a:buNone/>
            </a:pPr>
            <a:r>
              <a:rPr lang="en-US" sz="4400"/>
              <a:t>End of Unit 15</a:t>
            </a:r>
            <a:endParaRPr/>
          </a:p>
        </p:txBody>
      </p:sp>
      <p:pic>
        <p:nvPicPr>
          <p:cNvPr id="273" name="Google Shape;273;p48"/>
          <p:cNvPicPr preferRelativeResize="0"/>
          <p:nvPr/>
        </p:nvPicPr>
        <p:blipFill rotWithShape="1">
          <a:blip r:embed="rId3">
            <a:alphaModFix/>
          </a:blip>
          <a:srcRect b="0" l="0" r="0" t="0"/>
          <a:stretch/>
        </p:blipFill>
        <p:spPr>
          <a:xfrm>
            <a:off x="7688061" y="1482571"/>
            <a:ext cx="4369733" cy="5375429"/>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8"/>
          <p:cNvSpPr txBox="1"/>
          <p:nvPr>
            <p:ph type="title"/>
          </p:nvPr>
        </p:nvSpPr>
        <p:spPr>
          <a:xfrm>
            <a:off x="1141750" y="303700"/>
            <a:ext cx="9875400" cy="4956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118919"/>
              <a:buFont typeface="Corbel"/>
              <a:buNone/>
            </a:pPr>
            <a:r>
              <a:rPr lang="en-US">
                <a:solidFill>
                  <a:srgbClr val="6600CC"/>
                </a:solidFill>
              </a:rPr>
              <a:t>Key Terms</a:t>
            </a:r>
            <a:endParaRPr>
              <a:solidFill>
                <a:srgbClr val="6600CC"/>
              </a:solidFill>
            </a:endParaRPr>
          </a:p>
        </p:txBody>
      </p:sp>
      <p:sp>
        <p:nvSpPr>
          <p:cNvPr id="86" name="Google Shape;86;p18"/>
          <p:cNvSpPr txBox="1"/>
          <p:nvPr>
            <p:ph idx="1" type="body"/>
          </p:nvPr>
        </p:nvSpPr>
        <p:spPr>
          <a:xfrm>
            <a:off x="542725" y="1319400"/>
            <a:ext cx="11130600" cy="5025600"/>
          </a:xfrm>
          <a:prstGeom prst="rect">
            <a:avLst/>
          </a:prstGeom>
          <a:noFill/>
          <a:ln>
            <a:noFill/>
          </a:ln>
        </p:spPr>
        <p:txBody>
          <a:bodyPr anchorCtr="0" anchor="t" bIns="45700" lIns="91425" spcFirstLastPara="1" rIns="91425" wrap="square" tIns="45700">
            <a:noAutofit/>
          </a:bodyPr>
          <a:lstStyle/>
          <a:p>
            <a:pPr indent="-227330" lvl="0" marL="228600" rtl="0" algn="l">
              <a:lnSpc>
                <a:spcPct val="90000"/>
              </a:lnSpc>
              <a:spcBef>
                <a:spcPts val="0"/>
              </a:spcBef>
              <a:spcAft>
                <a:spcPts val="0"/>
              </a:spcAft>
              <a:buClr>
                <a:srgbClr val="6600CC"/>
              </a:buClr>
              <a:buSzPts val="2460"/>
              <a:buChar char="●"/>
            </a:pPr>
            <a:r>
              <a:rPr b="1" lang="en-US" sz="2900"/>
              <a:t>_______________________</a:t>
            </a:r>
            <a:r>
              <a:rPr b="1" lang="en-US" sz="2900"/>
              <a:t>: </a:t>
            </a:r>
            <a:r>
              <a:rPr lang="en-US" sz="2900"/>
              <a:t>cereals that are purchased cooked and ready for the table</a:t>
            </a:r>
            <a:endParaRPr sz="2900"/>
          </a:p>
          <a:p>
            <a:pPr indent="-227330" lvl="0" marL="228600" rtl="0" algn="l">
              <a:lnSpc>
                <a:spcPct val="90000"/>
              </a:lnSpc>
              <a:spcBef>
                <a:spcPts val="1400"/>
              </a:spcBef>
              <a:spcAft>
                <a:spcPts val="0"/>
              </a:spcAft>
              <a:buClr>
                <a:srgbClr val="6600CC"/>
              </a:buClr>
              <a:buSzPts val="2460"/>
              <a:buChar char="●"/>
            </a:pPr>
            <a:r>
              <a:rPr b="1" lang="en-US" sz="2900"/>
              <a:t>_________________</a:t>
            </a:r>
            <a:r>
              <a:rPr b="1" lang="en-US" sz="2900"/>
              <a:t>: </a:t>
            </a:r>
            <a:r>
              <a:rPr lang="en-US" sz="2900"/>
              <a:t>to increase in volume</a:t>
            </a:r>
            <a:endParaRPr sz="2900"/>
          </a:p>
          <a:p>
            <a:pPr indent="-227330" lvl="0" marL="228600" rtl="0" algn="l">
              <a:lnSpc>
                <a:spcPct val="90000"/>
              </a:lnSpc>
              <a:spcBef>
                <a:spcPts val="1400"/>
              </a:spcBef>
              <a:spcAft>
                <a:spcPts val="0"/>
              </a:spcAft>
              <a:buClr>
                <a:srgbClr val="6600CC"/>
              </a:buClr>
              <a:buSzPts val="2460"/>
              <a:buChar char="●"/>
            </a:pPr>
            <a:r>
              <a:rPr b="1" lang="en-US" sz="2900"/>
              <a:t>_________________</a:t>
            </a:r>
            <a:r>
              <a:rPr b="1" lang="en-US" sz="2900"/>
              <a:t>: </a:t>
            </a:r>
            <a:r>
              <a:rPr lang="en-US" sz="2900"/>
              <a:t>setting aside a food product after cooking</a:t>
            </a:r>
            <a:endParaRPr sz="2900"/>
          </a:p>
          <a:p>
            <a:pPr indent="-227330" lvl="0" marL="228600" rtl="0" algn="l">
              <a:lnSpc>
                <a:spcPct val="90000"/>
              </a:lnSpc>
              <a:spcBef>
                <a:spcPts val="1400"/>
              </a:spcBef>
              <a:spcAft>
                <a:spcPts val="0"/>
              </a:spcAft>
              <a:buClr>
                <a:srgbClr val="6600CC"/>
              </a:buClr>
              <a:buSzPts val="2460"/>
              <a:buChar char="●"/>
            </a:pPr>
            <a:r>
              <a:rPr b="1" lang="en-US" sz="2900"/>
              <a:t>_________________</a:t>
            </a:r>
            <a:r>
              <a:rPr b="1" lang="en-US" sz="2900"/>
              <a:t>: </a:t>
            </a:r>
            <a:r>
              <a:rPr lang="en-US" sz="2900"/>
              <a:t>cereals such as rice that require cooking before serving</a:t>
            </a:r>
            <a:endParaRPr sz="2900"/>
          </a:p>
          <a:p>
            <a:pPr indent="-227330" lvl="0" marL="228600" rtl="0" algn="l">
              <a:lnSpc>
                <a:spcPct val="90000"/>
              </a:lnSpc>
              <a:spcBef>
                <a:spcPts val="1400"/>
              </a:spcBef>
              <a:spcAft>
                <a:spcPts val="1600"/>
              </a:spcAft>
              <a:buClr>
                <a:srgbClr val="6600CC"/>
              </a:buClr>
              <a:buSzPts val="2460"/>
              <a:buChar char="●"/>
            </a:pPr>
            <a:r>
              <a:rPr b="1" lang="en-US" sz="2900"/>
              <a:t>_________________</a:t>
            </a:r>
            <a:r>
              <a:rPr b="1" lang="en-US" sz="2900"/>
              <a:t>: </a:t>
            </a:r>
            <a:r>
              <a:rPr lang="en-US" sz="2900"/>
              <a:t>root (such as carrot or beet), stem (such as celery or asparagus), leaf (such as lettuce or Brussels sprout), flower (such as broccoli or cauliflower), seed (such as peas or corn), tuber (such as potato), or bulb (such as onion) portions of plants which may be used for food</a:t>
            </a:r>
            <a:endParaRPr sz="2900"/>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gtEl>
                                        <p:attrNameLst>
                                          <p:attrName>style.visibility</p:attrName>
                                        </p:attrNameLst>
                                      </p:cBhvr>
                                      <p:to>
                                        <p:strVal val="visible"/>
                                      </p:to>
                                    </p:set>
                                    <p:animEffect filter="fade" transition="in">
                                      <p:cBhvr>
                                        <p:cTn dur="1000"/>
                                        <p:tgtEl>
                                          <p:spTgt spid="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xEl>
                                              <p:pRg end="0" st="0"/>
                                            </p:txEl>
                                          </p:spTgt>
                                        </p:tgtEl>
                                        <p:attrNameLst>
                                          <p:attrName>style.visibility</p:attrName>
                                        </p:attrNameLst>
                                      </p:cBhvr>
                                      <p:to>
                                        <p:strVal val="visible"/>
                                      </p:to>
                                    </p:set>
                                    <p:animEffect filter="fade" transition="in">
                                      <p:cBhvr>
                                        <p:cTn dur="1000"/>
                                        <p:tgtEl>
                                          <p:spTgt spid="8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xEl>
                                              <p:pRg end="1" st="1"/>
                                            </p:txEl>
                                          </p:spTgt>
                                        </p:tgtEl>
                                        <p:attrNameLst>
                                          <p:attrName>style.visibility</p:attrName>
                                        </p:attrNameLst>
                                      </p:cBhvr>
                                      <p:to>
                                        <p:strVal val="visible"/>
                                      </p:to>
                                    </p:set>
                                    <p:animEffect filter="fade" transition="in">
                                      <p:cBhvr>
                                        <p:cTn dur="1000"/>
                                        <p:tgtEl>
                                          <p:spTgt spid="8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xEl>
                                              <p:pRg end="2" st="2"/>
                                            </p:txEl>
                                          </p:spTgt>
                                        </p:tgtEl>
                                        <p:attrNameLst>
                                          <p:attrName>style.visibility</p:attrName>
                                        </p:attrNameLst>
                                      </p:cBhvr>
                                      <p:to>
                                        <p:strVal val="visible"/>
                                      </p:to>
                                    </p:set>
                                    <p:animEffect filter="fade" transition="in">
                                      <p:cBhvr>
                                        <p:cTn dur="1000"/>
                                        <p:tgtEl>
                                          <p:spTgt spid="8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xEl>
                                              <p:pRg end="3" st="3"/>
                                            </p:txEl>
                                          </p:spTgt>
                                        </p:tgtEl>
                                        <p:attrNameLst>
                                          <p:attrName>style.visibility</p:attrName>
                                        </p:attrNameLst>
                                      </p:cBhvr>
                                      <p:to>
                                        <p:strVal val="visible"/>
                                      </p:to>
                                    </p:set>
                                    <p:animEffect filter="fade" transition="in">
                                      <p:cBhvr>
                                        <p:cTn dur="1000"/>
                                        <p:tgtEl>
                                          <p:spTgt spid="8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xEl>
                                              <p:pRg end="4" st="4"/>
                                            </p:txEl>
                                          </p:spTgt>
                                        </p:tgtEl>
                                        <p:attrNameLst>
                                          <p:attrName>style.visibility</p:attrName>
                                        </p:attrNameLst>
                                      </p:cBhvr>
                                      <p:to>
                                        <p:strVal val="visible"/>
                                      </p:to>
                                    </p:set>
                                    <p:animEffect filter="fade" transition="in">
                                      <p:cBhvr>
                                        <p:cTn dur="1000"/>
                                        <p:tgtEl>
                                          <p:spTgt spid="86">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9"/>
          <p:cNvSpPr txBox="1"/>
          <p:nvPr>
            <p:ph type="title"/>
          </p:nvPr>
        </p:nvSpPr>
        <p:spPr>
          <a:xfrm>
            <a:off x="1143000" y="609600"/>
            <a:ext cx="9875400" cy="8706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Nutrients in Fruits and Vegetables</a:t>
            </a:r>
            <a:br>
              <a:rPr lang="en-US"/>
            </a:br>
            <a:r>
              <a:rPr lang="en-US" sz="1600">
                <a:solidFill>
                  <a:srgbClr val="6600CC"/>
                </a:solidFill>
              </a:rPr>
              <a:t>Objective 1</a:t>
            </a:r>
            <a:endParaRPr sz="1600">
              <a:solidFill>
                <a:srgbClr val="6600CC"/>
              </a:solidFill>
            </a:endParaRPr>
          </a:p>
        </p:txBody>
      </p:sp>
      <p:sp>
        <p:nvSpPr>
          <p:cNvPr id="92" name="Google Shape;92;p19"/>
          <p:cNvSpPr txBox="1"/>
          <p:nvPr>
            <p:ph idx="1" type="body"/>
          </p:nvPr>
        </p:nvSpPr>
        <p:spPr>
          <a:xfrm>
            <a:off x="641400" y="1914325"/>
            <a:ext cx="10538700" cy="4558800"/>
          </a:xfrm>
          <a:prstGeom prst="rect">
            <a:avLst/>
          </a:prstGeom>
          <a:noFill/>
          <a:ln>
            <a:noFill/>
          </a:ln>
        </p:spPr>
        <p:txBody>
          <a:bodyPr anchorCtr="0" anchor="t" bIns="45700" lIns="91425" spcFirstLastPara="1" rIns="91425" wrap="square" tIns="45700">
            <a:normAutofit/>
          </a:bodyPr>
          <a:lstStyle/>
          <a:p>
            <a:pPr indent="0" lvl="0" marL="45720" rtl="0" algn="l">
              <a:lnSpc>
                <a:spcPct val="90000"/>
              </a:lnSpc>
              <a:spcBef>
                <a:spcPts val="0"/>
              </a:spcBef>
              <a:spcAft>
                <a:spcPts val="0"/>
              </a:spcAft>
              <a:buSzPts val="1760"/>
              <a:buNone/>
            </a:pPr>
            <a:r>
              <a:rPr lang="en-US" sz="3600"/>
              <a:t>Nutrients in Fruits</a:t>
            </a:r>
            <a:endParaRPr sz="3600"/>
          </a:p>
          <a:p>
            <a:pPr indent="-271780" lvl="0" marL="228600" rtl="0" algn="l">
              <a:lnSpc>
                <a:spcPct val="90000"/>
              </a:lnSpc>
              <a:spcBef>
                <a:spcPts val="1400"/>
              </a:spcBef>
              <a:spcAft>
                <a:spcPts val="0"/>
              </a:spcAft>
              <a:buClr>
                <a:srgbClr val="6600CC"/>
              </a:buClr>
              <a:buSzPts val="3160"/>
              <a:buChar char="●"/>
            </a:pPr>
            <a:r>
              <a:rPr lang="en-US" sz="3600"/>
              <a:t>__________________— Deep yellow/orange fruits such as tangerines, apricots, peaches, and yellow melons </a:t>
            </a:r>
            <a:endParaRPr sz="3600"/>
          </a:p>
          <a:p>
            <a:pPr indent="-271780" lvl="0" marL="228600" rtl="0" algn="l">
              <a:lnSpc>
                <a:spcPct val="90000"/>
              </a:lnSpc>
              <a:spcBef>
                <a:spcPts val="1400"/>
              </a:spcBef>
              <a:spcAft>
                <a:spcPts val="1600"/>
              </a:spcAft>
              <a:buClr>
                <a:srgbClr val="6600CC"/>
              </a:buClr>
              <a:buSzPts val="3160"/>
              <a:buChar char="●"/>
            </a:pPr>
            <a:r>
              <a:rPr lang="en-US" sz="3600"/>
              <a:t>__________________— Cantaloupes, strawberries, citrus fruits such as oranges, limes, grapefruits, and lemons</a:t>
            </a:r>
            <a:endParaRPr sz="3600"/>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2"/>
                                        </p:tgtEl>
                                        <p:attrNameLst>
                                          <p:attrName>style.visibility</p:attrName>
                                        </p:attrNameLst>
                                      </p:cBhvr>
                                      <p:to>
                                        <p:strVal val="visible"/>
                                      </p:to>
                                    </p:set>
                                    <p:animEffect filter="fade" transition="in">
                                      <p:cBhvr>
                                        <p:cTn dur="1000"/>
                                        <p:tgtEl>
                                          <p:spTgt spid="9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2">
                                            <p:txEl>
                                              <p:pRg end="0" st="0"/>
                                            </p:txEl>
                                          </p:spTgt>
                                        </p:tgtEl>
                                        <p:attrNameLst>
                                          <p:attrName>style.visibility</p:attrName>
                                        </p:attrNameLst>
                                      </p:cBhvr>
                                      <p:to>
                                        <p:strVal val="visible"/>
                                      </p:to>
                                    </p:set>
                                    <p:animEffect filter="fade" transition="in">
                                      <p:cBhvr>
                                        <p:cTn dur="1000"/>
                                        <p:tgtEl>
                                          <p:spTgt spid="9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2">
                                            <p:txEl>
                                              <p:pRg end="1" st="1"/>
                                            </p:txEl>
                                          </p:spTgt>
                                        </p:tgtEl>
                                        <p:attrNameLst>
                                          <p:attrName>style.visibility</p:attrName>
                                        </p:attrNameLst>
                                      </p:cBhvr>
                                      <p:to>
                                        <p:strVal val="visible"/>
                                      </p:to>
                                    </p:set>
                                    <p:animEffect filter="fade" transition="in">
                                      <p:cBhvr>
                                        <p:cTn dur="1000"/>
                                        <p:tgtEl>
                                          <p:spTgt spid="9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2">
                                            <p:txEl>
                                              <p:pRg end="2" st="2"/>
                                            </p:txEl>
                                          </p:spTgt>
                                        </p:tgtEl>
                                        <p:attrNameLst>
                                          <p:attrName>style.visibility</p:attrName>
                                        </p:attrNameLst>
                                      </p:cBhvr>
                                      <p:to>
                                        <p:strVal val="visible"/>
                                      </p:to>
                                    </p:set>
                                    <p:animEffect filter="fade" transition="in">
                                      <p:cBhvr>
                                        <p:cTn dur="1000"/>
                                        <p:tgtEl>
                                          <p:spTgt spid="92">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20"/>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Nutrients in Fruits and Vegetables</a:t>
            </a:r>
            <a:br>
              <a:rPr lang="en-US"/>
            </a:br>
            <a:r>
              <a:rPr lang="en-US" sz="1600">
                <a:solidFill>
                  <a:srgbClr val="6600CC"/>
                </a:solidFill>
              </a:rPr>
              <a:t>Objective 1</a:t>
            </a:r>
            <a:endParaRPr sz="1600">
              <a:solidFill>
                <a:srgbClr val="6600CC"/>
              </a:solidFill>
            </a:endParaRPr>
          </a:p>
        </p:txBody>
      </p:sp>
      <p:sp>
        <p:nvSpPr>
          <p:cNvPr id="98" name="Google Shape;98;p20"/>
          <p:cNvSpPr txBox="1"/>
          <p:nvPr>
            <p:ph idx="1" type="body"/>
          </p:nvPr>
        </p:nvSpPr>
        <p:spPr>
          <a:xfrm>
            <a:off x="1143001" y="2057400"/>
            <a:ext cx="9875519" cy="4038600"/>
          </a:xfrm>
          <a:prstGeom prst="rect">
            <a:avLst/>
          </a:prstGeom>
          <a:noFill/>
          <a:ln>
            <a:noFill/>
          </a:ln>
        </p:spPr>
        <p:txBody>
          <a:bodyPr anchorCtr="0" anchor="t" bIns="45700" lIns="91425" spcFirstLastPara="1" rIns="91425" wrap="square" tIns="45700">
            <a:noAutofit/>
          </a:bodyPr>
          <a:lstStyle/>
          <a:p>
            <a:pPr indent="0" lvl="0" marL="45720" rtl="0" algn="l">
              <a:lnSpc>
                <a:spcPct val="90000"/>
              </a:lnSpc>
              <a:spcBef>
                <a:spcPts val="0"/>
              </a:spcBef>
              <a:spcAft>
                <a:spcPts val="0"/>
              </a:spcAft>
              <a:buSzPts val="1760"/>
              <a:buNone/>
            </a:pPr>
            <a:r>
              <a:rPr lang="en-US" sz="3400"/>
              <a:t>Nutrients in Vegetables</a:t>
            </a:r>
            <a:endParaRPr sz="3400"/>
          </a:p>
          <a:p>
            <a:pPr indent="-259080" lvl="0" marL="228600" rtl="0" algn="l">
              <a:lnSpc>
                <a:spcPct val="90000"/>
              </a:lnSpc>
              <a:spcBef>
                <a:spcPts val="1400"/>
              </a:spcBef>
              <a:spcAft>
                <a:spcPts val="0"/>
              </a:spcAft>
              <a:buClr>
                <a:srgbClr val="6600CC"/>
              </a:buClr>
              <a:buSzPts val="2960"/>
              <a:buChar char="●"/>
            </a:pPr>
            <a:r>
              <a:rPr lang="en-US" sz="3400"/>
              <a:t>____________________ — Dark green vegetables such as broccoli and spinach, bright yellow/orange vegetables such as sweet potatoes, carrots, and squash</a:t>
            </a:r>
            <a:endParaRPr sz="3400"/>
          </a:p>
          <a:p>
            <a:pPr indent="-259080" lvl="0" marL="228600" rtl="0" algn="l">
              <a:lnSpc>
                <a:spcPct val="90000"/>
              </a:lnSpc>
              <a:spcBef>
                <a:spcPts val="1400"/>
              </a:spcBef>
              <a:spcAft>
                <a:spcPts val="0"/>
              </a:spcAft>
              <a:buClr>
                <a:srgbClr val="6600CC"/>
              </a:buClr>
              <a:buSzPts val="2960"/>
              <a:buChar char="●"/>
            </a:pPr>
            <a:r>
              <a:rPr lang="en-US" sz="3400"/>
              <a:t>____________________ — Broccoli, green peppers, Brussels sprouts, raw cabbage </a:t>
            </a:r>
            <a:endParaRPr sz="3400"/>
          </a:p>
          <a:p>
            <a:pPr indent="-259080" lvl="0" marL="228600" rtl="0" algn="l">
              <a:lnSpc>
                <a:spcPct val="90000"/>
              </a:lnSpc>
              <a:spcBef>
                <a:spcPts val="1400"/>
              </a:spcBef>
              <a:spcAft>
                <a:spcPts val="1600"/>
              </a:spcAft>
              <a:buClr>
                <a:srgbClr val="6600CC"/>
              </a:buClr>
              <a:buSzPts val="2960"/>
              <a:buChar char="●"/>
            </a:pPr>
            <a:r>
              <a:rPr lang="en-US" sz="3400"/>
              <a:t>____________________— Corn and potatoes</a:t>
            </a:r>
            <a:endParaRPr sz="3400"/>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8">
                                            <p:txEl>
                                              <p:pRg end="0" st="0"/>
                                            </p:txEl>
                                          </p:spTgt>
                                        </p:tgtEl>
                                        <p:attrNameLst>
                                          <p:attrName>style.visibility</p:attrName>
                                        </p:attrNameLst>
                                      </p:cBhvr>
                                      <p:to>
                                        <p:strVal val="visible"/>
                                      </p:to>
                                    </p:set>
                                    <p:animEffect filter="fade" transition="in">
                                      <p:cBhvr>
                                        <p:cTn dur="1000"/>
                                        <p:tgtEl>
                                          <p:spTgt spid="9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8">
                                            <p:txEl>
                                              <p:pRg end="1" st="1"/>
                                            </p:txEl>
                                          </p:spTgt>
                                        </p:tgtEl>
                                        <p:attrNameLst>
                                          <p:attrName>style.visibility</p:attrName>
                                        </p:attrNameLst>
                                      </p:cBhvr>
                                      <p:to>
                                        <p:strVal val="visible"/>
                                      </p:to>
                                    </p:set>
                                    <p:animEffect filter="fade" transition="in">
                                      <p:cBhvr>
                                        <p:cTn dur="1000"/>
                                        <p:tgtEl>
                                          <p:spTgt spid="98">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8">
                                            <p:txEl>
                                              <p:pRg end="2" st="2"/>
                                            </p:txEl>
                                          </p:spTgt>
                                        </p:tgtEl>
                                        <p:attrNameLst>
                                          <p:attrName>style.visibility</p:attrName>
                                        </p:attrNameLst>
                                      </p:cBhvr>
                                      <p:to>
                                        <p:strVal val="visible"/>
                                      </p:to>
                                    </p:set>
                                    <p:animEffect filter="fade" transition="in">
                                      <p:cBhvr>
                                        <p:cTn dur="1000"/>
                                        <p:tgtEl>
                                          <p:spTgt spid="98">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8">
                                            <p:txEl>
                                              <p:pRg end="3" st="3"/>
                                            </p:txEl>
                                          </p:spTgt>
                                        </p:tgtEl>
                                        <p:attrNameLst>
                                          <p:attrName>style.visibility</p:attrName>
                                        </p:attrNameLst>
                                      </p:cBhvr>
                                      <p:to>
                                        <p:strVal val="visible"/>
                                      </p:to>
                                    </p:set>
                                    <p:animEffect filter="fade" transition="in">
                                      <p:cBhvr>
                                        <p:cTn dur="1000"/>
                                        <p:tgtEl>
                                          <p:spTgt spid="98">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21"/>
          <p:cNvSpPr txBox="1"/>
          <p:nvPr>
            <p:ph type="title"/>
          </p:nvPr>
        </p:nvSpPr>
        <p:spPr>
          <a:xfrm>
            <a:off x="1143000" y="609600"/>
            <a:ext cx="9875400" cy="1058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t>Selecting Fruits and Vegetables</a:t>
            </a:r>
            <a:br>
              <a:rPr lang="en-US"/>
            </a:br>
            <a:r>
              <a:rPr lang="en-US" sz="1600">
                <a:solidFill>
                  <a:srgbClr val="6600CC"/>
                </a:solidFill>
              </a:rPr>
              <a:t>Objective </a:t>
            </a:r>
            <a:r>
              <a:rPr lang="en-US" sz="1600"/>
              <a:t>2</a:t>
            </a:r>
            <a:endParaRPr sz="1600">
              <a:solidFill>
                <a:srgbClr val="6600CC"/>
              </a:solidFill>
            </a:endParaRPr>
          </a:p>
        </p:txBody>
      </p:sp>
      <p:sp>
        <p:nvSpPr>
          <p:cNvPr id="104" name="Google Shape;104;p21"/>
          <p:cNvSpPr txBox="1"/>
          <p:nvPr>
            <p:ph idx="1" type="body"/>
          </p:nvPr>
        </p:nvSpPr>
        <p:spPr>
          <a:xfrm>
            <a:off x="678675" y="1864975"/>
            <a:ext cx="10696500" cy="4221300"/>
          </a:xfrm>
          <a:prstGeom prst="rect">
            <a:avLst/>
          </a:prstGeom>
          <a:noFill/>
          <a:ln>
            <a:noFill/>
          </a:ln>
        </p:spPr>
        <p:txBody>
          <a:bodyPr anchorCtr="0" anchor="t" bIns="45700" lIns="91425" spcFirstLastPara="1" rIns="91425" wrap="square" tIns="45700">
            <a:noAutofit/>
          </a:bodyPr>
          <a:lstStyle/>
          <a:p>
            <a:pPr indent="-240030" lvl="0" marL="228600" rtl="0" algn="l">
              <a:lnSpc>
                <a:spcPct val="90000"/>
              </a:lnSpc>
              <a:spcBef>
                <a:spcPts val="0"/>
              </a:spcBef>
              <a:spcAft>
                <a:spcPts val="0"/>
              </a:spcAft>
              <a:buClr>
                <a:srgbClr val="6600CC"/>
              </a:buClr>
              <a:buSzPts val="2660"/>
              <a:buChar char="●"/>
            </a:pPr>
            <a:r>
              <a:rPr lang="en-US" sz="3100"/>
              <a:t>Nutritive value</a:t>
            </a:r>
            <a:endParaRPr sz="3100"/>
          </a:p>
          <a:p>
            <a:pPr indent="-240030" lvl="1" marL="457200" rtl="0" algn="l">
              <a:lnSpc>
                <a:spcPct val="90000"/>
              </a:lnSpc>
              <a:spcBef>
                <a:spcPts val="200"/>
              </a:spcBef>
              <a:spcAft>
                <a:spcPts val="0"/>
              </a:spcAft>
              <a:buSzPts val="2500"/>
              <a:buChar char="o"/>
            </a:pPr>
            <a:r>
              <a:rPr lang="en-US" sz="2900"/>
              <a:t>A variety of fruits and vegetables are ________________ to a healthy diet</a:t>
            </a:r>
            <a:endParaRPr sz="2900"/>
          </a:p>
          <a:p>
            <a:pPr indent="-240030" lvl="1" marL="457200" rtl="0" algn="l">
              <a:lnSpc>
                <a:spcPct val="90000"/>
              </a:lnSpc>
              <a:spcBef>
                <a:spcPts val="600"/>
              </a:spcBef>
              <a:spcAft>
                <a:spcPts val="0"/>
              </a:spcAft>
              <a:buSzPts val="2500"/>
              <a:buChar char="o"/>
            </a:pPr>
            <a:r>
              <a:rPr lang="en-US" sz="2900"/>
              <a:t>Intended use and grade of fruit/vegetable </a:t>
            </a:r>
            <a:endParaRPr sz="2900"/>
          </a:p>
          <a:p>
            <a:pPr indent="-240030" lvl="1" marL="457200" rtl="0" algn="l">
              <a:lnSpc>
                <a:spcPct val="90000"/>
              </a:lnSpc>
              <a:spcBef>
                <a:spcPts val="600"/>
              </a:spcBef>
              <a:spcAft>
                <a:spcPts val="0"/>
              </a:spcAft>
              <a:buSzPts val="2500"/>
              <a:buChar char="o"/>
            </a:pPr>
            <a:r>
              <a:rPr lang="en-US" sz="2900"/>
              <a:t>__________________________ or lower grades of vegetables, which are well-suited for some recipes, are often less expensive</a:t>
            </a:r>
            <a:endParaRPr sz="2900"/>
          </a:p>
          <a:p>
            <a:pPr indent="-240030" lvl="1" marL="457200" rtl="0" algn="l">
              <a:lnSpc>
                <a:spcPct val="90000"/>
              </a:lnSpc>
              <a:spcBef>
                <a:spcPts val="600"/>
              </a:spcBef>
              <a:spcAft>
                <a:spcPts val="0"/>
              </a:spcAft>
              <a:buSzPts val="2500"/>
              <a:buChar char="o"/>
            </a:pPr>
            <a:r>
              <a:rPr lang="en-US" sz="2900"/>
              <a:t>Example: _____________________ are perfect for banana bread, and often cost less than unripe bananas</a:t>
            </a:r>
            <a:endParaRPr sz="2900"/>
          </a:p>
          <a:p>
            <a:pPr indent="-71120" lvl="0" marL="228600" rtl="0" algn="l">
              <a:lnSpc>
                <a:spcPct val="90000"/>
              </a:lnSpc>
              <a:spcBef>
                <a:spcPts val="1800"/>
              </a:spcBef>
              <a:spcAft>
                <a:spcPts val="1600"/>
              </a:spcAft>
              <a:buClr>
                <a:srgbClr val="6600CC"/>
              </a:buClr>
              <a:buSzPts val="1760"/>
              <a:buNone/>
            </a:pPr>
            <a:r>
              <a:t/>
            </a:r>
            <a:endParaRPr sz="3100"/>
          </a:p>
        </p:txBody>
      </p:sp>
    </p:spTree>
  </p:cSld>
  <p:clrMapOvr>
    <a:masterClrMapping/>
  </p:clrMapOvr>
  <mc:AlternateContent>
    <mc:Choice Requires="p14">
      <p:transition spd="slow" p14:dur="700">
        <p:fad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22"/>
          <p:cNvSpPr txBox="1"/>
          <p:nvPr>
            <p:ph type="title"/>
          </p:nvPr>
        </p:nvSpPr>
        <p:spPr>
          <a:xfrm>
            <a:off x="1143075" y="431975"/>
            <a:ext cx="9875400" cy="2883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138461"/>
              <a:buFont typeface="Corbel"/>
              <a:buNone/>
            </a:pPr>
            <a:r>
              <a:rPr lang="en-US" sz="3178"/>
              <a:t>Selecting Fruits and Vegetables</a:t>
            </a:r>
            <a:br>
              <a:rPr lang="en-US"/>
            </a:br>
            <a:r>
              <a:rPr lang="en-US" sz="1600">
                <a:solidFill>
                  <a:srgbClr val="6600CC"/>
                </a:solidFill>
              </a:rPr>
              <a:t>Objective </a:t>
            </a:r>
            <a:r>
              <a:rPr lang="en-US" sz="1600"/>
              <a:t>2</a:t>
            </a:r>
            <a:endParaRPr sz="1600">
              <a:solidFill>
                <a:srgbClr val="6600CC"/>
              </a:solidFill>
            </a:endParaRPr>
          </a:p>
        </p:txBody>
      </p:sp>
      <p:sp>
        <p:nvSpPr>
          <p:cNvPr id="110" name="Google Shape;110;p22"/>
          <p:cNvSpPr txBox="1"/>
          <p:nvPr>
            <p:ph idx="1" type="body"/>
          </p:nvPr>
        </p:nvSpPr>
        <p:spPr>
          <a:xfrm>
            <a:off x="611800" y="888075"/>
            <a:ext cx="10406700" cy="5476800"/>
          </a:xfrm>
          <a:prstGeom prst="rect">
            <a:avLst/>
          </a:prstGeom>
          <a:noFill/>
          <a:ln>
            <a:noFill/>
          </a:ln>
        </p:spPr>
        <p:txBody>
          <a:bodyPr anchorCtr="0" anchor="t" bIns="45700" lIns="91425" spcFirstLastPara="1" rIns="91425" wrap="square" tIns="45700">
            <a:noAutofit/>
          </a:bodyPr>
          <a:lstStyle/>
          <a:p>
            <a:pPr indent="-220980" lvl="0" marL="228600" rtl="0" algn="l">
              <a:lnSpc>
                <a:spcPct val="90000"/>
              </a:lnSpc>
              <a:spcBef>
                <a:spcPts val="0"/>
              </a:spcBef>
              <a:spcAft>
                <a:spcPts val="0"/>
              </a:spcAft>
              <a:buClr>
                <a:srgbClr val="6600CC"/>
              </a:buClr>
              <a:buSzPts val="2360"/>
              <a:buChar char="●"/>
            </a:pPr>
            <a:r>
              <a:rPr lang="en-US" sz="2800"/>
              <a:t>__________________________________________</a:t>
            </a:r>
            <a:endParaRPr sz="2800"/>
          </a:p>
          <a:p>
            <a:pPr indent="-220980" lvl="1" marL="457200" rtl="0" algn="l">
              <a:lnSpc>
                <a:spcPct val="90000"/>
              </a:lnSpc>
              <a:spcBef>
                <a:spcPts val="200"/>
              </a:spcBef>
              <a:spcAft>
                <a:spcPts val="0"/>
              </a:spcAft>
              <a:buSzPts val="2200"/>
              <a:buChar char="o"/>
            </a:pPr>
            <a:r>
              <a:rPr lang="en-US" sz="2600"/>
              <a:t>Fruits and vegetables in season are usually cheaper and more plentiful</a:t>
            </a:r>
            <a:endParaRPr sz="2600"/>
          </a:p>
          <a:p>
            <a:pPr indent="-220980" lvl="1" marL="457200" rtl="0" algn="l">
              <a:lnSpc>
                <a:spcPct val="90000"/>
              </a:lnSpc>
              <a:spcBef>
                <a:spcPts val="600"/>
              </a:spcBef>
              <a:spcAft>
                <a:spcPts val="0"/>
              </a:spcAft>
              <a:buSzPts val="2200"/>
              <a:buChar char="o"/>
            </a:pPr>
            <a:r>
              <a:rPr lang="en-US" sz="2600"/>
              <a:t>In-season fruits and vegetables are usually a higher quality</a:t>
            </a:r>
            <a:endParaRPr sz="2600"/>
          </a:p>
          <a:p>
            <a:pPr indent="-220980" lvl="0" marL="228600" rtl="0" algn="l">
              <a:lnSpc>
                <a:spcPct val="90000"/>
              </a:lnSpc>
              <a:spcBef>
                <a:spcPts val="1800"/>
              </a:spcBef>
              <a:spcAft>
                <a:spcPts val="0"/>
              </a:spcAft>
              <a:buClr>
                <a:srgbClr val="6600CC"/>
              </a:buClr>
              <a:buSzPts val="2360"/>
              <a:buChar char="●"/>
            </a:pPr>
            <a:r>
              <a:rPr lang="en-US" sz="2800"/>
              <a:t>__________________________________________</a:t>
            </a:r>
            <a:endParaRPr sz="2800"/>
          </a:p>
          <a:p>
            <a:pPr indent="-220980" lvl="1" marL="457200" rtl="0" algn="l">
              <a:lnSpc>
                <a:spcPct val="90000"/>
              </a:lnSpc>
              <a:spcBef>
                <a:spcPts val="200"/>
              </a:spcBef>
              <a:spcAft>
                <a:spcPts val="0"/>
              </a:spcAft>
              <a:buSzPts val="2200"/>
              <a:buChar char="o"/>
            </a:pPr>
            <a:r>
              <a:rPr lang="en-US" sz="2600"/>
              <a:t>Good quality fresh fruits and vegetables are free from blemishes, mold, and bruises</a:t>
            </a:r>
            <a:endParaRPr sz="2600"/>
          </a:p>
          <a:p>
            <a:pPr indent="-220980" lvl="1" marL="457200" rtl="0" algn="l">
              <a:lnSpc>
                <a:spcPct val="90000"/>
              </a:lnSpc>
              <a:spcBef>
                <a:spcPts val="600"/>
              </a:spcBef>
              <a:spcAft>
                <a:spcPts val="0"/>
              </a:spcAft>
              <a:buSzPts val="2200"/>
              <a:buChar char="o"/>
            </a:pPr>
            <a:r>
              <a:rPr lang="en-US" sz="2600"/>
              <a:t>They are also crisper and/or firmer</a:t>
            </a:r>
            <a:endParaRPr sz="2600"/>
          </a:p>
          <a:p>
            <a:pPr indent="-220980" lvl="0" marL="228600" rtl="0" algn="l">
              <a:lnSpc>
                <a:spcPct val="90000"/>
              </a:lnSpc>
              <a:spcBef>
                <a:spcPts val="1800"/>
              </a:spcBef>
              <a:spcAft>
                <a:spcPts val="0"/>
              </a:spcAft>
              <a:buClr>
                <a:srgbClr val="6600CC"/>
              </a:buClr>
              <a:buSzPts val="2360"/>
              <a:buChar char="●"/>
            </a:pPr>
            <a:r>
              <a:rPr lang="en-US" sz="2800"/>
              <a:t>__________________________________________ </a:t>
            </a:r>
            <a:endParaRPr sz="2800"/>
          </a:p>
          <a:p>
            <a:pPr indent="-220980" lvl="1" marL="457200" rtl="0" algn="l">
              <a:lnSpc>
                <a:spcPct val="90000"/>
              </a:lnSpc>
              <a:spcBef>
                <a:spcPts val="200"/>
              </a:spcBef>
              <a:spcAft>
                <a:spcPts val="0"/>
              </a:spcAft>
              <a:buSzPts val="2200"/>
              <a:buChar char="o"/>
            </a:pPr>
            <a:r>
              <a:rPr lang="en-US" sz="2600"/>
              <a:t>Consider the intended use as well as the length of time it will be kept before use</a:t>
            </a:r>
            <a:endParaRPr sz="2600"/>
          </a:p>
          <a:p>
            <a:pPr indent="-220980" lvl="1" marL="457200" rtl="0" algn="l">
              <a:lnSpc>
                <a:spcPct val="90000"/>
              </a:lnSpc>
              <a:spcBef>
                <a:spcPts val="600"/>
              </a:spcBef>
              <a:spcAft>
                <a:spcPts val="0"/>
              </a:spcAft>
              <a:buSzPts val="2200"/>
              <a:buChar char="o"/>
            </a:pPr>
            <a:r>
              <a:rPr lang="en-US" sz="2600"/>
              <a:t>Example: if you need to use an avocado tomorrow, do not buy one today that is firm and unripe</a:t>
            </a:r>
            <a:endParaRPr sz="2600"/>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
                                        </p:tgtEl>
                                        <p:attrNameLst>
                                          <p:attrName>style.visibility</p:attrName>
                                        </p:attrNameLst>
                                      </p:cBhvr>
                                      <p:to>
                                        <p:strVal val="visible"/>
                                      </p:to>
                                    </p:set>
                                    <p:animEffect filter="fade" transition="in">
                                      <p:cBhvr>
                                        <p:cTn dur="1000"/>
                                        <p:tgtEl>
                                          <p:spTgt spid="11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
                                            <p:txEl>
                                              <p:pRg end="0" st="0"/>
                                            </p:txEl>
                                          </p:spTgt>
                                        </p:tgtEl>
                                        <p:attrNameLst>
                                          <p:attrName>style.visibility</p:attrName>
                                        </p:attrNameLst>
                                      </p:cBhvr>
                                      <p:to>
                                        <p:strVal val="visible"/>
                                      </p:to>
                                    </p:set>
                                    <p:animEffect filter="fade" transition="in">
                                      <p:cBhvr>
                                        <p:cTn dur="1000"/>
                                        <p:tgtEl>
                                          <p:spTgt spid="11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
                                            <p:txEl>
                                              <p:pRg end="1" st="1"/>
                                            </p:txEl>
                                          </p:spTgt>
                                        </p:tgtEl>
                                        <p:attrNameLst>
                                          <p:attrName>style.visibility</p:attrName>
                                        </p:attrNameLst>
                                      </p:cBhvr>
                                      <p:to>
                                        <p:strVal val="visible"/>
                                      </p:to>
                                    </p:set>
                                    <p:animEffect filter="fade" transition="in">
                                      <p:cBhvr>
                                        <p:cTn dur="1000"/>
                                        <p:tgtEl>
                                          <p:spTgt spid="11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
                                            <p:txEl>
                                              <p:pRg end="2" st="2"/>
                                            </p:txEl>
                                          </p:spTgt>
                                        </p:tgtEl>
                                        <p:attrNameLst>
                                          <p:attrName>style.visibility</p:attrName>
                                        </p:attrNameLst>
                                      </p:cBhvr>
                                      <p:to>
                                        <p:strVal val="visible"/>
                                      </p:to>
                                    </p:set>
                                    <p:animEffect filter="fade" transition="in">
                                      <p:cBhvr>
                                        <p:cTn dur="1000"/>
                                        <p:tgtEl>
                                          <p:spTgt spid="11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
                                            <p:txEl>
                                              <p:pRg end="3" st="3"/>
                                            </p:txEl>
                                          </p:spTgt>
                                        </p:tgtEl>
                                        <p:attrNameLst>
                                          <p:attrName>style.visibility</p:attrName>
                                        </p:attrNameLst>
                                      </p:cBhvr>
                                      <p:to>
                                        <p:strVal val="visible"/>
                                      </p:to>
                                    </p:set>
                                    <p:animEffect filter="fade" transition="in">
                                      <p:cBhvr>
                                        <p:cTn dur="1000"/>
                                        <p:tgtEl>
                                          <p:spTgt spid="110">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
                                            <p:txEl>
                                              <p:pRg end="4" st="4"/>
                                            </p:txEl>
                                          </p:spTgt>
                                        </p:tgtEl>
                                        <p:attrNameLst>
                                          <p:attrName>style.visibility</p:attrName>
                                        </p:attrNameLst>
                                      </p:cBhvr>
                                      <p:to>
                                        <p:strVal val="visible"/>
                                      </p:to>
                                    </p:set>
                                    <p:animEffect filter="fade" transition="in">
                                      <p:cBhvr>
                                        <p:cTn dur="1000"/>
                                        <p:tgtEl>
                                          <p:spTgt spid="110">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
                                            <p:txEl>
                                              <p:pRg end="5" st="5"/>
                                            </p:txEl>
                                          </p:spTgt>
                                        </p:tgtEl>
                                        <p:attrNameLst>
                                          <p:attrName>style.visibility</p:attrName>
                                        </p:attrNameLst>
                                      </p:cBhvr>
                                      <p:to>
                                        <p:strVal val="visible"/>
                                      </p:to>
                                    </p:set>
                                    <p:animEffect filter="fade" transition="in">
                                      <p:cBhvr>
                                        <p:cTn dur="1000"/>
                                        <p:tgtEl>
                                          <p:spTgt spid="110">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
                                            <p:txEl>
                                              <p:pRg end="6" st="6"/>
                                            </p:txEl>
                                          </p:spTgt>
                                        </p:tgtEl>
                                        <p:attrNameLst>
                                          <p:attrName>style.visibility</p:attrName>
                                        </p:attrNameLst>
                                      </p:cBhvr>
                                      <p:to>
                                        <p:strVal val="visible"/>
                                      </p:to>
                                    </p:set>
                                    <p:animEffect filter="fade" transition="in">
                                      <p:cBhvr>
                                        <p:cTn dur="1000"/>
                                        <p:tgtEl>
                                          <p:spTgt spid="110">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
                                            <p:txEl>
                                              <p:pRg end="7" st="7"/>
                                            </p:txEl>
                                          </p:spTgt>
                                        </p:tgtEl>
                                        <p:attrNameLst>
                                          <p:attrName>style.visibility</p:attrName>
                                        </p:attrNameLst>
                                      </p:cBhvr>
                                      <p:to>
                                        <p:strVal val="visible"/>
                                      </p:to>
                                    </p:set>
                                    <p:animEffect filter="fade" transition="in">
                                      <p:cBhvr>
                                        <p:cTn dur="1000"/>
                                        <p:tgtEl>
                                          <p:spTgt spid="110">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
                                            <p:txEl>
                                              <p:pRg end="8" st="8"/>
                                            </p:txEl>
                                          </p:spTgt>
                                        </p:tgtEl>
                                        <p:attrNameLst>
                                          <p:attrName>style.visibility</p:attrName>
                                        </p:attrNameLst>
                                      </p:cBhvr>
                                      <p:to>
                                        <p:strVal val="visible"/>
                                      </p:to>
                                    </p:set>
                                    <p:animEffect filter="fade" transition="in">
                                      <p:cBhvr>
                                        <p:cTn dur="1000"/>
                                        <p:tgtEl>
                                          <p:spTgt spid="110">
                                            <p:txEl>
                                              <p:pRg end="8" st="8"/>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23"/>
          <p:cNvSpPr txBox="1"/>
          <p:nvPr>
            <p:ph type="title"/>
          </p:nvPr>
        </p:nvSpPr>
        <p:spPr>
          <a:xfrm>
            <a:off x="1044325" y="96475"/>
            <a:ext cx="6978000" cy="5844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600CC"/>
              </a:buClr>
              <a:buSzPct val="275000"/>
              <a:buFont typeface="Corbel"/>
              <a:buNone/>
            </a:pPr>
            <a:r>
              <a:rPr lang="en-US"/>
              <a:t>Selecting Fruits and Vegetables</a:t>
            </a:r>
            <a:br>
              <a:rPr lang="en-US"/>
            </a:br>
            <a:r>
              <a:rPr lang="en-US" sz="1600">
                <a:solidFill>
                  <a:srgbClr val="6600CC"/>
                </a:solidFill>
              </a:rPr>
              <a:t>Objective </a:t>
            </a:r>
            <a:r>
              <a:rPr lang="en-US" sz="1600"/>
              <a:t>2</a:t>
            </a:r>
            <a:endParaRPr sz="1600">
              <a:solidFill>
                <a:srgbClr val="6600CC"/>
              </a:solidFill>
            </a:endParaRPr>
          </a:p>
        </p:txBody>
      </p:sp>
      <p:sp>
        <p:nvSpPr>
          <p:cNvPr id="116" name="Google Shape;116;p23"/>
          <p:cNvSpPr txBox="1"/>
          <p:nvPr>
            <p:ph idx="1" type="body"/>
          </p:nvPr>
        </p:nvSpPr>
        <p:spPr>
          <a:xfrm>
            <a:off x="365100" y="957150"/>
            <a:ext cx="11328000" cy="5535900"/>
          </a:xfrm>
          <a:prstGeom prst="rect">
            <a:avLst/>
          </a:prstGeom>
          <a:noFill/>
          <a:ln>
            <a:noFill/>
          </a:ln>
        </p:spPr>
        <p:txBody>
          <a:bodyPr anchorCtr="0" anchor="t" bIns="45700" lIns="91425" spcFirstLastPara="1" rIns="91425" wrap="square" tIns="45700">
            <a:noAutofit/>
          </a:bodyPr>
          <a:lstStyle/>
          <a:p>
            <a:pPr indent="-227330" lvl="0" marL="228600" rtl="0" algn="l">
              <a:lnSpc>
                <a:spcPct val="90000"/>
              </a:lnSpc>
              <a:spcBef>
                <a:spcPts val="0"/>
              </a:spcBef>
              <a:spcAft>
                <a:spcPts val="0"/>
              </a:spcAft>
              <a:buClr>
                <a:srgbClr val="6600CC"/>
              </a:buClr>
              <a:buSzPts val="2460"/>
              <a:buChar char="●"/>
            </a:pPr>
            <a:r>
              <a:rPr lang="en-US" sz="3100"/>
              <a:t>Quantity needed </a:t>
            </a:r>
            <a:endParaRPr sz="3100"/>
          </a:p>
          <a:p>
            <a:pPr indent="-227330" lvl="1" marL="457200" rtl="0" algn="l">
              <a:lnSpc>
                <a:spcPct val="90000"/>
              </a:lnSpc>
              <a:spcBef>
                <a:spcPts val="200"/>
              </a:spcBef>
              <a:spcAft>
                <a:spcPts val="0"/>
              </a:spcAft>
              <a:buSzPts val="2300"/>
              <a:buChar char="o"/>
            </a:pPr>
            <a:r>
              <a:rPr lang="en-US" sz="2600"/>
              <a:t>When purchasing fresh _____________ and ____________, buy only the amount you are able to use before they _________________</a:t>
            </a:r>
            <a:endParaRPr sz="2600"/>
          </a:p>
          <a:p>
            <a:pPr indent="-227330" lvl="1" marL="457200" rtl="0" algn="l">
              <a:lnSpc>
                <a:spcPct val="90000"/>
              </a:lnSpc>
              <a:spcBef>
                <a:spcPts val="600"/>
              </a:spcBef>
              <a:spcAft>
                <a:spcPts val="0"/>
              </a:spcAft>
              <a:buSzPts val="2300"/>
              <a:buChar char="o"/>
            </a:pPr>
            <a:r>
              <a:rPr lang="en-US" sz="2600"/>
              <a:t>Fresh fruits and vegetables deteriorate quickly after __________________</a:t>
            </a:r>
            <a:endParaRPr sz="2600"/>
          </a:p>
          <a:p>
            <a:pPr indent="-227330" lvl="0" marL="228600" rtl="0" algn="l">
              <a:lnSpc>
                <a:spcPct val="90000"/>
              </a:lnSpc>
              <a:spcBef>
                <a:spcPts val="1800"/>
              </a:spcBef>
              <a:spcAft>
                <a:spcPts val="0"/>
              </a:spcAft>
              <a:buClr>
                <a:srgbClr val="6600CC"/>
              </a:buClr>
              <a:buSzPts val="2460"/>
              <a:buChar char="●"/>
            </a:pPr>
            <a:r>
              <a:rPr lang="en-US" sz="3100"/>
              <a:t>Storage available </a:t>
            </a:r>
            <a:endParaRPr sz="3100"/>
          </a:p>
          <a:p>
            <a:pPr indent="-227330" lvl="1" marL="457200" rtl="0" algn="l">
              <a:lnSpc>
                <a:spcPct val="90000"/>
              </a:lnSpc>
              <a:spcBef>
                <a:spcPts val="200"/>
              </a:spcBef>
              <a:spcAft>
                <a:spcPts val="0"/>
              </a:spcAft>
              <a:buSzPts val="2300"/>
              <a:buChar char="o"/>
            </a:pPr>
            <a:r>
              <a:rPr lang="en-US" sz="2600"/>
              <a:t>Ripened fruits and vegetables are _____________, and most should be stored in the fruit and vegetable drawer of the refrigerator to prevent quick loss of ____________</a:t>
            </a:r>
            <a:endParaRPr sz="2600"/>
          </a:p>
          <a:p>
            <a:pPr indent="-227330" lvl="1" marL="457200" rtl="0" algn="l">
              <a:lnSpc>
                <a:spcPct val="90000"/>
              </a:lnSpc>
              <a:spcBef>
                <a:spcPts val="600"/>
              </a:spcBef>
              <a:spcAft>
                <a:spcPts val="0"/>
              </a:spcAft>
              <a:buSzPts val="2300"/>
              <a:buChar char="o"/>
            </a:pPr>
            <a:r>
              <a:rPr lang="en-US" sz="2600"/>
              <a:t>When grocery shopping, pick up frozen fruits and vegetables last, and then store them in the freezer as soon as possible</a:t>
            </a:r>
            <a:endParaRPr sz="2600"/>
          </a:p>
          <a:p>
            <a:pPr indent="-227330" lvl="1" marL="457200" rtl="0" algn="l">
              <a:lnSpc>
                <a:spcPct val="90000"/>
              </a:lnSpc>
              <a:spcBef>
                <a:spcPts val="600"/>
              </a:spcBef>
              <a:spcAft>
                <a:spcPts val="0"/>
              </a:spcAft>
              <a:buSzPts val="2300"/>
              <a:buChar char="o"/>
            </a:pPr>
            <a:r>
              <a:rPr lang="en-US" sz="2600"/>
              <a:t>_____________________________ should be stored in a cool, dark, dry place</a:t>
            </a:r>
            <a:endParaRPr sz="2600"/>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6"/>
                                        </p:tgtEl>
                                        <p:attrNameLst>
                                          <p:attrName>style.visibility</p:attrName>
                                        </p:attrNameLst>
                                      </p:cBhvr>
                                      <p:to>
                                        <p:strVal val="visible"/>
                                      </p:to>
                                    </p:set>
                                    <p:animEffect filter="fade" transition="in">
                                      <p:cBhvr>
                                        <p:cTn dur="1000"/>
                                        <p:tgtEl>
                                          <p:spTgt spid="11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6">
                                            <p:txEl>
                                              <p:pRg end="0" st="0"/>
                                            </p:txEl>
                                          </p:spTgt>
                                        </p:tgtEl>
                                        <p:attrNameLst>
                                          <p:attrName>style.visibility</p:attrName>
                                        </p:attrNameLst>
                                      </p:cBhvr>
                                      <p:to>
                                        <p:strVal val="visible"/>
                                      </p:to>
                                    </p:set>
                                    <p:animEffect filter="fade" transition="in">
                                      <p:cBhvr>
                                        <p:cTn dur="1000"/>
                                        <p:tgtEl>
                                          <p:spTgt spid="11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6">
                                            <p:txEl>
                                              <p:pRg end="1" st="1"/>
                                            </p:txEl>
                                          </p:spTgt>
                                        </p:tgtEl>
                                        <p:attrNameLst>
                                          <p:attrName>style.visibility</p:attrName>
                                        </p:attrNameLst>
                                      </p:cBhvr>
                                      <p:to>
                                        <p:strVal val="visible"/>
                                      </p:to>
                                    </p:set>
                                    <p:animEffect filter="fade" transition="in">
                                      <p:cBhvr>
                                        <p:cTn dur="1000"/>
                                        <p:tgtEl>
                                          <p:spTgt spid="11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6">
                                            <p:txEl>
                                              <p:pRg end="2" st="2"/>
                                            </p:txEl>
                                          </p:spTgt>
                                        </p:tgtEl>
                                        <p:attrNameLst>
                                          <p:attrName>style.visibility</p:attrName>
                                        </p:attrNameLst>
                                      </p:cBhvr>
                                      <p:to>
                                        <p:strVal val="visible"/>
                                      </p:to>
                                    </p:set>
                                    <p:animEffect filter="fade" transition="in">
                                      <p:cBhvr>
                                        <p:cTn dur="1000"/>
                                        <p:tgtEl>
                                          <p:spTgt spid="11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6">
                                            <p:txEl>
                                              <p:pRg end="3" st="3"/>
                                            </p:txEl>
                                          </p:spTgt>
                                        </p:tgtEl>
                                        <p:attrNameLst>
                                          <p:attrName>style.visibility</p:attrName>
                                        </p:attrNameLst>
                                      </p:cBhvr>
                                      <p:to>
                                        <p:strVal val="visible"/>
                                      </p:to>
                                    </p:set>
                                    <p:animEffect filter="fade" transition="in">
                                      <p:cBhvr>
                                        <p:cTn dur="1000"/>
                                        <p:tgtEl>
                                          <p:spTgt spid="11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6">
                                            <p:txEl>
                                              <p:pRg end="4" st="4"/>
                                            </p:txEl>
                                          </p:spTgt>
                                        </p:tgtEl>
                                        <p:attrNameLst>
                                          <p:attrName>style.visibility</p:attrName>
                                        </p:attrNameLst>
                                      </p:cBhvr>
                                      <p:to>
                                        <p:strVal val="visible"/>
                                      </p:to>
                                    </p:set>
                                    <p:animEffect filter="fade" transition="in">
                                      <p:cBhvr>
                                        <p:cTn dur="1000"/>
                                        <p:tgtEl>
                                          <p:spTgt spid="116">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6">
                                            <p:txEl>
                                              <p:pRg end="5" st="5"/>
                                            </p:txEl>
                                          </p:spTgt>
                                        </p:tgtEl>
                                        <p:attrNameLst>
                                          <p:attrName>style.visibility</p:attrName>
                                        </p:attrNameLst>
                                      </p:cBhvr>
                                      <p:to>
                                        <p:strVal val="visible"/>
                                      </p:to>
                                    </p:set>
                                    <p:animEffect filter="fade" transition="in">
                                      <p:cBhvr>
                                        <p:cTn dur="1000"/>
                                        <p:tgtEl>
                                          <p:spTgt spid="116">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6">
                                            <p:txEl>
                                              <p:pRg end="6" st="6"/>
                                            </p:txEl>
                                          </p:spTgt>
                                        </p:tgtEl>
                                        <p:attrNameLst>
                                          <p:attrName>style.visibility</p:attrName>
                                        </p:attrNameLst>
                                      </p:cBhvr>
                                      <p:to>
                                        <p:strVal val="visible"/>
                                      </p:to>
                                    </p:set>
                                    <p:animEffect filter="fade" transition="in">
                                      <p:cBhvr>
                                        <p:cTn dur="1000"/>
                                        <p:tgtEl>
                                          <p:spTgt spid="116">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