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y="6858000" cx="9144000"/>
  <p:notesSz cx="6858000" cy="9144000"/>
  <p:embeddedFontLst>
    <p:embeddedFont>
      <p:font typeface="Raleway"/>
      <p:regular r:id="rId15"/>
      <p:bold r:id="rId16"/>
      <p:italic r:id="rId17"/>
      <p:boldItalic r:id="rId18"/>
    </p:embeddedFont>
    <p:embeddedFont>
      <p:font typeface="Lato"/>
      <p:regular r:id="rId19"/>
      <p:bold r:id="rId20"/>
      <p:italic r:id="rId21"/>
      <p:boldItalic r:id="rId22"/>
    </p:embeddedFont>
    <p:embeddedFont>
      <p:font typeface="Anaheim"/>
      <p:regular r:id="rId23"/>
      <p:bold r:id="rId24"/>
    </p:embeddedFont>
    <p:embeddedFont>
      <p:font typeface="Barrio"/>
      <p:regular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Lato-bold.fntdata"/><Relationship Id="rId22" Type="http://schemas.openxmlformats.org/officeDocument/2006/relationships/font" Target="fonts/Lato-boldItalic.fntdata"/><Relationship Id="rId21" Type="http://schemas.openxmlformats.org/officeDocument/2006/relationships/font" Target="fonts/Lato-italic.fntdata"/><Relationship Id="rId24" Type="http://schemas.openxmlformats.org/officeDocument/2006/relationships/font" Target="fonts/Anaheim-bold.fntdata"/><Relationship Id="rId23" Type="http://schemas.openxmlformats.org/officeDocument/2006/relationships/font" Target="fonts/Anaheim-regular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5" Type="http://schemas.openxmlformats.org/officeDocument/2006/relationships/font" Target="fonts/Barrio-regular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font" Target="fonts/Raleway-regular.fntdata"/><Relationship Id="rId14" Type="http://schemas.openxmlformats.org/officeDocument/2006/relationships/slide" Target="slides/slide10.xml"/><Relationship Id="rId17" Type="http://schemas.openxmlformats.org/officeDocument/2006/relationships/font" Target="fonts/Raleway-italic.fntdata"/><Relationship Id="rId16" Type="http://schemas.openxmlformats.org/officeDocument/2006/relationships/font" Target="fonts/Raleway-bold.fntdata"/><Relationship Id="rId19" Type="http://schemas.openxmlformats.org/officeDocument/2006/relationships/font" Target="fonts/Lato-regular.fntdata"/><Relationship Id="rId18" Type="http://schemas.openxmlformats.org/officeDocument/2006/relationships/font" Target="fonts/Raleway-bold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a734dc6e56_0_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a734dc6e56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7901ad1003_0_8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7901ad1003_0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7901ad1003_0_9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7901ad1003_0_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4717739e81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g4717739e81_1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a734dc6e56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a734dc6e5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lt2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650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30392" y="1588427"/>
            <a:ext cx="745763" cy="61102"/>
            <a:chOff x="4580561" y="2589004"/>
            <a:chExt cx="1064464" cy="2520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" name="Google Shape;14;p2"/>
          <p:cNvSpPr txBox="1"/>
          <p:nvPr>
            <p:ph type="ctrTitle"/>
          </p:nvPr>
        </p:nvSpPr>
        <p:spPr>
          <a:xfrm>
            <a:off x="729450" y="1763267"/>
            <a:ext cx="7688100" cy="221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729627" y="4230533"/>
            <a:ext cx="7688100" cy="72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536302" y="6333134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dk1"/>
        </a:solid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oogle Shape;74;p11"/>
          <p:cNvGrpSpPr/>
          <p:nvPr/>
        </p:nvGrpSpPr>
        <p:grpSpPr>
          <a:xfrm>
            <a:off x="830392" y="5558926"/>
            <a:ext cx="745763" cy="61102"/>
            <a:chOff x="4580561" y="2589004"/>
            <a:chExt cx="1064464" cy="25200"/>
          </a:xfrm>
        </p:grpSpPr>
        <p:sp>
          <p:nvSpPr>
            <p:cNvPr id="75" name="Google Shape;75;p1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" name="Google Shape;76;p1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7" name="Google Shape;77;p11"/>
          <p:cNvSpPr txBox="1"/>
          <p:nvPr>
            <p:ph hasCustomPrompt="1" type="title"/>
          </p:nvPr>
        </p:nvSpPr>
        <p:spPr>
          <a:xfrm>
            <a:off x="729450" y="978600"/>
            <a:ext cx="7688400" cy="165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8" name="Google Shape;78;p11"/>
          <p:cNvSpPr txBox="1"/>
          <p:nvPr>
            <p:ph idx="1" type="body"/>
          </p:nvPr>
        </p:nvSpPr>
        <p:spPr>
          <a:xfrm>
            <a:off x="729450" y="3030517"/>
            <a:ext cx="7688400" cy="210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9" name="Google Shape;79;p11"/>
          <p:cNvSpPr txBox="1"/>
          <p:nvPr>
            <p:ph idx="12" type="sldNum"/>
          </p:nvPr>
        </p:nvSpPr>
        <p:spPr>
          <a:xfrm>
            <a:off x="8536302" y="6333134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2"/>
          <p:cNvSpPr txBox="1"/>
          <p:nvPr>
            <p:ph idx="12" type="sldNum"/>
          </p:nvPr>
        </p:nvSpPr>
        <p:spPr>
          <a:xfrm>
            <a:off x="8536302" y="6333134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">
  <p:cSld name="TITLE_1">
    <p:bg>
      <p:bgPr>
        <a:solidFill>
          <a:schemeClr val="lt1"/>
        </a:solidFill>
      </p:bgPr>
    </p:bg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3"/>
          <p:cNvSpPr txBox="1"/>
          <p:nvPr>
            <p:ph type="ctrTitle"/>
          </p:nvPr>
        </p:nvSpPr>
        <p:spPr>
          <a:xfrm>
            <a:off x="685800" y="990600"/>
            <a:ext cx="8229600" cy="190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3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3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3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3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3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3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3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3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3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4" name="Google Shape;84;p13"/>
          <p:cNvSpPr txBox="1"/>
          <p:nvPr>
            <p:ph idx="1" type="subTitle"/>
          </p:nvPr>
        </p:nvSpPr>
        <p:spPr>
          <a:xfrm>
            <a:off x="4673600" y="2927350"/>
            <a:ext cx="4013100" cy="182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" lvl="0" marL="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●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85750" lvl="1" marL="74295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●"/>
              <a:defRPr b="0" i="0" sz="2400" u="none" cap="none" strike="noStrike"/>
            </a:lvl2pPr>
            <a:lvl3pPr indent="-241300" lvl="2" marL="1143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●"/>
              <a:defRPr b="0" i="0" sz="2000" u="none" cap="none" strike="noStrike"/>
            </a:lvl3pPr>
            <a:lvl4pPr indent="-244475" lvl="3" marL="16002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●"/>
              <a:defRPr b="0" i="0" sz="1800" u="none" cap="none" strike="noStrike"/>
            </a:lvl4pPr>
            <a:lvl5pPr indent="-254000" lvl="4" marL="2057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●"/>
              <a:defRPr b="0" i="0" sz="1800" u="none" cap="none" strike="noStrike"/>
            </a:lvl5pPr>
            <a:lvl6pPr indent="-228600" lvl="5" marL="25146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●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29718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●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4290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●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38862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●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5" name="Google Shape;85;p13"/>
          <p:cNvSpPr txBox="1"/>
          <p:nvPr>
            <p:ph idx="2" type="title"/>
          </p:nvPr>
        </p:nvSpPr>
        <p:spPr>
          <a:xfrm>
            <a:off x="762000" y="762000"/>
            <a:ext cx="7924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6" name="Google Shape;86;p13"/>
          <p:cNvSpPr txBox="1"/>
          <p:nvPr>
            <p:ph idx="3" type="body"/>
          </p:nvPr>
        </p:nvSpPr>
        <p:spPr>
          <a:xfrm>
            <a:off x="838200" y="2362200"/>
            <a:ext cx="7692900" cy="372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●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2400"/>
            </a:lvl2pPr>
            <a:lvl3pPr indent="-298450" lvl="2" marL="1371600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2000"/>
            </a:lvl3pPr>
            <a:lvl4pPr indent="-298450" lvl="3" marL="182880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800"/>
            </a:lvl4pPr>
            <a:lvl5pPr indent="-298450" lvl="4" marL="2286000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800"/>
            </a:lvl5pPr>
            <a:lvl6pPr indent="-298450" lvl="5" marL="2743200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●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●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●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●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7" name="Google Shape;87;p13"/>
          <p:cNvSpPr txBox="1"/>
          <p:nvPr>
            <p:ph idx="10" type="dt"/>
          </p:nvPr>
        </p:nvSpPr>
        <p:spPr>
          <a:xfrm>
            <a:off x="2438400" y="6248400"/>
            <a:ext cx="2130300" cy="474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-88900" lvl="0" marL="0" marR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88" name="Google Shape;88;p13"/>
          <p:cNvSpPr txBox="1"/>
          <p:nvPr>
            <p:ph idx="11" type="ftr"/>
          </p:nvPr>
        </p:nvSpPr>
        <p:spPr>
          <a:xfrm>
            <a:off x="5791200" y="6248400"/>
            <a:ext cx="2897100" cy="474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400" u="none" cap="none" strike="noStrike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89" name="Google Shape;89;p13"/>
          <p:cNvSpPr txBox="1"/>
          <p:nvPr>
            <p:ph idx="12" type="sldNum"/>
          </p:nvPr>
        </p:nvSpPr>
        <p:spPr>
          <a:xfrm>
            <a:off x="84137" y="6242050"/>
            <a:ext cx="587400" cy="489000"/>
          </a:xfrm>
          <a:prstGeom prst="rect">
            <a:avLst/>
          </a:prstGeom>
          <a:noFill/>
          <a:ln>
            <a:noFill/>
          </a:ln>
        </p:spPr>
        <p:txBody>
          <a:bodyPr anchorCtr="1" anchor="b" bIns="91425" lIns="91425" spcFirstLastPara="1" rIns="91425" wrap="square" tIns="91425">
            <a:noAutofit/>
          </a:bodyPr>
          <a:lstStyle>
            <a:lvl1pPr indent="0" lvl="0" marL="0" marR="0" rtl="0" algn="l">
              <a:buNone/>
              <a:defRPr b="0" i="0" sz="2600" u="none" cap="none" strike="noStrike">
                <a:solidFill>
                  <a:schemeClr val="lt1"/>
                </a:solidFill>
              </a:defRPr>
            </a:lvl1pPr>
            <a:lvl2pPr indent="0" lvl="1" marL="0" marR="0" rtl="0" algn="l">
              <a:buNone/>
              <a:defRPr b="0" i="0" sz="2600" u="none" cap="none" strike="noStrike">
                <a:solidFill>
                  <a:schemeClr val="lt1"/>
                </a:solidFill>
              </a:defRPr>
            </a:lvl2pPr>
            <a:lvl3pPr indent="0" lvl="2" marL="0" marR="0" rtl="0" algn="l">
              <a:buNone/>
              <a:defRPr b="0" i="0" sz="2600" u="none" cap="none" strike="noStrike">
                <a:solidFill>
                  <a:schemeClr val="lt1"/>
                </a:solidFill>
              </a:defRPr>
            </a:lvl3pPr>
            <a:lvl4pPr indent="0" lvl="3" marL="0" marR="0" rtl="0" algn="l">
              <a:buNone/>
              <a:defRPr b="0" i="0" sz="2600" u="none" cap="none" strike="noStrike">
                <a:solidFill>
                  <a:schemeClr val="lt1"/>
                </a:solidFill>
              </a:defRPr>
            </a:lvl4pPr>
            <a:lvl5pPr indent="0" lvl="4" marL="0" marR="0" rtl="0" algn="l">
              <a:buNone/>
              <a:defRPr b="0" i="0" sz="2600" u="none" cap="none" strike="noStrike">
                <a:solidFill>
                  <a:schemeClr val="lt1"/>
                </a:solidFill>
              </a:defRPr>
            </a:lvl5pPr>
            <a:lvl6pPr indent="0" lvl="5" marL="0" marR="0" rtl="0" algn="l">
              <a:buNone/>
              <a:defRPr b="0" i="0" sz="2600" u="none" cap="none" strike="noStrike">
                <a:solidFill>
                  <a:schemeClr val="lt1"/>
                </a:solidFill>
              </a:defRPr>
            </a:lvl6pPr>
            <a:lvl7pPr indent="0" lvl="6" marL="0" marR="0" rtl="0" algn="l">
              <a:buNone/>
              <a:defRPr b="0" i="0" sz="2600" u="none" cap="none" strike="noStrike">
                <a:solidFill>
                  <a:schemeClr val="lt1"/>
                </a:solidFill>
              </a:defRPr>
            </a:lvl7pPr>
            <a:lvl8pPr indent="0" lvl="7" marL="0" marR="0" rtl="0" algn="l">
              <a:buNone/>
              <a:defRPr b="0" i="0" sz="2600" u="none" cap="none" strike="noStrike">
                <a:solidFill>
                  <a:schemeClr val="lt1"/>
                </a:solidFill>
              </a:defRPr>
            </a:lvl8pPr>
            <a:lvl9pPr indent="0" lvl="8" marL="0" marR="0" rtl="0" algn="l">
              <a:buNone/>
              <a:defRPr b="0" i="0" sz="2600" u="none" cap="none" strike="noStrike">
                <a:solidFill>
                  <a:schemeClr val="lt1"/>
                </a:solidFill>
              </a:defRPr>
            </a:lvl9pPr>
          </a:lstStyle>
          <a:p>
            <a:pPr indent="-88900" lvl="0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1" marL="0" rtl="0" algn="r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 sz="1000">
              <a:solidFill>
                <a:schemeClr val="accent1"/>
              </a:solidFill>
            </a:endParaRPr>
          </a:p>
          <a:p>
            <a:pPr indent="-88900" lvl="2" marL="0" rtl="0" algn="r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 sz="1000">
              <a:solidFill>
                <a:schemeClr val="accent1"/>
              </a:solidFill>
            </a:endParaRPr>
          </a:p>
          <a:p>
            <a:pPr indent="-88900" lvl="3" marL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 sz="1000">
              <a:solidFill>
                <a:schemeClr val="accent1"/>
              </a:solidFill>
            </a:endParaRPr>
          </a:p>
          <a:p>
            <a:pPr indent="-88900" lvl="4" marL="0" rtl="0" algn="r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 sz="1000">
              <a:solidFill>
                <a:schemeClr val="accent1"/>
              </a:solidFill>
            </a:endParaRPr>
          </a:p>
          <a:p>
            <a:pPr indent="-88900" lvl="5" marL="0" rtl="0" algn="r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 sz="1000">
              <a:solidFill>
                <a:schemeClr val="accent1"/>
              </a:solidFill>
            </a:endParaRPr>
          </a:p>
          <a:p>
            <a:pPr indent="-88900" lvl="6" marL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 sz="1000">
              <a:solidFill>
                <a:schemeClr val="accent1"/>
              </a:solidFill>
            </a:endParaRPr>
          </a:p>
          <a:p>
            <a:pPr indent="-88900" lvl="7" marL="0" rtl="0" algn="r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 sz="1000">
              <a:solidFill>
                <a:schemeClr val="accent1"/>
              </a:solidFill>
            </a:endParaRPr>
          </a:p>
          <a:p>
            <a:pPr indent="-88900" lvl="8" marL="0" rtl="0" algn="r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 sz="1000">
              <a:solidFill>
                <a:schemeClr val="accent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3"/>
          <p:cNvGrpSpPr/>
          <p:nvPr/>
        </p:nvGrpSpPr>
        <p:grpSpPr>
          <a:xfrm>
            <a:off x="830392" y="1588427"/>
            <a:ext cx="745763" cy="61102"/>
            <a:chOff x="4580561" y="2589004"/>
            <a:chExt cx="1064464" cy="25200"/>
          </a:xfrm>
        </p:grpSpPr>
        <p:sp>
          <p:nvSpPr>
            <p:cNvPr id="19" name="Google Shape;19;p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1" name="Google Shape;21;p3"/>
          <p:cNvSpPr txBox="1"/>
          <p:nvPr>
            <p:ph type="title"/>
          </p:nvPr>
        </p:nvSpPr>
        <p:spPr>
          <a:xfrm>
            <a:off x="729450" y="1763267"/>
            <a:ext cx="7688400" cy="202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8536302" y="6333134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/>
          <p:nvPr/>
        </p:nvSpPr>
        <p:spPr>
          <a:xfrm>
            <a:off x="0" y="0"/>
            <a:ext cx="9144000" cy="650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5" name="Google Shape;25;p4"/>
          <p:cNvGrpSpPr/>
          <p:nvPr/>
        </p:nvGrpSpPr>
        <p:grpSpPr>
          <a:xfrm>
            <a:off x="830392" y="1588427"/>
            <a:ext cx="745763" cy="61102"/>
            <a:chOff x="4580561" y="2589004"/>
            <a:chExt cx="1064464" cy="25200"/>
          </a:xfrm>
        </p:grpSpPr>
        <p:sp>
          <p:nvSpPr>
            <p:cNvPr id="26" name="Google Shape;26;p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" name="Google Shape;27;p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8" name="Google Shape;28;p4"/>
          <p:cNvSpPr txBox="1"/>
          <p:nvPr>
            <p:ph type="title"/>
          </p:nvPr>
        </p:nvSpPr>
        <p:spPr>
          <a:xfrm>
            <a:off x="729450" y="1758200"/>
            <a:ext cx="7688700" cy="71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29" name="Google Shape;29;p4"/>
          <p:cNvSpPr txBox="1"/>
          <p:nvPr>
            <p:ph idx="1" type="body"/>
          </p:nvPr>
        </p:nvSpPr>
        <p:spPr>
          <a:xfrm>
            <a:off x="729450" y="2771833"/>
            <a:ext cx="7688700" cy="301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8536302" y="6333134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0" y="0"/>
            <a:ext cx="9144000" cy="650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3" name="Google Shape;33;p5"/>
          <p:cNvGrpSpPr/>
          <p:nvPr/>
        </p:nvGrpSpPr>
        <p:grpSpPr>
          <a:xfrm>
            <a:off x="830392" y="1588427"/>
            <a:ext cx="745763" cy="61102"/>
            <a:chOff x="4580561" y="2589004"/>
            <a:chExt cx="1064464" cy="25200"/>
          </a:xfrm>
        </p:grpSpPr>
        <p:sp>
          <p:nvSpPr>
            <p:cNvPr id="34" name="Google Shape;34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" name="Google Shape;35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6" name="Google Shape;36;p5"/>
          <p:cNvSpPr txBox="1"/>
          <p:nvPr>
            <p:ph type="title"/>
          </p:nvPr>
        </p:nvSpPr>
        <p:spPr>
          <a:xfrm>
            <a:off x="729450" y="1758200"/>
            <a:ext cx="7688400" cy="71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37" name="Google Shape;37;p5"/>
          <p:cNvSpPr txBox="1"/>
          <p:nvPr>
            <p:ph idx="1" type="body"/>
          </p:nvPr>
        </p:nvSpPr>
        <p:spPr>
          <a:xfrm>
            <a:off x="729325" y="2771833"/>
            <a:ext cx="3774300" cy="301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2" type="body"/>
          </p:nvPr>
        </p:nvSpPr>
        <p:spPr>
          <a:xfrm>
            <a:off x="4643604" y="2771833"/>
            <a:ext cx="3774300" cy="301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2" type="sldNum"/>
          </p:nvPr>
        </p:nvSpPr>
        <p:spPr>
          <a:xfrm>
            <a:off x="8536302" y="6333134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0" y="0"/>
            <a:ext cx="9144000" cy="650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2" name="Google Shape;42;p6"/>
          <p:cNvGrpSpPr/>
          <p:nvPr/>
        </p:nvGrpSpPr>
        <p:grpSpPr>
          <a:xfrm>
            <a:off x="830392" y="1588427"/>
            <a:ext cx="745763" cy="61102"/>
            <a:chOff x="4580561" y="2589004"/>
            <a:chExt cx="1064464" cy="25200"/>
          </a:xfrm>
        </p:grpSpPr>
        <p:sp>
          <p:nvSpPr>
            <p:cNvPr id="43" name="Google Shape;43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" name="Google Shape;44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5" name="Google Shape;45;p6"/>
          <p:cNvSpPr txBox="1"/>
          <p:nvPr>
            <p:ph type="title"/>
          </p:nvPr>
        </p:nvSpPr>
        <p:spPr>
          <a:xfrm>
            <a:off x="729450" y="1758200"/>
            <a:ext cx="7688400" cy="71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6" name="Google Shape;46;p6"/>
          <p:cNvSpPr txBox="1"/>
          <p:nvPr>
            <p:ph idx="12" type="sldNum"/>
          </p:nvPr>
        </p:nvSpPr>
        <p:spPr>
          <a:xfrm>
            <a:off x="8536302" y="6333134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/>
          <p:nvPr/>
        </p:nvSpPr>
        <p:spPr>
          <a:xfrm>
            <a:off x="0" y="0"/>
            <a:ext cx="9144000" cy="650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9" name="Google Shape;49;p7"/>
          <p:cNvGrpSpPr/>
          <p:nvPr/>
        </p:nvGrpSpPr>
        <p:grpSpPr>
          <a:xfrm>
            <a:off x="830392" y="1588427"/>
            <a:ext cx="745763" cy="61102"/>
            <a:chOff x="4580561" y="2589004"/>
            <a:chExt cx="1064464" cy="25200"/>
          </a:xfrm>
        </p:grpSpPr>
        <p:sp>
          <p:nvSpPr>
            <p:cNvPr id="50" name="Google Shape;50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" name="Google Shape;51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2" name="Google Shape;52;p7"/>
          <p:cNvSpPr txBox="1"/>
          <p:nvPr>
            <p:ph type="title"/>
          </p:nvPr>
        </p:nvSpPr>
        <p:spPr>
          <a:xfrm>
            <a:off x="730000" y="1758200"/>
            <a:ext cx="3300900" cy="184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53" name="Google Shape;53;p7"/>
          <p:cNvSpPr txBox="1"/>
          <p:nvPr>
            <p:ph idx="1" type="body"/>
          </p:nvPr>
        </p:nvSpPr>
        <p:spPr>
          <a:xfrm>
            <a:off x="721225" y="3708967"/>
            <a:ext cx="3300900" cy="213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4" name="Google Shape;54;p7"/>
          <p:cNvSpPr txBox="1"/>
          <p:nvPr>
            <p:ph idx="12" type="sldNum"/>
          </p:nvPr>
        </p:nvSpPr>
        <p:spPr>
          <a:xfrm>
            <a:off x="8536302" y="6333134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8"/>
          <p:cNvGrpSpPr/>
          <p:nvPr/>
        </p:nvGrpSpPr>
        <p:grpSpPr>
          <a:xfrm>
            <a:off x="830392" y="5558926"/>
            <a:ext cx="745763" cy="61102"/>
            <a:chOff x="4580561" y="2589004"/>
            <a:chExt cx="1064464" cy="25200"/>
          </a:xfrm>
        </p:grpSpPr>
        <p:sp>
          <p:nvSpPr>
            <p:cNvPr id="57" name="Google Shape;57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" name="Google Shape;58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9" name="Google Shape;59;p8"/>
          <p:cNvSpPr txBox="1"/>
          <p:nvPr>
            <p:ph type="title"/>
          </p:nvPr>
        </p:nvSpPr>
        <p:spPr>
          <a:xfrm>
            <a:off x="729450" y="1152400"/>
            <a:ext cx="7021200" cy="3980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0" name="Google Shape;60;p8"/>
          <p:cNvSpPr txBox="1"/>
          <p:nvPr>
            <p:ph idx="12" type="sldNum"/>
          </p:nvPr>
        </p:nvSpPr>
        <p:spPr>
          <a:xfrm>
            <a:off x="8536302" y="6333134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63" name="Google Shape;63;p9"/>
          <p:cNvGrpSpPr/>
          <p:nvPr/>
        </p:nvGrpSpPr>
        <p:grpSpPr>
          <a:xfrm>
            <a:off x="830392" y="1588427"/>
            <a:ext cx="745763" cy="61102"/>
            <a:chOff x="4580561" y="2589004"/>
            <a:chExt cx="1064464" cy="25200"/>
          </a:xfrm>
        </p:grpSpPr>
        <p:sp>
          <p:nvSpPr>
            <p:cNvPr id="64" name="Google Shape;64;p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" name="Google Shape;65;p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6" name="Google Shape;66;p9"/>
          <p:cNvSpPr txBox="1"/>
          <p:nvPr>
            <p:ph type="title"/>
          </p:nvPr>
        </p:nvSpPr>
        <p:spPr>
          <a:xfrm>
            <a:off x="730000" y="1758200"/>
            <a:ext cx="3300900" cy="224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67" name="Google Shape;67;p9"/>
          <p:cNvSpPr txBox="1"/>
          <p:nvPr>
            <p:ph idx="1" type="subTitle"/>
          </p:nvPr>
        </p:nvSpPr>
        <p:spPr>
          <a:xfrm>
            <a:off x="724950" y="4215367"/>
            <a:ext cx="3300900" cy="1011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68" name="Google Shape;68;p9"/>
          <p:cNvSpPr txBox="1"/>
          <p:nvPr>
            <p:ph idx="2" type="body"/>
          </p:nvPr>
        </p:nvSpPr>
        <p:spPr>
          <a:xfrm>
            <a:off x="5174225" y="1803500"/>
            <a:ext cx="3374400" cy="403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9" name="Google Shape;69;p9"/>
          <p:cNvSpPr txBox="1"/>
          <p:nvPr>
            <p:ph idx="12" type="sldNum"/>
          </p:nvPr>
        </p:nvSpPr>
        <p:spPr>
          <a:xfrm>
            <a:off x="8536302" y="6333134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0"/>
          <p:cNvSpPr txBox="1"/>
          <p:nvPr>
            <p:ph idx="1" type="body"/>
          </p:nvPr>
        </p:nvSpPr>
        <p:spPr>
          <a:xfrm>
            <a:off x="724950" y="5830068"/>
            <a:ext cx="7697400" cy="614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72" name="Google Shape;72;p10"/>
          <p:cNvSpPr txBox="1"/>
          <p:nvPr>
            <p:ph idx="12" type="sldNum"/>
          </p:nvPr>
        </p:nvSpPr>
        <p:spPr>
          <a:xfrm>
            <a:off x="8536302" y="6333134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treamline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845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845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845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845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845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845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845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845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536302" y="6333134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2.png"/><Relationship Id="rId4" Type="http://schemas.openxmlformats.org/officeDocument/2006/relationships/image" Target="../media/image16.gif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www.youtube.com/watch?v=UzQXw9EsR3k" TargetMode="External"/><Relationship Id="rId4" Type="http://schemas.openxmlformats.org/officeDocument/2006/relationships/image" Target="../media/image13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Relationship Id="rId4" Type="http://schemas.openxmlformats.org/officeDocument/2006/relationships/image" Target="../media/image2.png"/><Relationship Id="rId5" Type="http://schemas.openxmlformats.org/officeDocument/2006/relationships/image" Target="../media/image4.gif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7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png"/><Relationship Id="rId4" Type="http://schemas.openxmlformats.org/officeDocument/2006/relationships/image" Target="../media/image1.gif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www.foodnetwork.com/videos/how-to-make-an-omelet-0154935" TargetMode="External"/><Relationship Id="rId4" Type="http://schemas.openxmlformats.org/officeDocument/2006/relationships/hyperlink" Target="https://www.foodnetwork.com/videos/how-to-make-an-omelet-0154935" TargetMode="External"/><Relationship Id="rId5" Type="http://schemas.openxmlformats.org/officeDocument/2006/relationships/image" Target="../media/image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gif"/><Relationship Id="rId4" Type="http://schemas.openxmlformats.org/officeDocument/2006/relationships/image" Target="../media/image8.png"/><Relationship Id="rId5" Type="http://schemas.openxmlformats.org/officeDocument/2006/relationships/image" Target="../media/image3.png"/><Relationship Id="rId6" Type="http://schemas.openxmlformats.org/officeDocument/2006/relationships/image" Target="../media/image15.png"/><Relationship Id="rId7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14"/>
          <p:cNvPicPr preferRelativeResize="0"/>
          <p:nvPr/>
        </p:nvPicPr>
        <p:blipFill rotWithShape="1">
          <a:blip r:embed="rId3">
            <a:alphaModFix/>
          </a:blip>
          <a:srcRect b="-2850" l="2690" r="-2690" t="2850"/>
          <a:stretch/>
        </p:blipFill>
        <p:spPr>
          <a:xfrm>
            <a:off x="2425825" y="2055725"/>
            <a:ext cx="7934850" cy="3967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35750" y="3566301"/>
            <a:ext cx="1846400" cy="18464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4"/>
          <p:cNvSpPr txBox="1"/>
          <p:nvPr>
            <p:ph type="ctrTitle"/>
          </p:nvPr>
        </p:nvSpPr>
        <p:spPr>
          <a:xfrm>
            <a:off x="1451975" y="1218350"/>
            <a:ext cx="8229600" cy="190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rPr b="1" lang="en-US" sz="4800">
                <a:solidFill>
                  <a:schemeClr val="dk1"/>
                </a:solidFill>
                <a:latin typeface="Barrio"/>
                <a:ea typeface="Barrio"/>
                <a:cs typeface="Barrio"/>
                <a:sym typeface="Barrio"/>
              </a:rPr>
              <a:t>Cooking with Eggs</a:t>
            </a:r>
            <a:endParaRPr i="0" sz="4800" u="none" cap="none" strike="noStrike">
              <a:solidFill>
                <a:schemeClr val="dk2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3"/>
          <p:cNvSpPr txBox="1"/>
          <p:nvPr>
            <p:ph type="title"/>
          </p:nvPr>
        </p:nvSpPr>
        <p:spPr>
          <a:xfrm>
            <a:off x="792250" y="791050"/>
            <a:ext cx="7688700" cy="71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Egg Cookery Canvas Discussion</a:t>
            </a:r>
            <a:endParaRPr/>
          </a:p>
        </p:txBody>
      </p:sp>
      <p:pic>
        <p:nvPicPr>
          <p:cNvPr id="157" name="Google Shape;157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" y="2209800"/>
            <a:ext cx="8980725" cy="2831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Rouxbe (&quot;ROO-bee&quot;) offers online instructor-guided certification&#10;cooking courses available on-demand, at your own pace. &#10;&#10;Learn more about the courses we offer here: http://bit.ly/W3CEdb" id="101" name="Google Shape;101;p15" title="Egg Cooking Basics - &quot;Egg Anatomy&quot;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8738" y="62800"/>
            <a:ext cx="8352113" cy="6858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7"/>
          <p:cNvSpPr txBox="1"/>
          <p:nvPr>
            <p:ph type="title"/>
          </p:nvPr>
        </p:nvSpPr>
        <p:spPr>
          <a:xfrm>
            <a:off x="201925" y="261167"/>
            <a:ext cx="7688400" cy="202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rPr b="1" i="0" lang="en-US" sz="4800" u="none" cap="none" strike="noStrike">
                <a:solidFill>
                  <a:schemeClr val="dk2"/>
                </a:solidFill>
                <a:latin typeface="Barrio"/>
                <a:ea typeface="Barrio"/>
                <a:cs typeface="Barrio"/>
                <a:sym typeface="Barrio"/>
              </a:rPr>
              <a:t>Parts to Remember:</a:t>
            </a:r>
            <a:endParaRPr i="0" sz="4800" u="none" cap="none" strike="noStrike">
              <a:solidFill>
                <a:schemeClr val="dk2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112" name="Google Shape;112;p17"/>
          <p:cNvSpPr txBox="1"/>
          <p:nvPr>
            <p:ph idx="4294967295" type="body"/>
          </p:nvPr>
        </p:nvSpPr>
        <p:spPr>
          <a:xfrm>
            <a:off x="589450" y="1230794"/>
            <a:ext cx="7688700" cy="535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rPr b="1" i="0" lang="en-US" sz="3600" u="none" cap="none" strike="noStrik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rPr>
              <a:t>Yolk: </a:t>
            </a:r>
            <a:endParaRPr b="1" i="0" sz="3600" u="none" cap="none" strike="noStrike">
              <a:solidFill>
                <a:schemeClr val="dk1"/>
              </a:solidFill>
              <a:latin typeface="Anaheim"/>
              <a:ea typeface="Anaheim"/>
              <a:cs typeface="Anaheim"/>
              <a:sym typeface="Anaheim"/>
            </a:endParaRPr>
          </a:p>
          <a:p>
            <a:pPr indent="-285750" lvl="1" marL="74295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naheim"/>
              <a:buChar char="●"/>
            </a:pPr>
            <a:r>
              <a:rPr i="0" lang="en-US" sz="2400" u="none" cap="none" strike="noStrik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rPr>
              <a:t>Contains fat and cholesterol</a:t>
            </a:r>
            <a:br>
              <a:rPr i="0" lang="en-US" sz="2400" u="none" cap="none" strike="noStrik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rPr>
            </a:br>
            <a:endParaRPr i="0" sz="2400" u="none" cap="none" strike="noStrike">
              <a:solidFill>
                <a:schemeClr val="dk1"/>
              </a:solidFill>
              <a:latin typeface="Anaheim"/>
              <a:ea typeface="Anaheim"/>
              <a:cs typeface="Anaheim"/>
              <a:sym typeface="Anaheim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rPr b="1" i="0" lang="en-US" sz="3600" u="none" cap="none" strike="noStrik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rPr>
              <a:t>White (Albumen):</a:t>
            </a:r>
            <a:endParaRPr b="1" i="0" sz="3600" u="none" cap="none" strike="noStrike">
              <a:solidFill>
                <a:schemeClr val="dk1"/>
              </a:solidFill>
              <a:latin typeface="Anaheim"/>
              <a:ea typeface="Anaheim"/>
              <a:cs typeface="Anaheim"/>
              <a:sym typeface="Anaheim"/>
            </a:endParaRPr>
          </a:p>
          <a:p>
            <a:pPr indent="-285750" lvl="1" marL="74295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naheim"/>
              <a:buChar char="●"/>
            </a:pPr>
            <a:r>
              <a:rPr i="0" lang="en-US" sz="2400" u="none" cap="none" strike="noStrik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rPr>
              <a:t>Fat and cholesterol free</a:t>
            </a:r>
            <a:br>
              <a:rPr i="0" lang="en-US" sz="2400" u="none" cap="none" strike="noStrik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rPr>
            </a:br>
            <a:endParaRPr i="0" sz="2400" u="none" cap="none" strike="noStrike">
              <a:solidFill>
                <a:schemeClr val="dk1"/>
              </a:solidFill>
              <a:latin typeface="Anaheim"/>
              <a:ea typeface="Anaheim"/>
              <a:cs typeface="Anaheim"/>
              <a:sym typeface="Anaheim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rPr b="1" i="0" lang="en-US" sz="3600" u="none" cap="none" strike="noStrik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rPr>
              <a:t>Chalazae:</a:t>
            </a:r>
            <a:endParaRPr b="1" i="0" sz="3600" u="none" cap="none" strike="noStrike">
              <a:solidFill>
                <a:schemeClr val="dk1"/>
              </a:solidFill>
              <a:latin typeface="Anaheim"/>
              <a:ea typeface="Anaheim"/>
              <a:cs typeface="Anaheim"/>
              <a:sym typeface="Anaheim"/>
            </a:endParaRPr>
          </a:p>
          <a:p>
            <a:pPr indent="-285750" lvl="1" marL="74295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naheim"/>
              <a:buChar char="●"/>
            </a:pPr>
            <a:r>
              <a:rPr i="0" lang="en-US" sz="2400" u="none" cap="none" strike="noStrik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rPr>
              <a:t>Centers the yolk to prevent damage to the chicken</a:t>
            </a:r>
            <a:endParaRPr sz="2400">
              <a:solidFill>
                <a:schemeClr val="dk1"/>
              </a:solidFill>
              <a:latin typeface="Anaheim"/>
              <a:ea typeface="Anaheim"/>
              <a:cs typeface="Anaheim"/>
              <a:sym typeface="Anaheim"/>
            </a:endParaRPr>
          </a:p>
          <a:p>
            <a:pPr indent="-285750" lvl="1" marL="74295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naheim"/>
              <a:buChar char="●"/>
            </a:pPr>
            <a:r>
              <a:rPr lang="en-US" sz="2400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rPr>
              <a:t>Often apparent in fresh eggs</a:t>
            </a:r>
            <a:endParaRPr sz="2400">
              <a:solidFill>
                <a:schemeClr val="dk1"/>
              </a:solidFill>
              <a:latin typeface="Anaheim"/>
              <a:ea typeface="Anaheim"/>
              <a:cs typeface="Anaheim"/>
              <a:sym typeface="Anaheim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8"/>
          <p:cNvSpPr txBox="1"/>
          <p:nvPr>
            <p:ph type="title"/>
          </p:nvPr>
        </p:nvSpPr>
        <p:spPr>
          <a:xfrm>
            <a:off x="189350" y="281150"/>
            <a:ext cx="3993300" cy="202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Grades of Eggs</a:t>
            </a:r>
            <a:endParaRPr/>
          </a:p>
        </p:txBody>
      </p:sp>
      <p:pic>
        <p:nvPicPr>
          <p:cNvPr id="118" name="Google Shape;11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9950" y="916950"/>
            <a:ext cx="8304125" cy="27894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8"/>
          <p:cNvPicPr preferRelativeResize="0"/>
          <p:nvPr/>
        </p:nvPicPr>
        <p:blipFill rotWithShape="1">
          <a:blip r:embed="rId4">
            <a:alphaModFix/>
          </a:blip>
          <a:srcRect b="30171" l="4399" r="4907" t="7814"/>
          <a:stretch/>
        </p:blipFill>
        <p:spPr>
          <a:xfrm>
            <a:off x="419938" y="2431450"/>
            <a:ext cx="8304125" cy="4263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06663" y="-75346"/>
            <a:ext cx="1530700" cy="1184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9"/>
          <p:cNvSpPr txBox="1"/>
          <p:nvPr>
            <p:ph type="title"/>
          </p:nvPr>
        </p:nvSpPr>
        <p:spPr>
          <a:xfrm>
            <a:off x="385175" y="719400"/>
            <a:ext cx="7924800" cy="720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rPr b="1" i="0" lang="en-US" sz="4800" u="none" cap="none" strike="noStrike">
                <a:solidFill>
                  <a:schemeClr val="dk2"/>
                </a:solidFill>
                <a:latin typeface="Barrio"/>
                <a:ea typeface="Barrio"/>
                <a:cs typeface="Barrio"/>
                <a:sym typeface="Barrio"/>
              </a:rPr>
              <a:t>Grade A Example</a:t>
            </a:r>
            <a:br>
              <a:rPr b="1" i="0" lang="en-US" sz="3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36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6" name="Google Shape;126;p19"/>
          <p:cNvPicPr preferRelativeResize="0"/>
          <p:nvPr/>
        </p:nvPicPr>
        <p:blipFill rotWithShape="1">
          <a:blip r:embed="rId3">
            <a:alphaModFix/>
          </a:blip>
          <a:srcRect b="23071" l="0" r="0" t="0"/>
          <a:stretch/>
        </p:blipFill>
        <p:spPr>
          <a:xfrm>
            <a:off x="0" y="1703525"/>
            <a:ext cx="9143997" cy="5275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0"/>
          <p:cNvSpPr txBox="1"/>
          <p:nvPr>
            <p:ph type="title"/>
          </p:nvPr>
        </p:nvSpPr>
        <p:spPr>
          <a:xfrm>
            <a:off x="460550" y="873750"/>
            <a:ext cx="7924800" cy="918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rPr b="1" i="0" lang="en-US" sz="4800" u="none" cap="none" strike="noStrike">
                <a:solidFill>
                  <a:schemeClr val="dk2"/>
                </a:solidFill>
                <a:latin typeface="Barrio"/>
                <a:ea typeface="Barrio"/>
                <a:cs typeface="Barrio"/>
                <a:sym typeface="Barrio"/>
              </a:rPr>
              <a:t>Size </a:t>
            </a:r>
            <a:endParaRPr i="0" sz="4800" u="none" cap="none" strike="noStrike">
              <a:solidFill>
                <a:schemeClr val="dk2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132" name="Google Shape;132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39700" y="2308675"/>
            <a:ext cx="6366500" cy="4236625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20"/>
          <p:cNvSpPr txBox="1"/>
          <p:nvPr/>
        </p:nvSpPr>
        <p:spPr>
          <a:xfrm>
            <a:off x="2512100" y="1406800"/>
            <a:ext cx="5350800" cy="154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Anaheim"/>
                <a:ea typeface="Anaheim"/>
                <a:cs typeface="Anaheim"/>
                <a:sym typeface="Anaheim"/>
              </a:rPr>
              <a:t>When a recipe calls for an egg, </a:t>
            </a:r>
            <a:endParaRPr sz="2400">
              <a:latin typeface="Anaheim"/>
              <a:ea typeface="Anaheim"/>
              <a:cs typeface="Anaheim"/>
              <a:sym typeface="Anaheim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Anaheim"/>
                <a:ea typeface="Anaheim"/>
                <a:cs typeface="Anaheim"/>
                <a:sym typeface="Anaheim"/>
              </a:rPr>
              <a:t>it traditionally implies </a:t>
            </a:r>
            <a:endParaRPr sz="2400">
              <a:latin typeface="Anaheim"/>
              <a:ea typeface="Anaheim"/>
              <a:cs typeface="Anaheim"/>
              <a:sym typeface="Anaheim"/>
            </a:endParaRPr>
          </a:p>
        </p:txBody>
      </p:sp>
      <p:pic>
        <p:nvPicPr>
          <p:cNvPr id="134" name="Google Shape;134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98125" y="1949950"/>
            <a:ext cx="3096100" cy="1760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1"/>
          <p:cNvSpPr txBox="1"/>
          <p:nvPr>
            <p:ph type="title"/>
          </p:nvPr>
        </p:nvSpPr>
        <p:spPr>
          <a:xfrm>
            <a:off x="277275" y="778500"/>
            <a:ext cx="8502600" cy="71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rPr lang="en-US" sz="4800">
                <a:latin typeface="Barrio"/>
                <a:ea typeface="Barrio"/>
                <a:cs typeface="Barrio"/>
                <a:sym typeface="Barrio"/>
              </a:rPr>
              <a:t>Making the </a:t>
            </a:r>
            <a:r>
              <a:rPr lang="en-US" sz="4800" u="sng">
                <a:solidFill>
                  <a:schemeClr val="hlink"/>
                </a:solidFill>
                <a:latin typeface="Barrio"/>
                <a:ea typeface="Barrio"/>
                <a:cs typeface="Barrio"/>
                <a:sym typeface="Barrio"/>
                <a:hlinkClick r:id="rId3"/>
              </a:rPr>
              <a:t>perfect omelet</a:t>
            </a:r>
            <a:endParaRPr/>
          </a:p>
        </p:txBody>
      </p:sp>
      <p:pic>
        <p:nvPicPr>
          <p:cNvPr id="140" name="Google Shape;140;p21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9700" y="1707400"/>
            <a:ext cx="8357546" cy="5060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2"/>
          <p:cNvSpPr txBox="1"/>
          <p:nvPr>
            <p:ph type="title"/>
          </p:nvPr>
        </p:nvSpPr>
        <p:spPr>
          <a:xfrm>
            <a:off x="510800" y="819600"/>
            <a:ext cx="7924800" cy="93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rPr b="1" lang="en-US" sz="4800">
                <a:latin typeface="Barrio"/>
                <a:ea typeface="Barrio"/>
                <a:cs typeface="Barrio"/>
                <a:sym typeface="Barrio"/>
              </a:rPr>
              <a:t>Omelet Lab</a:t>
            </a:r>
            <a:r>
              <a:rPr b="1" lang="en-US" sz="1800">
                <a:latin typeface="Barrio"/>
                <a:ea typeface="Barrio"/>
                <a:cs typeface="Barrio"/>
                <a:sym typeface="Barrio"/>
              </a:rPr>
              <a:t>  						     </a:t>
            </a:r>
            <a:endParaRPr i="0" sz="1800" u="none" cap="none" strike="noStrike">
              <a:solidFill>
                <a:schemeClr val="dk2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146" name="Google Shape;146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19788" y="769338"/>
            <a:ext cx="1740925" cy="1740925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22"/>
          <p:cNvSpPr txBox="1"/>
          <p:nvPr>
            <p:ph idx="1" type="body"/>
          </p:nvPr>
        </p:nvSpPr>
        <p:spPr>
          <a:xfrm>
            <a:off x="100175" y="2148675"/>
            <a:ext cx="9210900" cy="448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rPr i="0" lang="en-US" sz="3000" u="none" cap="none" strike="noStrik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rPr>
              <a:t>Can reduce fat/cholesterol by using only one yolk</a:t>
            </a:r>
            <a:br>
              <a:rPr i="0" lang="en-US" sz="3000" u="none" cap="none" strike="noStrik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rPr>
            </a:br>
            <a:endParaRPr sz="1000">
              <a:latin typeface="Anaheim"/>
              <a:ea typeface="Anaheim"/>
              <a:cs typeface="Anaheim"/>
              <a:sym typeface="Anaheim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rPr>
              <a:t>Fluffier eggs = Add 1 T of water per 2 eggs</a:t>
            </a:r>
            <a:br>
              <a:rPr b="1" i="0" lang="en-US" sz="3000" u="none" cap="none" strike="noStrik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rPr>
            </a:br>
            <a:endParaRPr b="1" sz="900">
              <a:latin typeface="Anaheim"/>
              <a:ea typeface="Anaheim"/>
              <a:cs typeface="Anaheim"/>
              <a:sym typeface="Anaheim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rPr lang="en-US" sz="3000">
                <a:latin typeface="Anaheim"/>
                <a:ea typeface="Anaheim"/>
                <a:cs typeface="Anaheim"/>
                <a:sym typeface="Anaheim"/>
              </a:rPr>
              <a:t>Keep heat at or </a:t>
            </a:r>
            <a:r>
              <a:rPr i="0" lang="en-US" sz="3000" u="none" cap="none" strike="noStrik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rPr>
              <a:t>below                           on</a:t>
            </a:r>
            <a:r>
              <a:rPr lang="en-US" sz="3000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rPr>
              <a:t> a</a:t>
            </a:r>
            <a:br>
              <a:rPr i="0" lang="en-US" sz="3000" u="none" cap="none" strike="noStrik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rPr>
            </a:br>
            <a:endParaRPr sz="1000">
              <a:latin typeface="Anaheim"/>
              <a:ea typeface="Anaheim"/>
              <a:cs typeface="Anaheim"/>
              <a:sym typeface="Anaheim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rPr i="1" lang="en-US" sz="3000" u="none" cap="none" strike="noStrik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rPr>
              <a:t>Per Person:</a:t>
            </a:r>
            <a:endParaRPr i="1" sz="3000" u="none" cap="none" strike="noStrike">
              <a:solidFill>
                <a:schemeClr val="dk1"/>
              </a:solidFill>
              <a:latin typeface="Anaheim"/>
              <a:ea typeface="Anaheim"/>
              <a:cs typeface="Anaheim"/>
              <a:sym typeface="Anaheim"/>
            </a:endParaRPr>
          </a:p>
          <a:p>
            <a:pPr indent="-292100" lvl="1" marL="74295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Char char="●"/>
            </a:pPr>
            <a:r>
              <a:rPr b="1" i="0" lang="en-US" sz="2400" u="none" cap="none" strike="noStrik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rPr>
              <a:t>2 eggs</a:t>
            </a:r>
            <a:endParaRPr b="1" i="0" sz="2400" u="none" cap="none" strike="noStrike">
              <a:solidFill>
                <a:schemeClr val="dk1"/>
              </a:solidFill>
              <a:latin typeface="Anaheim"/>
              <a:ea typeface="Anaheim"/>
              <a:cs typeface="Anaheim"/>
              <a:sym typeface="Anaheim"/>
            </a:endParaRPr>
          </a:p>
          <a:p>
            <a:pPr indent="-292100" lvl="1" marL="74295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Char char="●"/>
            </a:pPr>
            <a:r>
              <a:rPr b="1" i="0" lang="en-US" sz="2400" u="none" cap="none" strike="noStrik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rPr>
              <a:t>¼ c cheese</a:t>
            </a:r>
            <a:endParaRPr b="1" i="0" sz="2400" u="none" cap="none" strike="noStrike">
              <a:solidFill>
                <a:schemeClr val="dk1"/>
              </a:solidFill>
              <a:latin typeface="Anaheim"/>
              <a:ea typeface="Anaheim"/>
              <a:cs typeface="Anaheim"/>
              <a:sym typeface="Anaheim"/>
            </a:endParaRPr>
          </a:p>
          <a:p>
            <a:pPr indent="-292100" lvl="1" marL="74295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aheim"/>
              <a:buChar char="●"/>
            </a:pPr>
            <a:r>
              <a:rPr b="1" i="0" lang="en-US" sz="2400" u="none" cap="none" strike="noStrike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rPr>
              <a:t>1 slice ham or other fillings of your choice</a:t>
            </a:r>
            <a:endParaRPr b="1" i="0" sz="2400" u="none" cap="none" strike="noStrike">
              <a:solidFill>
                <a:schemeClr val="dk1"/>
              </a:solidFill>
              <a:latin typeface="Anaheim"/>
              <a:ea typeface="Anaheim"/>
              <a:cs typeface="Anaheim"/>
              <a:sym typeface="Anaheim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Anaheim"/>
              <a:ea typeface="Anaheim"/>
              <a:cs typeface="Anaheim"/>
              <a:sym typeface="Anaheim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rPr>
              <a:t>If you increase your heat, do not go past medium-high</a:t>
            </a:r>
            <a:endParaRPr b="1" sz="2400">
              <a:solidFill>
                <a:schemeClr val="dk1"/>
              </a:solidFill>
              <a:latin typeface="Anaheim"/>
              <a:ea typeface="Anaheim"/>
              <a:cs typeface="Anaheim"/>
              <a:sym typeface="Anaheim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latin typeface="Anaheim"/>
              <a:ea typeface="Anaheim"/>
              <a:cs typeface="Anaheim"/>
              <a:sym typeface="Anaheim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latin typeface="Anaheim"/>
              <a:ea typeface="Anaheim"/>
              <a:cs typeface="Anaheim"/>
              <a:sym typeface="Anaheim"/>
            </a:endParaRPr>
          </a:p>
        </p:txBody>
      </p:sp>
      <p:pic>
        <p:nvPicPr>
          <p:cNvPr id="148" name="Google Shape;148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76241" y="1017813"/>
            <a:ext cx="1015450" cy="124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92750" y="3245900"/>
            <a:ext cx="3225100" cy="986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2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21074" y="4368999"/>
            <a:ext cx="2490000" cy="165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2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885658" y="3994025"/>
            <a:ext cx="4161967" cy="986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