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6858000" cx="9144000"/>
  <p:notesSz cx="6858000" cy="9144000"/>
  <p:embeddedFontLst>
    <p:embeddedFont>
      <p:font typeface="Overlock"/>
      <p:regular r:id="rId23"/>
      <p:bold r:id="rId24"/>
      <p:italic r:id="rId25"/>
      <p:boldItalic r:id="rId26"/>
    </p:embeddedFont>
    <p:embeddedFont>
      <p:font typeface="Anton"/>
      <p:regular r:id="rId27"/>
    </p:embeddedFont>
    <p:embeddedFont>
      <p:font typeface="Roboto"/>
      <p:regular r:id="rId28"/>
      <p:bold r:id="rId29"/>
      <p:italic r:id="rId30"/>
      <p:boldItalic r:id="rId31"/>
    </p:embeddedFont>
    <p:embeddedFont>
      <p:font typeface="Paytone One"/>
      <p:regular r:id="rId32"/>
    </p:embeddedFont>
    <p:embeddedFont>
      <p:font typeface="Shadows Into Light Two"/>
      <p:regular r:id="rId33"/>
    </p:embeddedFont>
    <p:embeddedFont>
      <p:font typeface="Oswald"/>
      <p:regular r:id="rId34"/>
      <p:bold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font" Target="fonts/Overlock-bold.fntdata"/><Relationship Id="rId23" Type="http://schemas.openxmlformats.org/officeDocument/2006/relationships/font" Target="fonts/Overlock-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Overlock-boldItalic.fntdata"/><Relationship Id="rId25" Type="http://schemas.openxmlformats.org/officeDocument/2006/relationships/font" Target="fonts/Overlock-italic.fntdata"/><Relationship Id="rId28" Type="http://schemas.openxmlformats.org/officeDocument/2006/relationships/font" Target="fonts/Roboto-regular.fntdata"/><Relationship Id="rId27" Type="http://schemas.openxmlformats.org/officeDocument/2006/relationships/font" Target="fonts/Anton-regular.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oboto-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7.xml"/><Relationship Id="rId33" Type="http://schemas.openxmlformats.org/officeDocument/2006/relationships/font" Target="fonts/ShadowsIntoLightTwo-regular.fntdata"/><Relationship Id="rId10" Type="http://schemas.openxmlformats.org/officeDocument/2006/relationships/slide" Target="slides/slide6.xml"/><Relationship Id="rId32" Type="http://schemas.openxmlformats.org/officeDocument/2006/relationships/font" Target="fonts/PaytoneOne-regular.fntdata"/><Relationship Id="rId13" Type="http://schemas.openxmlformats.org/officeDocument/2006/relationships/slide" Target="slides/slide9.xml"/><Relationship Id="rId35" Type="http://schemas.openxmlformats.org/officeDocument/2006/relationships/font" Target="fonts/Oswald-bold.fntdata"/><Relationship Id="rId12" Type="http://schemas.openxmlformats.org/officeDocument/2006/relationships/slide" Target="slides/slide8.xml"/><Relationship Id="rId34" Type="http://schemas.openxmlformats.org/officeDocument/2006/relationships/font" Target="fonts/Oswald-regular.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3: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4717c403c1_1_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4717c403c1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9eef72ff1c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9eef72ff1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9: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a6fbb18a14_0_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a6fbb18a14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72696a25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72696a2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72076e676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72076e676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6b2479dc33_2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6b2479dc33_2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72076e67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72076e67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6b2479dc33_1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6b2479dc33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a6fbb18a14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a6fbb18a14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a6fbb18a14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a6fbb18a14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5: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6: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9eef72ff1c_1_3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9eef72ff1c_1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9eef72ff1c_1_388: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g9eef72ff1c_1_3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7: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8: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1" name="Shape 11"/>
        <p:cNvGrpSpPr/>
        <p:nvPr/>
      </p:nvGrpSpPr>
      <p:grpSpPr>
        <a:xfrm>
          <a:off x="0" y="0"/>
          <a:ext cx="0" cy="0"/>
          <a:chOff x="0" y="0"/>
          <a:chExt cx="0" cy="0"/>
        </a:xfrm>
      </p:grpSpPr>
      <p:sp>
        <p:nvSpPr>
          <p:cNvPr id="12" name="Google Shape;12;p2"/>
          <p:cNvSpPr/>
          <p:nvPr/>
        </p:nvSpPr>
        <p:spPr>
          <a:xfrm>
            <a:off x="0" y="0"/>
            <a:ext cx="9144000" cy="6854700"/>
          </a:xfrm>
          <a:prstGeom prst="rect">
            <a:avLst/>
          </a:prstGeom>
          <a:solidFill>
            <a:schemeClr val="lt1"/>
          </a:solidFill>
          <a:ln cap="flat" cmpd="sng" w="12700">
            <a:solidFill>
              <a:srgbClr val="F2FAF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Roboto"/>
              <a:ea typeface="Roboto"/>
              <a:cs typeface="Roboto"/>
              <a:sym typeface="Roboto"/>
            </a:endParaRPr>
          </a:p>
        </p:txBody>
      </p:sp>
      <p:grpSp>
        <p:nvGrpSpPr>
          <p:cNvPr id="13" name="Google Shape;13;p2"/>
          <p:cNvGrpSpPr/>
          <p:nvPr/>
        </p:nvGrpSpPr>
        <p:grpSpPr>
          <a:xfrm>
            <a:off x="-821664" y="-1020322"/>
            <a:ext cx="2862820" cy="8953932"/>
            <a:chOff x="-699312" y="-1035562"/>
            <a:chExt cx="3817093" cy="8953932"/>
          </a:xfrm>
        </p:grpSpPr>
        <p:sp>
          <p:nvSpPr>
            <p:cNvPr id="14" name="Google Shape;14;p2"/>
            <p:cNvSpPr/>
            <p:nvPr/>
          </p:nvSpPr>
          <p:spPr>
            <a:xfrm rot="2693915">
              <a:off x="87147" y="5441029"/>
              <a:ext cx="2051826" cy="2052494"/>
            </a:xfrm>
            <a:custGeom>
              <a:rect b="b" l="l" r="r" t="t"/>
              <a:pathLst>
                <a:path extrusionOk="0" h="2054981" w="2054312">
                  <a:moveTo>
                    <a:pt x="1472111" y="98625"/>
                  </a:moveTo>
                  <a:cubicBezTo>
                    <a:pt x="1607852" y="-32874"/>
                    <a:pt x="1824189" y="-32874"/>
                    <a:pt x="1955688" y="98625"/>
                  </a:cubicBezTo>
                  <a:cubicBezTo>
                    <a:pt x="2087187" y="234366"/>
                    <a:pt x="2087187" y="450703"/>
                    <a:pt x="1955688" y="582202"/>
                  </a:cubicBezTo>
                  <a:cubicBezTo>
                    <a:pt x="1356519" y="1181371"/>
                    <a:pt x="907143" y="1630747"/>
                    <a:pt x="570110" y="1967780"/>
                  </a:cubicBezTo>
                  <a:lnTo>
                    <a:pt x="482909" y="2054981"/>
                  </a:lnTo>
                  <a:lnTo>
                    <a:pt x="0" y="1570736"/>
                  </a:lnTo>
                  <a:lnTo>
                    <a:pt x="32482" y="1538254"/>
                  </a:lnTo>
                  <a:cubicBezTo>
                    <a:pt x="1472111" y="98625"/>
                    <a:pt x="1472111" y="98625"/>
                    <a:pt x="1472111" y="9862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5" name="Google Shape;15;p2"/>
            <p:cNvSpPr/>
            <p:nvPr/>
          </p:nvSpPr>
          <p:spPr>
            <a:xfrm rot="2730422">
              <a:off x="-141387" y="1674580"/>
              <a:ext cx="2701243" cy="2697190"/>
            </a:xfrm>
            <a:custGeom>
              <a:rect b="b" l="l" r="r" t="t"/>
              <a:pathLst>
                <a:path extrusionOk="0" h="2700356" w="2704414">
                  <a:moveTo>
                    <a:pt x="0" y="1716660"/>
                  </a:moveTo>
                  <a:lnTo>
                    <a:pt x="18288" y="1698367"/>
                  </a:lnTo>
                  <a:cubicBezTo>
                    <a:pt x="433533" y="1283008"/>
                    <a:pt x="925675" y="790730"/>
                    <a:pt x="1508955" y="207289"/>
                  </a:cubicBezTo>
                  <a:cubicBezTo>
                    <a:pt x="1779625" y="-69096"/>
                    <a:pt x="2225103" y="-69096"/>
                    <a:pt x="2501412" y="207289"/>
                  </a:cubicBezTo>
                  <a:cubicBezTo>
                    <a:pt x="2772082" y="483674"/>
                    <a:pt x="2772082" y="923634"/>
                    <a:pt x="2501412" y="1200019"/>
                  </a:cubicBezTo>
                  <a:cubicBezTo>
                    <a:pt x="2501412" y="1200019"/>
                    <a:pt x="2501412" y="1200019"/>
                    <a:pt x="1031453" y="2670383"/>
                  </a:cubicBezTo>
                  <a:lnTo>
                    <a:pt x="1001488" y="2700356"/>
                  </a:lnTo>
                  <a:lnTo>
                    <a:pt x="375558" y="2085546"/>
                  </a:ln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6" name="Google Shape;16;p2"/>
            <p:cNvSpPr/>
            <p:nvPr/>
          </p:nvSpPr>
          <p:spPr>
            <a:xfrm rot="2706085">
              <a:off x="19188" y="872127"/>
              <a:ext cx="2060259" cy="2059800"/>
            </a:xfrm>
            <a:custGeom>
              <a:rect b="b" l="l" r="r" t="t"/>
              <a:pathLst>
                <a:path extrusionOk="0" h="2062296" w="2062755">
                  <a:moveTo>
                    <a:pt x="0" y="1484286"/>
                  </a:moveTo>
                  <a:lnTo>
                    <a:pt x="150696" y="1333304"/>
                  </a:lnTo>
                  <a:cubicBezTo>
                    <a:pt x="1363943" y="117756"/>
                    <a:pt x="1363943" y="117756"/>
                    <a:pt x="1363943" y="117756"/>
                  </a:cubicBezTo>
                  <a:cubicBezTo>
                    <a:pt x="1525126" y="-39251"/>
                    <a:pt x="1783867" y="-39251"/>
                    <a:pt x="1945050" y="117756"/>
                  </a:cubicBezTo>
                  <a:cubicBezTo>
                    <a:pt x="2101991" y="279007"/>
                    <a:pt x="2101991" y="537857"/>
                    <a:pt x="1945050" y="699108"/>
                  </a:cubicBezTo>
                  <a:cubicBezTo>
                    <a:pt x="1405034" y="1238555"/>
                    <a:pt x="966271" y="1676857"/>
                    <a:pt x="609776" y="2032976"/>
                  </a:cubicBezTo>
                  <a:lnTo>
                    <a:pt x="580425" y="2062296"/>
                  </a:lnTo>
                  <a:lnTo>
                    <a:pt x="128983" y="1612733"/>
                  </a:ln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7" name="Google Shape;17;p2"/>
            <p:cNvSpPr/>
            <p:nvPr/>
          </p:nvSpPr>
          <p:spPr>
            <a:xfrm rot="2693915">
              <a:off x="40155" y="4581144"/>
              <a:ext cx="2219125" cy="2218763"/>
            </a:xfrm>
            <a:custGeom>
              <a:rect b="b" l="l" r="r" t="t"/>
              <a:pathLst>
                <a:path extrusionOk="0" h="2221451" w="2221814">
                  <a:moveTo>
                    <a:pt x="1506552" y="121814"/>
                  </a:moveTo>
                  <a:cubicBezTo>
                    <a:pt x="1668970" y="-40604"/>
                    <a:pt x="1937584" y="-40604"/>
                    <a:pt x="2100001" y="121814"/>
                  </a:cubicBezTo>
                  <a:cubicBezTo>
                    <a:pt x="2262419" y="284231"/>
                    <a:pt x="2262419" y="552845"/>
                    <a:pt x="2100001" y="715263"/>
                  </a:cubicBezTo>
                  <a:cubicBezTo>
                    <a:pt x="1544814" y="1270450"/>
                    <a:pt x="1093725" y="1721540"/>
                    <a:pt x="727214" y="2088050"/>
                  </a:cubicBezTo>
                  <a:lnTo>
                    <a:pt x="593814" y="2221451"/>
                  </a:lnTo>
                  <a:lnTo>
                    <a:pt x="0" y="1625187"/>
                  </a:lnTo>
                  <a:lnTo>
                    <a:pt x="94638" y="1530749"/>
                  </a:lnTo>
                  <a:cubicBezTo>
                    <a:pt x="1506552" y="121814"/>
                    <a:pt x="1506552" y="121814"/>
                    <a:pt x="1506552" y="121814"/>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8" name="Google Shape;18;p2"/>
            <p:cNvSpPr/>
            <p:nvPr/>
          </p:nvSpPr>
          <p:spPr>
            <a:xfrm rot="2499439">
              <a:off x="-12207" y="3831032"/>
              <a:ext cx="2289712" cy="2084975"/>
            </a:xfrm>
            <a:custGeom>
              <a:rect b="b" l="l" r="r" t="t"/>
              <a:pathLst>
                <a:path extrusionOk="0" h="2083953" w="2288589">
                  <a:moveTo>
                    <a:pt x="0" y="1461240"/>
                  </a:moveTo>
                  <a:lnTo>
                    <a:pt x="37795" y="1427896"/>
                  </a:lnTo>
                  <a:cubicBezTo>
                    <a:pt x="1527371" y="113776"/>
                    <a:pt x="1527371" y="113776"/>
                    <a:pt x="1527371" y="113776"/>
                  </a:cubicBezTo>
                  <a:cubicBezTo>
                    <a:pt x="1706903" y="-37925"/>
                    <a:pt x="1986974" y="-37925"/>
                    <a:pt x="2159326" y="113777"/>
                  </a:cubicBezTo>
                  <a:cubicBezTo>
                    <a:pt x="2331677" y="271799"/>
                    <a:pt x="2331677" y="518314"/>
                    <a:pt x="2159326" y="670015"/>
                  </a:cubicBezTo>
                  <a:cubicBezTo>
                    <a:pt x="1572254" y="1186748"/>
                    <a:pt x="1095259" y="1606593"/>
                    <a:pt x="707699" y="1947718"/>
                  </a:cubicBezTo>
                  <a:lnTo>
                    <a:pt x="552919" y="2083953"/>
                  </a:ln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9" name="Google Shape;19;p2"/>
            <p:cNvSpPr/>
            <p:nvPr/>
          </p:nvSpPr>
          <p:spPr>
            <a:xfrm rot="2736441">
              <a:off x="57387" y="3110114"/>
              <a:ext cx="1941644" cy="1936557"/>
            </a:xfrm>
            <a:custGeom>
              <a:rect b="b" l="l" r="r" t="t"/>
              <a:pathLst>
                <a:path extrusionOk="0" h="1935372" w="1940456">
                  <a:moveTo>
                    <a:pt x="0" y="1456880"/>
                  </a:moveTo>
                  <a:lnTo>
                    <a:pt x="72734" y="1384146"/>
                  </a:lnTo>
                  <a:cubicBezTo>
                    <a:pt x="1358255" y="98625"/>
                    <a:pt x="1358255" y="98625"/>
                    <a:pt x="1358255" y="98625"/>
                  </a:cubicBezTo>
                  <a:cubicBezTo>
                    <a:pt x="1493996" y="-32874"/>
                    <a:pt x="1710333" y="-32874"/>
                    <a:pt x="1841832" y="98625"/>
                  </a:cubicBezTo>
                  <a:cubicBezTo>
                    <a:pt x="1973331" y="234366"/>
                    <a:pt x="1973331" y="450703"/>
                    <a:pt x="1841832" y="582202"/>
                  </a:cubicBezTo>
                  <a:cubicBezTo>
                    <a:pt x="1317559" y="1106475"/>
                    <a:pt x="907971" y="1516063"/>
                    <a:pt x="587981" y="1836053"/>
                  </a:cubicBezTo>
                  <a:lnTo>
                    <a:pt x="488661" y="1935372"/>
                  </a:ln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20" name="Google Shape;20;p2"/>
            <p:cNvSpPr/>
            <p:nvPr/>
          </p:nvSpPr>
          <p:spPr>
            <a:xfrm rot="2487314">
              <a:off x="-9053" y="418270"/>
              <a:ext cx="1701456" cy="1539785"/>
            </a:xfrm>
            <a:custGeom>
              <a:rect b="b" l="l" r="r" t="t"/>
              <a:pathLst>
                <a:path extrusionOk="0" h="1538703" w="1700261">
                  <a:moveTo>
                    <a:pt x="0" y="1079096"/>
                  </a:moveTo>
                  <a:lnTo>
                    <a:pt x="36460" y="1047184"/>
                  </a:lnTo>
                  <a:cubicBezTo>
                    <a:pt x="1137564" y="83441"/>
                    <a:pt x="1137564" y="83441"/>
                    <a:pt x="1137564" y="83441"/>
                  </a:cubicBezTo>
                  <a:cubicBezTo>
                    <a:pt x="1270276" y="-27813"/>
                    <a:pt x="1477306" y="-27813"/>
                    <a:pt x="1604709" y="83441"/>
                  </a:cubicBezTo>
                  <a:cubicBezTo>
                    <a:pt x="1732112" y="199331"/>
                    <a:pt x="1732112" y="380119"/>
                    <a:pt x="1604709" y="491373"/>
                  </a:cubicBezTo>
                  <a:cubicBezTo>
                    <a:pt x="1170742" y="870331"/>
                    <a:pt x="818144" y="1178236"/>
                    <a:pt x="531658" y="1428408"/>
                  </a:cubicBezTo>
                  <a:lnTo>
                    <a:pt x="405353" y="1538703"/>
                  </a:ln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21" name="Google Shape;21;p2"/>
            <p:cNvSpPr/>
            <p:nvPr/>
          </p:nvSpPr>
          <p:spPr>
            <a:xfrm rot="2693915">
              <a:off x="8638" y="-607530"/>
              <a:ext cx="2066591" cy="2066389"/>
            </a:xfrm>
            <a:custGeom>
              <a:rect b="b" l="l" r="r" t="t"/>
              <a:pathLst>
                <a:path extrusionOk="0" h="2068893" w="2069095">
                  <a:moveTo>
                    <a:pt x="1353833" y="121814"/>
                  </a:moveTo>
                  <a:cubicBezTo>
                    <a:pt x="1516251" y="-40604"/>
                    <a:pt x="1784865" y="-40604"/>
                    <a:pt x="1947282" y="121814"/>
                  </a:cubicBezTo>
                  <a:cubicBezTo>
                    <a:pt x="2109700" y="284232"/>
                    <a:pt x="2109700" y="552845"/>
                    <a:pt x="1947282" y="715263"/>
                  </a:cubicBezTo>
                  <a:cubicBezTo>
                    <a:pt x="1484626" y="1177919"/>
                    <a:pt x="1094260" y="1568285"/>
                    <a:pt x="764889" y="1897657"/>
                  </a:cubicBezTo>
                  <a:lnTo>
                    <a:pt x="593652" y="2068893"/>
                  </a:lnTo>
                  <a:lnTo>
                    <a:pt x="0" y="1472792"/>
                  </a:lnTo>
                  <a:lnTo>
                    <a:pt x="104662" y="1368350"/>
                  </a:lnTo>
                  <a:cubicBezTo>
                    <a:pt x="1353833" y="121814"/>
                    <a:pt x="1353833" y="121814"/>
                    <a:pt x="1353833" y="121814"/>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grpSp>
      <p:grpSp>
        <p:nvGrpSpPr>
          <p:cNvPr id="22" name="Google Shape;22;p2"/>
          <p:cNvGrpSpPr/>
          <p:nvPr/>
        </p:nvGrpSpPr>
        <p:grpSpPr>
          <a:xfrm rot="10800000">
            <a:off x="7077276" y="-1092352"/>
            <a:ext cx="2862820" cy="8953932"/>
            <a:chOff x="-699312" y="-1035562"/>
            <a:chExt cx="3817093" cy="8953932"/>
          </a:xfrm>
        </p:grpSpPr>
        <p:sp>
          <p:nvSpPr>
            <p:cNvPr id="23" name="Google Shape;23;p2"/>
            <p:cNvSpPr/>
            <p:nvPr/>
          </p:nvSpPr>
          <p:spPr>
            <a:xfrm rot="2693915">
              <a:off x="87147" y="5441029"/>
              <a:ext cx="2051826" cy="2052494"/>
            </a:xfrm>
            <a:custGeom>
              <a:rect b="b" l="l" r="r" t="t"/>
              <a:pathLst>
                <a:path extrusionOk="0" h="2054981" w="2054312">
                  <a:moveTo>
                    <a:pt x="1472111" y="98625"/>
                  </a:moveTo>
                  <a:cubicBezTo>
                    <a:pt x="1607852" y="-32874"/>
                    <a:pt x="1824189" y="-32874"/>
                    <a:pt x="1955688" y="98625"/>
                  </a:cubicBezTo>
                  <a:cubicBezTo>
                    <a:pt x="2087187" y="234366"/>
                    <a:pt x="2087187" y="450703"/>
                    <a:pt x="1955688" y="582202"/>
                  </a:cubicBezTo>
                  <a:cubicBezTo>
                    <a:pt x="1356519" y="1181371"/>
                    <a:pt x="907143" y="1630747"/>
                    <a:pt x="570110" y="1967780"/>
                  </a:cubicBezTo>
                  <a:lnTo>
                    <a:pt x="482909" y="2054981"/>
                  </a:lnTo>
                  <a:lnTo>
                    <a:pt x="0" y="1570736"/>
                  </a:lnTo>
                  <a:lnTo>
                    <a:pt x="32482" y="1538254"/>
                  </a:lnTo>
                  <a:cubicBezTo>
                    <a:pt x="1472111" y="98625"/>
                    <a:pt x="1472111" y="98625"/>
                    <a:pt x="1472111" y="9862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24" name="Google Shape;24;p2"/>
            <p:cNvSpPr/>
            <p:nvPr/>
          </p:nvSpPr>
          <p:spPr>
            <a:xfrm rot="2730422">
              <a:off x="-141387" y="1674580"/>
              <a:ext cx="2701243" cy="2697190"/>
            </a:xfrm>
            <a:custGeom>
              <a:rect b="b" l="l" r="r" t="t"/>
              <a:pathLst>
                <a:path extrusionOk="0" h="2700356" w="2704414">
                  <a:moveTo>
                    <a:pt x="0" y="1716660"/>
                  </a:moveTo>
                  <a:lnTo>
                    <a:pt x="18288" y="1698367"/>
                  </a:lnTo>
                  <a:cubicBezTo>
                    <a:pt x="433533" y="1283008"/>
                    <a:pt x="925675" y="790730"/>
                    <a:pt x="1508955" y="207289"/>
                  </a:cubicBezTo>
                  <a:cubicBezTo>
                    <a:pt x="1779625" y="-69096"/>
                    <a:pt x="2225103" y="-69096"/>
                    <a:pt x="2501412" y="207289"/>
                  </a:cubicBezTo>
                  <a:cubicBezTo>
                    <a:pt x="2772082" y="483674"/>
                    <a:pt x="2772082" y="923634"/>
                    <a:pt x="2501412" y="1200019"/>
                  </a:cubicBezTo>
                  <a:cubicBezTo>
                    <a:pt x="2501412" y="1200019"/>
                    <a:pt x="2501412" y="1200019"/>
                    <a:pt x="1031453" y="2670383"/>
                  </a:cubicBezTo>
                  <a:lnTo>
                    <a:pt x="1001488" y="2700356"/>
                  </a:lnTo>
                  <a:lnTo>
                    <a:pt x="375558" y="2085546"/>
                  </a:ln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25" name="Google Shape;25;p2"/>
            <p:cNvSpPr/>
            <p:nvPr/>
          </p:nvSpPr>
          <p:spPr>
            <a:xfrm rot="2706085">
              <a:off x="19188" y="872127"/>
              <a:ext cx="2060259" cy="2059800"/>
            </a:xfrm>
            <a:custGeom>
              <a:rect b="b" l="l" r="r" t="t"/>
              <a:pathLst>
                <a:path extrusionOk="0" h="2062296" w="2062755">
                  <a:moveTo>
                    <a:pt x="0" y="1484286"/>
                  </a:moveTo>
                  <a:lnTo>
                    <a:pt x="150696" y="1333304"/>
                  </a:lnTo>
                  <a:cubicBezTo>
                    <a:pt x="1363943" y="117756"/>
                    <a:pt x="1363943" y="117756"/>
                    <a:pt x="1363943" y="117756"/>
                  </a:cubicBezTo>
                  <a:cubicBezTo>
                    <a:pt x="1525126" y="-39251"/>
                    <a:pt x="1783867" y="-39251"/>
                    <a:pt x="1945050" y="117756"/>
                  </a:cubicBezTo>
                  <a:cubicBezTo>
                    <a:pt x="2101991" y="279007"/>
                    <a:pt x="2101991" y="537857"/>
                    <a:pt x="1945050" y="699108"/>
                  </a:cubicBezTo>
                  <a:cubicBezTo>
                    <a:pt x="1405034" y="1238555"/>
                    <a:pt x="966271" y="1676857"/>
                    <a:pt x="609776" y="2032976"/>
                  </a:cubicBezTo>
                  <a:lnTo>
                    <a:pt x="580425" y="2062296"/>
                  </a:lnTo>
                  <a:lnTo>
                    <a:pt x="128983" y="1612733"/>
                  </a:ln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26" name="Google Shape;26;p2"/>
            <p:cNvSpPr/>
            <p:nvPr/>
          </p:nvSpPr>
          <p:spPr>
            <a:xfrm rot="2693915">
              <a:off x="40155" y="4581144"/>
              <a:ext cx="2219125" cy="2218763"/>
            </a:xfrm>
            <a:custGeom>
              <a:rect b="b" l="l" r="r" t="t"/>
              <a:pathLst>
                <a:path extrusionOk="0" h="2221451" w="2221814">
                  <a:moveTo>
                    <a:pt x="1506552" y="121814"/>
                  </a:moveTo>
                  <a:cubicBezTo>
                    <a:pt x="1668970" y="-40604"/>
                    <a:pt x="1937584" y="-40604"/>
                    <a:pt x="2100001" y="121814"/>
                  </a:cubicBezTo>
                  <a:cubicBezTo>
                    <a:pt x="2262419" y="284231"/>
                    <a:pt x="2262419" y="552845"/>
                    <a:pt x="2100001" y="715263"/>
                  </a:cubicBezTo>
                  <a:cubicBezTo>
                    <a:pt x="1544814" y="1270450"/>
                    <a:pt x="1093725" y="1721540"/>
                    <a:pt x="727214" y="2088050"/>
                  </a:cubicBezTo>
                  <a:lnTo>
                    <a:pt x="593814" y="2221451"/>
                  </a:lnTo>
                  <a:lnTo>
                    <a:pt x="0" y="1625187"/>
                  </a:lnTo>
                  <a:lnTo>
                    <a:pt x="94638" y="1530749"/>
                  </a:lnTo>
                  <a:cubicBezTo>
                    <a:pt x="1506552" y="121814"/>
                    <a:pt x="1506552" y="121814"/>
                    <a:pt x="1506552" y="121814"/>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27" name="Google Shape;27;p2"/>
            <p:cNvSpPr/>
            <p:nvPr/>
          </p:nvSpPr>
          <p:spPr>
            <a:xfrm rot="2499439">
              <a:off x="-12207" y="3831032"/>
              <a:ext cx="2289712" cy="2084975"/>
            </a:xfrm>
            <a:custGeom>
              <a:rect b="b" l="l" r="r" t="t"/>
              <a:pathLst>
                <a:path extrusionOk="0" h="2083953" w="2288589">
                  <a:moveTo>
                    <a:pt x="0" y="1461240"/>
                  </a:moveTo>
                  <a:lnTo>
                    <a:pt x="37795" y="1427896"/>
                  </a:lnTo>
                  <a:cubicBezTo>
                    <a:pt x="1527371" y="113776"/>
                    <a:pt x="1527371" y="113776"/>
                    <a:pt x="1527371" y="113776"/>
                  </a:cubicBezTo>
                  <a:cubicBezTo>
                    <a:pt x="1706903" y="-37925"/>
                    <a:pt x="1986974" y="-37925"/>
                    <a:pt x="2159326" y="113777"/>
                  </a:cubicBezTo>
                  <a:cubicBezTo>
                    <a:pt x="2331677" y="271799"/>
                    <a:pt x="2331677" y="518314"/>
                    <a:pt x="2159326" y="670015"/>
                  </a:cubicBezTo>
                  <a:cubicBezTo>
                    <a:pt x="1572254" y="1186748"/>
                    <a:pt x="1095259" y="1606593"/>
                    <a:pt x="707699" y="1947718"/>
                  </a:cubicBezTo>
                  <a:lnTo>
                    <a:pt x="552919" y="2083953"/>
                  </a:ln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28" name="Google Shape;28;p2"/>
            <p:cNvSpPr/>
            <p:nvPr/>
          </p:nvSpPr>
          <p:spPr>
            <a:xfrm rot="2736441">
              <a:off x="57387" y="3110114"/>
              <a:ext cx="1941644" cy="1936557"/>
            </a:xfrm>
            <a:custGeom>
              <a:rect b="b" l="l" r="r" t="t"/>
              <a:pathLst>
                <a:path extrusionOk="0" h="1935372" w="1940456">
                  <a:moveTo>
                    <a:pt x="0" y="1456880"/>
                  </a:moveTo>
                  <a:lnTo>
                    <a:pt x="72734" y="1384146"/>
                  </a:lnTo>
                  <a:cubicBezTo>
                    <a:pt x="1358255" y="98625"/>
                    <a:pt x="1358255" y="98625"/>
                    <a:pt x="1358255" y="98625"/>
                  </a:cubicBezTo>
                  <a:cubicBezTo>
                    <a:pt x="1493996" y="-32874"/>
                    <a:pt x="1710333" y="-32874"/>
                    <a:pt x="1841832" y="98625"/>
                  </a:cubicBezTo>
                  <a:cubicBezTo>
                    <a:pt x="1973331" y="234366"/>
                    <a:pt x="1973331" y="450703"/>
                    <a:pt x="1841832" y="582202"/>
                  </a:cubicBezTo>
                  <a:cubicBezTo>
                    <a:pt x="1317559" y="1106475"/>
                    <a:pt x="907971" y="1516063"/>
                    <a:pt x="587981" y="1836053"/>
                  </a:cubicBezTo>
                  <a:lnTo>
                    <a:pt x="488661" y="1935372"/>
                  </a:ln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29" name="Google Shape;29;p2"/>
            <p:cNvSpPr/>
            <p:nvPr/>
          </p:nvSpPr>
          <p:spPr>
            <a:xfrm rot="2487314">
              <a:off x="-9053" y="418270"/>
              <a:ext cx="1701456" cy="1539785"/>
            </a:xfrm>
            <a:custGeom>
              <a:rect b="b" l="l" r="r" t="t"/>
              <a:pathLst>
                <a:path extrusionOk="0" h="1538703" w="1700261">
                  <a:moveTo>
                    <a:pt x="0" y="1079096"/>
                  </a:moveTo>
                  <a:lnTo>
                    <a:pt x="36460" y="1047184"/>
                  </a:lnTo>
                  <a:cubicBezTo>
                    <a:pt x="1137564" y="83441"/>
                    <a:pt x="1137564" y="83441"/>
                    <a:pt x="1137564" y="83441"/>
                  </a:cubicBezTo>
                  <a:cubicBezTo>
                    <a:pt x="1270276" y="-27813"/>
                    <a:pt x="1477306" y="-27813"/>
                    <a:pt x="1604709" y="83441"/>
                  </a:cubicBezTo>
                  <a:cubicBezTo>
                    <a:pt x="1732112" y="199331"/>
                    <a:pt x="1732112" y="380119"/>
                    <a:pt x="1604709" y="491373"/>
                  </a:cubicBezTo>
                  <a:cubicBezTo>
                    <a:pt x="1170742" y="870331"/>
                    <a:pt x="818144" y="1178236"/>
                    <a:pt x="531658" y="1428408"/>
                  </a:cubicBezTo>
                  <a:lnTo>
                    <a:pt x="405353" y="1538703"/>
                  </a:ln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30" name="Google Shape;30;p2"/>
            <p:cNvSpPr/>
            <p:nvPr/>
          </p:nvSpPr>
          <p:spPr>
            <a:xfrm rot="2693915">
              <a:off x="8638" y="-607530"/>
              <a:ext cx="2066591" cy="2066389"/>
            </a:xfrm>
            <a:custGeom>
              <a:rect b="b" l="l" r="r" t="t"/>
              <a:pathLst>
                <a:path extrusionOk="0" h="2068893" w="2069095">
                  <a:moveTo>
                    <a:pt x="1353833" y="121814"/>
                  </a:moveTo>
                  <a:cubicBezTo>
                    <a:pt x="1516251" y="-40604"/>
                    <a:pt x="1784865" y="-40604"/>
                    <a:pt x="1947282" y="121814"/>
                  </a:cubicBezTo>
                  <a:cubicBezTo>
                    <a:pt x="2109700" y="284232"/>
                    <a:pt x="2109700" y="552845"/>
                    <a:pt x="1947282" y="715263"/>
                  </a:cubicBezTo>
                  <a:cubicBezTo>
                    <a:pt x="1484626" y="1177919"/>
                    <a:pt x="1094260" y="1568285"/>
                    <a:pt x="764889" y="1897657"/>
                  </a:cubicBezTo>
                  <a:lnTo>
                    <a:pt x="593652" y="2068893"/>
                  </a:lnTo>
                  <a:lnTo>
                    <a:pt x="0" y="1472792"/>
                  </a:lnTo>
                  <a:lnTo>
                    <a:pt x="104662" y="1368350"/>
                  </a:lnTo>
                  <a:cubicBezTo>
                    <a:pt x="1353833" y="121814"/>
                    <a:pt x="1353833" y="121814"/>
                    <a:pt x="1353833" y="121814"/>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grpSp>
      <p:sp>
        <p:nvSpPr>
          <p:cNvPr id="31" name="Google Shape;31;p2"/>
          <p:cNvSpPr txBox="1"/>
          <p:nvPr>
            <p:ph type="ctrTitle"/>
          </p:nvPr>
        </p:nvSpPr>
        <p:spPr>
          <a:xfrm>
            <a:off x="2328150" y="2910219"/>
            <a:ext cx="4487700" cy="15465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00B050"/>
              </a:buClr>
              <a:buSzPts val="6000"/>
              <a:buFont typeface="Roboto"/>
              <a:buNone/>
              <a:defRPr b="0" i="0" sz="6000" u="none" cap="none" strike="noStrike">
                <a:solidFill>
                  <a:srgbClr val="00B050"/>
                </a:solidFill>
                <a:latin typeface="Roboto"/>
                <a:ea typeface="Roboto"/>
                <a:cs typeface="Roboto"/>
                <a:sym typeface="Roboto"/>
              </a:defRPr>
            </a:lvl1pPr>
            <a:lvl2pPr lvl="1" algn="ctr">
              <a:spcBef>
                <a:spcPts val="0"/>
              </a:spcBef>
              <a:spcAft>
                <a:spcPts val="0"/>
              </a:spcAft>
              <a:buSzPts val="1400"/>
              <a:buNone/>
              <a:defRPr sz="6400"/>
            </a:lvl2pPr>
            <a:lvl3pPr lvl="2" algn="ctr">
              <a:spcBef>
                <a:spcPts val="0"/>
              </a:spcBef>
              <a:spcAft>
                <a:spcPts val="0"/>
              </a:spcAft>
              <a:buSzPts val="1400"/>
              <a:buNone/>
              <a:defRPr sz="6400"/>
            </a:lvl3pPr>
            <a:lvl4pPr lvl="3" algn="ctr">
              <a:spcBef>
                <a:spcPts val="0"/>
              </a:spcBef>
              <a:spcAft>
                <a:spcPts val="0"/>
              </a:spcAft>
              <a:buSzPts val="1400"/>
              <a:buNone/>
              <a:defRPr sz="6400"/>
            </a:lvl4pPr>
            <a:lvl5pPr lvl="4" algn="ctr">
              <a:spcBef>
                <a:spcPts val="0"/>
              </a:spcBef>
              <a:spcAft>
                <a:spcPts val="0"/>
              </a:spcAft>
              <a:buSzPts val="1400"/>
              <a:buNone/>
              <a:defRPr sz="6400"/>
            </a:lvl5pPr>
            <a:lvl6pPr lvl="5" algn="ctr">
              <a:spcBef>
                <a:spcPts val="0"/>
              </a:spcBef>
              <a:spcAft>
                <a:spcPts val="0"/>
              </a:spcAft>
              <a:buSzPts val="1400"/>
              <a:buNone/>
              <a:defRPr sz="6400"/>
            </a:lvl6pPr>
            <a:lvl7pPr lvl="6" algn="ctr">
              <a:spcBef>
                <a:spcPts val="0"/>
              </a:spcBef>
              <a:spcAft>
                <a:spcPts val="0"/>
              </a:spcAft>
              <a:buSzPts val="1400"/>
              <a:buNone/>
              <a:defRPr sz="6400"/>
            </a:lvl7pPr>
            <a:lvl8pPr lvl="7" algn="ctr">
              <a:spcBef>
                <a:spcPts val="0"/>
              </a:spcBef>
              <a:spcAft>
                <a:spcPts val="0"/>
              </a:spcAft>
              <a:buSzPts val="1400"/>
              <a:buNone/>
              <a:defRPr sz="6400"/>
            </a:lvl8pPr>
            <a:lvl9pPr lvl="8" algn="ctr">
              <a:spcBef>
                <a:spcPts val="0"/>
              </a:spcBef>
              <a:spcAft>
                <a:spcPts val="0"/>
              </a:spcAft>
              <a:buSzPts val="1400"/>
              <a:buNone/>
              <a:defRPr sz="64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big">
  <p:cSld name="Blank big">
    <p:spTree>
      <p:nvGrpSpPr>
        <p:cNvPr id="146" name="Shape 146"/>
        <p:cNvGrpSpPr/>
        <p:nvPr/>
      </p:nvGrpSpPr>
      <p:grpSpPr>
        <a:xfrm>
          <a:off x="0" y="0"/>
          <a:ext cx="0" cy="0"/>
          <a:chOff x="0" y="0"/>
          <a:chExt cx="0" cy="0"/>
        </a:xfrm>
      </p:grpSpPr>
      <p:sp>
        <p:nvSpPr>
          <p:cNvPr id="147" name="Google Shape;147;p11"/>
          <p:cNvSpPr/>
          <p:nvPr/>
        </p:nvSpPr>
        <p:spPr>
          <a:xfrm rot="-5400000">
            <a:off x="-368851" y="1712090"/>
            <a:ext cx="1358400" cy="620700"/>
          </a:xfrm>
          <a:prstGeom prst="parallelogram">
            <a:avLst>
              <a:gd fmla="val 81897" name="adj"/>
            </a:avLst>
          </a:prstGeom>
          <a:solidFill>
            <a:srgbClr val="FFFFFF">
              <a:alpha val="14118"/>
            </a:srgbClr>
          </a:solidFill>
          <a:ln>
            <a:noFill/>
          </a:ln>
        </p:spPr>
        <p:txBody>
          <a:bodyPr anchorCtr="0" anchor="ctr" bIns="60925" lIns="121900" spcFirstLastPara="1" rIns="121900" wrap="square" tIns="60925">
            <a:noAutofit/>
          </a:bodyPr>
          <a:lstStyle/>
          <a:p>
            <a:pPr indent="0" lvl="0" marL="0" marR="0" rtl="0" algn="ctr">
              <a:spcBef>
                <a:spcPts val="0"/>
              </a:spcBef>
              <a:spcAft>
                <a:spcPts val="0"/>
              </a:spcAft>
              <a:buClr>
                <a:schemeClr val="dk1"/>
              </a:buClr>
              <a:buSzPts val="2400"/>
              <a:buFont typeface="Roboto"/>
              <a:buNone/>
            </a:pPr>
            <a:r>
              <a:t/>
            </a:r>
            <a:endParaRPr b="0" i="0" sz="2400" u="none" cap="none" strike="noStrike">
              <a:solidFill>
                <a:srgbClr val="FFFFFF"/>
              </a:solidFill>
              <a:latin typeface="Calibri"/>
              <a:ea typeface="Calibri"/>
              <a:cs typeface="Calibri"/>
              <a:sym typeface="Calibri"/>
            </a:endParaRPr>
          </a:p>
        </p:txBody>
      </p:sp>
      <p:sp>
        <p:nvSpPr>
          <p:cNvPr id="148" name="Google Shape;148;p11"/>
          <p:cNvSpPr/>
          <p:nvPr/>
        </p:nvSpPr>
        <p:spPr>
          <a:xfrm rot="5554981">
            <a:off x="-675734" y="-346056"/>
            <a:ext cx="1809771" cy="1355946"/>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49" name="Google Shape;149;p11"/>
          <p:cNvSpPr/>
          <p:nvPr/>
        </p:nvSpPr>
        <p:spPr>
          <a:xfrm rot="10800000">
            <a:off x="8196645" y="-482046"/>
            <a:ext cx="1359347" cy="180815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50" name="Google Shape;150;p11"/>
          <p:cNvSpPr/>
          <p:nvPr/>
        </p:nvSpPr>
        <p:spPr>
          <a:xfrm rot="-5400000">
            <a:off x="8009266" y="5843631"/>
            <a:ext cx="1812463" cy="135611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F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51" name="Google Shape;151;p11"/>
          <p:cNvSpPr/>
          <p:nvPr/>
        </p:nvSpPr>
        <p:spPr>
          <a:xfrm rot="571480">
            <a:off x="-454779" y="5621467"/>
            <a:ext cx="1369160" cy="1802375"/>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FFF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ubtitle">
  <p:cSld name="1_Subtitle">
    <p:spTree>
      <p:nvGrpSpPr>
        <p:cNvPr id="152" name="Shape 152"/>
        <p:cNvGrpSpPr/>
        <p:nvPr/>
      </p:nvGrpSpPr>
      <p:grpSpPr>
        <a:xfrm>
          <a:off x="0" y="0"/>
          <a:ext cx="0" cy="0"/>
          <a:chOff x="0" y="0"/>
          <a:chExt cx="0" cy="0"/>
        </a:xfrm>
      </p:grpSpPr>
      <p:sp>
        <p:nvSpPr>
          <p:cNvPr id="153" name="Google Shape;153;p12"/>
          <p:cNvSpPr/>
          <p:nvPr/>
        </p:nvSpPr>
        <p:spPr>
          <a:xfrm>
            <a:off x="0" y="0"/>
            <a:ext cx="9144000" cy="6854700"/>
          </a:xfrm>
          <a:prstGeom prst="rect">
            <a:avLst/>
          </a:prstGeom>
          <a:solidFill>
            <a:schemeClr val="lt1"/>
          </a:solidFill>
          <a:ln cap="flat" cmpd="sng" w="12700">
            <a:solidFill>
              <a:srgbClr val="F2FAF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boto"/>
              <a:ea typeface="Roboto"/>
              <a:cs typeface="Roboto"/>
              <a:sym typeface="Roboto"/>
            </a:endParaRPr>
          </a:p>
        </p:txBody>
      </p:sp>
      <p:sp>
        <p:nvSpPr>
          <p:cNvPr id="154" name="Google Shape;154;p12"/>
          <p:cNvSpPr txBox="1"/>
          <p:nvPr>
            <p:ph type="ctrTitle"/>
          </p:nvPr>
        </p:nvSpPr>
        <p:spPr>
          <a:xfrm>
            <a:off x="2647900" y="2212734"/>
            <a:ext cx="3848100" cy="1546500"/>
          </a:xfrm>
          <a:prstGeom prst="rect">
            <a:avLst/>
          </a:prstGeom>
          <a:noFill/>
          <a:ln>
            <a:noFill/>
          </a:ln>
        </p:spPr>
        <p:txBody>
          <a:bodyPr anchorCtr="0" anchor="b" bIns="91425" lIns="91425" spcFirstLastPara="1" rIns="91425" wrap="square" tIns="91425">
            <a:noAutofit/>
          </a:bodyPr>
          <a:lstStyle>
            <a:lvl1pPr lvl="0" marR="0" rtl="0" algn="ctr">
              <a:lnSpc>
                <a:spcPct val="90000"/>
              </a:lnSpc>
              <a:spcBef>
                <a:spcPts val="0"/>
              </a:spcBef>
              <a:spcAft>
                <a:spcPts val="0"/>
              </a:spcAft>
              <a:buClr>
                <a:srgbClr val="00B050"/>
              </a:buClr>
              <a:buSzPts val="4400"/>
              <a:buFont typeface="Roboto"/>
              <a:buNone/>
              <a:defRPr b="0" i="0" sz="4400" u="none" cap="none" strike="noStrike">
                <a:solidFill>
                  <a:srgbClr val="00B050"/>
                </a:solidFill>
                <a:latin typeface="Roboto"/>
                <a:ea typeface="Roboto"/>
                <a:cs typeface="Roboto"/>
                <a:sym typeface="Roboto"/>
              </a:defRPr>
            </a:lvl1pPr>
            <a:lvl2pPr lvl="1" rtl="0" algn="ctr">
              <a:spcBef>
                <a:spcPts val="0"/>
              </a:spcBef>
              <a:spcAft>
                <a:spcPts val="0"/>
              </a:spcAft>
              <a:buSzPts val="1400"/>
              <a:buNone/>
              <a:defRPr sz="1800"/>
            </a:lvl2pPr>
            <a:lvl3pPr lvl="2" rtl="0" algn="ctr">
              <a:spcBef>
                <a:spcPts val="0"/>
              </a:spcBef>
              <a:spcAft>
                <a:spcPts val="0"/>
              </a:spcAft>
              <a:buSzPts val="1400"/>
              <a:buNone/>
              <a:defRPr sz="1800"/>
            </a:lvl3pPr>
            <a:lvl4pPr lvl="3" rtl="0" algn="ctr">
              <a:spcBef>
                <a:spcPts val="0"/>
              </a:spcBef>
              <a:spcAft>
                <a:spcPts val="0"/>
              </a:spcAft>
              <a:buSzPts val="1400"/>
              <a:buNone/>
              <a:defRPr sz="1800"/>
            </a:lvl4pPr>
            <a:lvl5pPr lvl="4" rtl="0" algn="ctr">
              <a:spcBef>
                <a:spcPts val="0"/>
              </a:spcBef>
              <a:spcAft>
                <a:spcPts val="0"/>
              </a:spcAft>
              <a:buSzPts val="1400"/>
              <a:buNone/>
              <a:defRPr sz="1800"/>
            </a:lvl5pPr>
            <a:lvl6pPr lvl="5" rtl="0" algn="ctr">
              <a:spcBef>
                <a:spcPts val="0"/>
              </a:spcBef>
              <a:spcAft>
                <a:spcPts val="0"/>
              </a:spcAft>
              <a:buSzPts val="1400"/>
              <a:buNone/>
              <a:defRPr sz="1800"/>
            </a:lvl6pPr>
            <a:lvl7pPr lvl="6" rtl="0" algn="ctr">
              <a:spcBef>
                <a:spcPts val="0"/>
              </a:spcBef>
              <a:spcAft>
                <a:spcPts val="0"/>
              </a:spcAft>
              <a:buSzPts val="1400"/>
              <a:buNone/>
              <a:defRPr sz="1800"/>
            </a:lvl7pPr>
            <a:lvl8pPr lvl="7" rtl="0" algn="ctr">
              <a:spcBef>
                <a:spcPts val="0"/>
              </a:spcBef>
              <a:spcAft>
                <a:spcPts val="0"/>
              </a:spcAft>
              <a:buSzPts val="1400"/>
              <a:buNone/>
              <a:defRPr sz="1800"/>
            </a:lvl8pPr>
            <a:lvl9pPr lvl="8" rtl="0" algn="ctr">
              <a:spcBef>
                <a:spcPts val="0"/>
              </a:spcBef>
              <a:spcAft>
                <a:spcPts val="0"/>
              </a:spcAft>
              <a:buSzPts val="1400"/>
              <a:buNone/>
              <a:defRPr sz="1800"/>
            </a:lvl9pPr>
          </a:lstStyle>
          <a:p/>
        </p:txBody>
      </p:sp>
      <p:sp>
        <p:nvSpPr>
          <p:cNvPr id="155" name="Google Shape;155;p12"/>
          <p:cNvSpPr txBox="1"/>
          <p:nvPr>
            <p:ph idx="1" type="subTitle"/>
          </p:nvPr>
        </p:nvSpPr>
        <p:spPr>
          <a:xfrm>
            <a:off x="2647975" y="3685134"/>
            <a:ext cx="3848100" cy="1046400"/>
          </a:xfrm>
          <a:prstGeom prst="rect">
            <a:avLst/>
          </a:prstGeom>
          <a:noFill/>
          <a:ln>
            <a:noFill/>
          </a:ln>
        </p:spPr>
        <p:txBody>
          <a:bodyPr anchorCtr="0" anchor="t" bIns="91425" lIns="91425" spcFirstLastPara="1" rIns="91425" wrap="square" tIns="91425">
            <a:noAutofit/>
          </a:bodyPr>
          <a:lstStyle>
            <a:lvl1pPr lvl="0" marR="0" rtl="0" algn="ctr">
              <a:lnSpc>
                <a:spcPct val="90000"/>
              </a:lnSpc>
              <a:spcBef>
                <a:spcPts val="0"/>
              </a:spcBef>
              <a:spcAft>
                <a:spcPts val="0"/>
              </a:spcAft>
              <a:buClr>
                <a:srgbClr val="33CCFF"/>
              </a:buClr>
              <a:buSzPts val="2400"/>
              <a:buFont typeface="Arial"/>
              <a:buNone/>
              <a:defRPr b="0" i="0" sz="2400" u="none" cap="none" strike="noStrike">
                <a:solidFill>
                  <a:srgbClr val="7030A0"/>
                </a:solidFill>
                <a:latin typeface="Roboto"/>
                <a:ea typeface="Roboto"/>
                <a:cs typeface="Roboto"/>
                <a:sym typeface="Roboto"/>
              </a:defRPr>
            </a:lvl1pPr>
            <a:lvl2pPr lvl="1"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2pPr>
            <a:lvl3pPr lvl="2"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3pPr>
            <a:lvl4pPr lvl="3"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4pPr>
            <a:lvl5pPr lvl="4"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5pPr>
            <a:lvl6pPr lvl="5"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6pPr>
            <a:lvl7pPr lvl="6"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7pPr>
            <a:lvl8pPr lvl="7"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8pPr>
            <a:lvl9pPr lvl="8"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9pPr>
          </a:lstStyle>
          <a:p/>
        </p:txBody>
      </p:sp>
      <p:grpSp>
        <p:nvGrpSpPr>
          <p:cNvPr id="156" name="Google Shape;156;p12"/>
          <p:cNvGrpSpPr/>
          <p:nvPr/>
        </p:nvGrpSpPr>
        <p:grpSpPr>
          <a:xfrm>
            <a:off x="-526051" y="-1125302"/>
            <a:ext cx="2862820" cy="9073746"/>
            <a:chOff x="-699312" y="-1155376"/>
            <a:chExt cx="3817093" cy="9073746"/>
          </a:xfrm>
        </p:grpSpPr>
        <p:sp>
          <p:nvSpPr>
            <p:cNvPr id="157" name="Google Shape;157;p12"/>
            <p:cNvSpPr/>
            <p:nvPr/>
          </p:nvSpPr>
          <p:spPr>
            <a:xfrm rot="2693915">
              <a:off x="87147" y="5441029"/>
              <a:ext cx="2051826" cy="2052494"/>
            </a:xfrm>
            <a:custGeom>
              <a:rect b="b" l="l" r="r" t="t"/>
              <a:pathLst>
                <a:path extrusionOk="0" h="2054981" w="2054312">
                  <a:moveTo>
                    <a:pt x="1472111" y="98625"/>
                  </a:moveTo>
                  <a:cubicBezTo>
                    <a:pt x="1607852" y="-32874"/>
                    <a:pt x="1824189" y="-32874"/>
                    <a:pt x="1955688" y="98625"/>
                  </a:cubicBezTo>
                  <a:cubicBezTo>
                    <a:pt x="2087187" y="234366"/>
                    <a:pt x="2087187" y="450703"/>
                    <a:pt x="1955688" y="582202"/>
                  </a:cubicBezTo>
                  <a:cubicBezTo>
                    <a:pt x="1356519" y="1181371"/>
                    <a:pt x="907143" y="1630747"/>
                    <a:pt x="570110" y="1967780"/>
                  </a:cubicBezTo>
                  <a:lnTo>
                    <a:pt x="482909" y="2054981"/>
                  </a:lnTo>
                  <a:lnTo>
                    <a:pt x="0" y="1570736"/>
                  </a:lnTo>
                  <a:lnTo>
                    <a:pt x="32482" y="1538254"/>
                  </a:lnTo>
                  <a:cubicBezTo>
                    <a:pt x="1472111" y="98625"/>
                    <a:pt x="1472111" y="98625"/>
                    <a:pt x="1472111" y="9862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58" name="Google Shape;158;p12"/>
            <p:cNvSpPr/>
            <p:nvPr/>
          </p:nvSpPr>
          <p:spPr>
            <a:xfrm rot="2730422">
              <a:off x="-141387" y="1674580"/>
              <a:ext cx="2701243" cy="2697190"/>
            </a:xfrm>
            <a:custGeom>
              <a:rect b="b" l="l" r="r" t="t"/>
              <a:pathLst>
                <a:path extrusionOk="0" h="2700356" w="2704414">
                  <a:moveTo>
                    <a:pt x="0" y="1716660"/>
                  </a:moveTo>
                  <a:lnTo>
                    <a:pt x="18288" y="1698367"/>
                  </a:lnTo>
                  <a:cubicBezTo>
                    <a:pt x="433533" y="1283008"/>
                    <a:pt x="925675" y="790730"/>
                    <a:pt x="1508955" y="207289"/>
                  </a:cubicBezTo>
                  <a:cubicBezTo>
                    <a:pt x="1779625" y="-69096"/>
                    <a:pt x="2225103" y="-69096"/>
                    <a:pt x="2501412" y="207289"/>
                  </a:cubicBezTo>
                  <a:cubicBezTo>
                    <a:pt x="2772082" y="483674"/>
                    <a:pt x="2772082" y="923634"/>
                    <a:pt x="2501412" y="1200019"/>
                  </a:cubicBezTo>
                  <a:cubicBezTo>
                    <a:pt x="2501412" y="1200019"/>
                    <a:pt x="2501412" y="1200019"/>
                    <a:pt x="1031453" y="2670383"/>
                  </a:cubicBezTo>
                  <a:lnTo>
                    <a:pt x="1001488" y="2700356"/>
                  </a:lnTo>
                  <a:lnTo>
                    <a:pt x="375558" y="2085546"/>
                  </a:ln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59" name="Google Shape;159;p12"/>
            <p:cNvSpPr/>
            <p:nvPr/>
          </p:nvSpPr>
          <p:spPr>
            <a:xfrm rot="2706085">
              <a:off x="19188" y="872127"/>
              <a:ext cx="2060259" cy="2059800"/>
            </a:xfrm>
            <a:custGeom>
              <a:rect b="b" l="l" r="r" t="t"/>
              <a:pathLst>
                <a:path extrusionOk="0" h="2062296" w="2062755">
                  <a:moveTo>
                    <a:pt x="0" y="1484286"/>
                  </a:moveTo>
                  <a:lnTo>
                    <a:pt x="150696" y="1333304"/>
                  </a:lnTo>
                  <a:cubicBezTo>
                    <a:pt x="1363943" y="117756"/>
                    <a:pt x="1363943" y="117756"/>
                    <a:pt x="1363943" y="117756"/>
                  </a:cubicBezTo>
                  <a:cubicBezTo>
                    <a:pt x="1525126" y="-39251"/>
                    <a:pt x="1783867" y="-39251"/>
                    <a:pt x="1945050" y="117756"/>
                  </a:cubicBezTo>
                  <a:cubicBezTo>
                    <a:pt x="2101991" y="279007"/>
                    <a:pt x="2101991" y="537857"/>
                    <a:pt x="1945050" y="699108"/>
                  </a:cubicBezTo>
                  <a:cubicBezTo>
                    <a:pt x="1405034" y="1238555"/>
                    <a:pt x="966271" y="1676857"/>
                    <a:pt x="609776" y="2032976"/>
                  </a:cubicBezTo>
                  <a:lnTo>
                    <a:pt x="580425" y="2062296"/>
                  </a:lnTo>
                  <a:lnTo>
                    <a:pt x="128983" y="1612733"/>
                  </a:ln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60" name="Google Shape;160;p12"/>
            <p:cNvSpPr/>
            <p:nvPr/>
          </p:nvSpPr>
          <p:spPr>
            <a:xfrm rot="2693915">
              <a:off x="40155" y="4581144"/>
              <a:ext cx="2219125" cy="2218763"/>
            </a:xfrm>
            <a:custGeom>
              <a:rect b="b" l="l" r="r" t="t"/>
              <a:pathLst>
                <a:path extrusionOk="0" h="2221451" w="2221814">
                  <a:moveTo>
                    <a:pt x="1506552" y="121814"/>
                  </a:moveTo>
                  <a:cubicBezTo>
                    <a:pt x="1668970" y="-40604"/>
                    <a:pt x="1937584" y="-40604"/>
                    <a:pt x="2100001" y="121814"/>
                  </a:cubicBezTo>
                  <a:cubicBezTo>
                    <a:pt x="2262419" y="284231"/>
                    <a:pt x="2262419" y="552845"/>
                    <a:pt x="2100001" y="715263"/>
                  </a:cubicBezTo>
                  <a:cubicBezTo>
                    <a:pt x="1544814" y="1270450"/>
                    <a:pt x="1093725" y="1721540"/>
                    <a:pt x="727214" y="2088050"/>
                  </a:cubicBezTo>
                  <a:lnTo>
                    <a:pt x="593814" y="2221451"/>
                  </a:lnTo>
                  <a:lnTo>
                    <a:pt x="0" y="1625187"/>
                  </a:lnTo>
                  <a:lnTo>
                    <a:pt x="94638" y="1530749"/>
                  </a:lnTo>
                  <a:cubicBezTo>
                    <a:pt x="1506552" y="121814"/>
                    <a:pt x="1506552" y="121814"/>
                    <a:pt x="1506552" y="121814"/>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61" name="Google Shape;161;p12"/>
            <p:cNvSpPr/>
            <p:nvPr/>
          </p:nvSpPr>
          <p:spPr>
            <a:xfrm rot="2499439">
              <a:off x="-12207" y="3831032"/>
              <a:ext cx="2289712" cy="2084975"/>
            </a:xfrm>
            <a:custGeom>
              <a:rect b="b" l="l" r="r" t="t"/>
              <a:pathLst>
                <a:path extrusionOk="0" h="2083953" w="2288589">
                  <a:moveTo>
                    <a:pt x="0" y="1461240"/>
                  </a:moveTo>
                  <a:lnTo>
                    <a:pt x="37795" y="1427896"/>
                  </a:lnTo>
                  <a:cubicBezTo>
                    <a:pt x="1527371" y="113776"/>
                    <a:pt x="1527371" y="113776"/>
                    <a:pt x="1527371" y="113776"/>
                  </a:cubicBezTo>
                  <a:cubicBezTo>
                    <a:pt x="1706903" y="-37925"/>
                    <a:pt x="1986974" y="-37925"/>
                    <a:pt x="2159326" y="113777"/>
                  </a:cubicBezTo>
                  <a:cubicBezTo>
                    <a:pt x="2331677" y="271799"/>
                    <a:pt x="2331677" y="518314"/>
                    <a:pt x="2159326" y="670015"/>
                  </a:cubicBezTo>
                  <a:cubicBezTo>
                    <a:pt x="1572254" y="1186748"/>
                    <a:pt x="1095259" y="1606593"/>
                    <a:pt x="707699" y="1947718"/>
                  </a:cubicBezTo>
                  <a:lnTo>
                    <a:pt x="552919" y="2083953"/>
                  </a:ln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62" name="Google Shape;162;p12"/>
            <p:cNvSpPr/>
            <p:nvPr/>
          </p:nvSpPr>
          <p:spPr>
            <a:xfrm rot="2736441">
              <a:off x="57387" y="3110114"/>
              <a:ext cx="1941644" cy="1936557"/>
            </a:xfrm>
            <a:custGeom>
              <a:rect b="b" l="l" r="r" t="t"/>
              <a:pathLst>
                <a:path extrusionOk="0" h="1935372" w="1940456">
                  <a:moveTo>
                    <a:pt x="0" y="1456880"/>
                  </a:moveTo>
                  <a:lnTo>
                    <a:pt x="72734" y="1384146"/>
                  </a:lnTo>
                  <a:cubicBezTo>
                    <a:pt x="1358255" y="98625"/>
                    <a:pt x="1358255" y="98625"/>
                    <a:pt x="1358255" y="98625"/>
                  </a:cubicBezTo>
                  <a:cubicBezTo>
                    <a:pt x="1493996" y="-32874"/>
                    <a:pt x="1710333" y="-32874"/>
                    <a:pt x="1841832" y="98625"/>
                  </a:cubicBezTo>
                  <a:cubicBezTo>
                    <a:pt x="1973331" y="234366"/>
                    <a:pt x="1973331" y="450703"/>
                    <a:pt x="1841832" y="582202"/>
                  </a:cubicBezTo>
                  <a:cubicBezTo>
                    <a:pt x="1317559" y="1106475"/>
                    <a:pt x="907971" y="1516063"/>
                    <a:pt x="587981" y="1836053"/>
                  </a:cubicBezTo>
                  <a:lnTo>
                    <a:pt x="488661" y="1935372"/>
                  </a:ln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63" name="Google Shape;163;p12"/>
            <p:cNvSpPr/>
            <p:nvPr/>
          </p:nvSpPr>
          <p:spPr>
            <a:xfrm rot="2487314">
              <a:off x="-9053" y="418270"/>
              <a:ext cx="1701456" cy="1539785"/>
            </a:xfrm>
            <a:custGeom>
              <a:rect b="b" l="l" r="r" t="t"/>
              <a:pathLst>
                <a:path extrusionOk="0" h="1538703" w="1700261">
                  <a:moveTo>
                    <a:pt x="0" y="1079096"/>
                  </a:moveTo>
                  <a:lnTo>
                    <a:pt x="36460" y="1047184"/>
                  </a:lnTo>
                  <a:cubicBezTo>
                    <a:pt x="1137564" y="83441"/>
                    <a:pt x="1137564" y="83441"/>
                    <a:pt x="1137564" y="83441"/>
                  </a:cubicBezTo>
                  <a:cubicBezTo>
                    <a:pt x="1270276" y="-27813"/>
                    <a:pt x="1477306" y="-27813"/>
                    <a:pt x="1604709" y="83441"/>
                  </a:cubicBezTo>
                  <a:cubicBezTo>
                    <a:pt x="1732112" y="199331"/>
                    <a:pt x="1732112" y="380119"/>
                    <a:pt x="1604709" y="491373"/>
                  </a:cubicBezTo>
                  <a:cubicBezTo>
                    <a:pt x="1170742" y="870331"/>
                    <a:pt x="818144" y="1178236"/>
                    <a:pt x="531658" y="1428408"/>
                  </a:cubicBezTo>
                  <a:lnTo>
                    <a:pt x="405353" y="1538703"/>
                  </a:ln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64" name="Google Shape;164;p12"/>
            <p:cNvSpPr/>
            <p:nvPr/>
          </p:nvSpPr>
          <p:spPr>
            <a:xfrm rot="2688425">
              <a:off x="-27717" y="-712559"/>
              <a:ext cx="2172673" cy="2212682"/>
            </a:xfrm>
            <a:custGeom>
              <a:rect b="b" l="l" r="r" t="t"/>
              <a:pathLst>
                <a:path extrusionOk="0" h="2068893" w="2069095">
                  <a:moveTo>
                    <a:pt x="1353833" y="121814"/>
                  </a:moveTo>
                  <a:cubicBezTo>
                    <a:pt x="1516251" y="-40604"/>
                    <a:pt x="1784865" y="-40604"/>
                    <a:pt x="1947282" y="121814"/>
                  </a:cubicBezTo>
                  <a:cubicBezTo>
                    <a:pt x="2109700" y="284232"/>
                    <a:pt x="2109700" y="552845"/>
                    <a:pt x="1947282" y="715263"/>
                  </a:cubicBezTo>
                  <a:cubicBezTo>
                    <a:pt x="1484626" y="1177919"/>
                    <a:pt x="1094260" y="1568285"/>
                    <a:pt x="764889" y="1897657"/>
                  </a:cubicBezTo>
                  <a:lnTo>
                    <a:pt x="593652" y="2068893"/>
                  </a:lnTo>
                  <a:lnTo>
                    <a:pt x="0" y="1472792"/>
                  </a:lnTo>
                  <a:lnTo>
                    <a:pt x="104662" y="1368350"/>
                  </a:lnTo>
                  <a:cubicBezTo>
                    <a:pt x="1353833" y="121814"/>
                    <a:pt x="1353833" y="121814"/>
                    <a:pt x="1353833" y="121814"/>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165" name="Shape 165"/>
        <p:cNvGrpSpPr/>
        <p:nvPr/>
      </p:nvGrpSpPr>
      <p:grpSpPr>
        <a:xfrm>
          <a:off x="0" y="0"/>
          <a:ext cx="0" cy="0"/>
          <a:chOff x="0" y="0"/>
          <a:chExt cx="0" cy="0"/>
        </a:xfrm>
      </p:grpSpPr>
      <p:sp>
        <p:nvSpPr>
          <p:cNvPr id="166" name="Google Shape;166;p13"/>
          <p:cNvSpPr/>
          <p:nvPr/>
        </p:nvSpPr>
        <p:spPr>
          <a:xfrm>
            <a:off x="0" y="0"/>
            <a:ext cx="9144000" cy="6854700"/>
          </a:xfrm>
          <a:prstGeom prst="rect">
            <a:avLst/>
          </a:prstGeom>
          <a:solidFill>
            <a:schemeClr val="lt1"/>
          </a:solidFill>
          <a:ln cap="flat" cmpd="sng" w="12700">
            <a:solidFill>
              <a:srgbClr val="F2FAF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boto"/>
              <a:ea typeface="Roboto"/>
              <a:cs typeface="Roboto"/>
              <a:sym typeface="Roboto"/>
            </a:endParaRPr>
          </a:p>
        </p:txBody>
      </p:sp>
      <p:sp>
        <p:nvSpPr>
          <p:cNvPr id="167" name="Google Shape;167;p13"/>
          <p:cNvSpPr txBox="1"/>
          <p:nvPr>
            <p:ph type="title"/>
          </p:nvPr>
        </p:nvSpPr>
        <p:spPr>
          <a:xfrm>
            <a:off x="415577" y="1217134"/>
            <a:ext cx="5972100" cy="848100"/>
          </a:xfrm>
          <a:prstGeom prst="rect">
            <a:avLst/>
          </a:prstGeom>
          <a:noFill/>
          <a:ln>
            <a:noFill/>
          </a:ln>
        </p:spPr>
        <p:txBody>
          <a:bodyPr anchorCtr="0" anchor="b" bIns="91425" lIns="91425" spcFirstLastPara="1" rIns="91425" wrap="square" tIns="91425">
            <a:noAutofit/>
          </a:bodyPr>
          <a:lstStyle>
            <a:lvl1pPr lvl="0" marR="0" rtl="0" algn="l">
              <a:lnSpc>
                <a:spcPct val="90000"/>
              </a:lnSpc>
              <a:spcBef>
                <a:spcPts val="0"/>
              </a:spcBef>
              <a:spcAft>
                <a:spcPts val="0"/>
              </a:spcAft>
              <a:buClr>
                <a:schemeClr val="dk1"/>
              </a:buClr>
              <a:buSzPts val="4400"/>
              <a:buFont typeface="Roboto"/>
              <a:buNone/>
              <a:defRPr b="0" i="0" sz="4400" u="none" cap="none" strike="noStrik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68" name="Google Shape;168;p13"/>
          <p:cNvSpPr txBox="1"/>
          <p:nvPr>
            <p:ph idx="1" type="body"/>
          </p:nvPr>
        </p:nvSpPr>
        <p:spPr>
          <a:xfrm>
            <a:off x="415577" y="2200729"/>
            <a:ext cx="5972100" cy="36861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90000"/>
              </a:lnSpc>
              <a:spcBef>
                <a:spcPts val="0"/>
              </a:spcBef>
              <a:spcAft>
                <a:spcPts val="0"/>
              </a:spcAft>
              <a:buClr>
                <a:schemeClr val="dk1"/>
              </a:buClr>
              <a:buSzPts val="2800"/>
              <a:buFont typeface="Arial"/>
              <a:buChar char="•"/>
              <a:defRPr b="0" i="0" sz="2800" u="none" cap="none" strike="noStrike">
                <a:solidFill>
                  <a:schemeClr val="dk1"/>
                </a:solidFill>
                <a:latin typeface="Roboto"/>
                <a:ea typeface="Roboto"/>
                <a:cs typeface="Roboto"/>
                <a:sym typeface="Roboto"/>
              </a:defRPr>
            </a:lvl1pPr>
            <a:lvl2pPr indent="-381000" lvl="1" marL="9144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2pPr>
            <a:lvl3pPr indent="-355600" lvl="2" marL="1371600" marR="0" rtl="0" algn="l">
              <a:lnSpc>
                <a:spcPct val="90000"/>
              </a:lnSpc>
              <a:spcBef>
                <a:spcPts val="0"/>
              </a:spcBef>
              <a:spcAft>
                <a:spcPts val="0"/>
              </a:spcAft>
              <a:buClr>
                <a:schemeClr val="dk1"/>
              </a:buClr>
              <a:buSzPts val="2000"/>
              <a:buFont typeface="Arial"/>
              <a:buChar char="•"/>
              <a:defRPr b="0" i="0" sz="2000" u="none" cap="none" strike="noStrike">
                <a:solidFill>
                  <a:schemeClr val="dk1"/>
                </a:solidFill>
                <a:latin typeface="Roboto"/>
                <a:ea typeface="Roboto"/>
                <a:cs typeface="Roboto"/>
                <a:sym typeface="Roboto"/>
              </a:defRPr>
            </a:lvl3pPr>
            <a:lvl4pPr indent="-342900" lvl="3" marL="1828800" marR="0" rtl="0" algn="l">
              <a:lnSpc>
                <a:spcPct val="90000"/>
              </a:lnSpc>
              <a:spcBef>
                <a:spcPts val="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4pPr>
            <a:lvl5pPr indent="-342900" lvl="4" marL="2286000" marR="0" rtl="0" algn="l">
              <a:lnSpc>
                <a:spcPct val="90000"/>
              </a:lnSpc>
              <a:spcBef>
                <a:spcPts val="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5pPr>
            <a:lvl6pPr indent="-342900" lvl="5" marL="2743200" marR="0" rtl="0" algn="l">
              <a:lnSpc>
                <a:spcPct val="90000"/>
              </a:lnSpc>
              <a:spcBef>
                <a:spcPts val="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6pPr>
            <a:lvl7pPr indent="-342900" lvl="6" marL="3200400" marR="0" rtl="0" algn="l">
              <a:lnSpc>
                <a:spcPct val="90000"/>
              </a:lnSpc>
              <a:spcBef>
                <a:spcPts val="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7pPr>
            <a:lvl8pPr indent="-342900" lvl="7" marL="3657600" marR="0" rtl="0" algn="l">
              <a:lnSpc>
                <a:spcPct val="90000"/>
              </a:lnSpc>
              <a:spcBef>
                <a:spcPts val="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8pPr>
            <a:lvl9pPr indent="-342900" lvl="8" marL="4114800" marR="0" rtl="0" algn="l">
              <a:lnSpc>
                <a:spcPct val="90000"/>
              </a:lnSpc>
              <a:spcBef>
                <a:spcPts val="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9pPr>
          </a:lstStyle>
          <a:p/>
        </p:txBody>
      </p:sp>
      <p:grpSp>
        <p:nvGrpSpPr>
          <p:cNvPr id="169" name="Google Shape;169;p13"/>
          <p:cNvGrpSpPr/>
          <p:nvPr/>
        </p:nvGrpSpPr>
        <p:grpSpPr>
          <a:xfrm rot="10800000">
            <a:off x="6801573" y="-1126696"/>
            <a:ext cx="2923512" cy="9073746"/>
            <a:chOff x="-699312" y="-1155376"/>
            <a:chExt cx="3817093" cy="9073746"/>
          </a:xfrm>
        </p:grpSpPr>
        <p:sp>
          <p:nvSpPr>
            <p:cNvPr id="170" name="Google Shape;170;p13"/>
            <p:cNvSpPr/>
            <p:nvPr/>
          </p:nvSpPr>
          <p:spPr>
            <a:xfrm rot="2693915">
              <a:off x="87147" y="5441029"/>
              <a:ext cx="2051826" cy="2052494"/>
            </a:xfrm>
            <a:custGeom>
              <a:rect b="b" l="l" r="r" t="t"/>
              <a:pathLst>
                <a:path extrusionOk="0" h="2054981" w="2054312">
                  <a:moveTo>
                    <a:pt x="1472111" y="98625"/>
                  </a:moveTo>
                  <a:cubicBezTo>
                    <a:pt x="1607852" y="-32874"/>
                    <a:pt x="1824189" y="-32874"/>
                    <a:pt x="1955688" y="98625"/>
                  </a:cubicBezTo>
                  <a:cubicBezTo>
                    <a:pt x="2087187" y="234366"/>
                    <a:pt x="2087187" y="450703"/>
                    <a:pt x="1955688" y="582202"/>
                  </a:cubicBezTo>
                  <a:cubicBezTo>
                    <a:pt x="1356519" y="1181371"/>
                    <a:pt x="907143" y="1630747"/>
                    <a:pt x="570110" y="1967780"/>
                  </a:cubicBezTo>
                  <a:lnTo>
                    <a:pt x="482909" y="2054981"/>
                  </a:lnTo>
                  <a:lnTo>
                    <a:pt x="0" y="1570736"/>
                  </a:lnTo>
                  <a:lnTo>
                    <a:pt x="32482" y="1538254"/>
                  </a:lnTo>
                  <a:cubicBezTo>
                    <a:pt x="1472111" y="98625"/>
                    <a:pt x="1472111" y="98625"/>
                    <a:pt x="1472111" y="9862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71" name="Google Shape;171;p13"/>
            <p:cNvSpPr/>
            <p:nvPr/>
          </p:nvSpPr>
          <p:spPr>
            <a:xfrm rot="2730422">
              <a:off x="-141387" y="1674580"/>
              <a:ext cx="2701243" cy="2697190"/>
            </a:xfrm>
            <a:custGeom>
              <a:rect b="b" l="l" r="r" t="t"/>
              <a:pathLst>
                <a:path extrusionOk="0" h="2700356" w="2704414">
                  <a:moveTo>
                    <a:pt x="0" y="1716660"/>
                  </a:moveTo>
                  <a:lnTo>
                    <a:pt x="18288" y="1698367"/>
                  </a:lnTo>
                  <a:cubicBezTo>
                    <a:pt x="433533" y="1283008"/>
                    <a:pt x="925675" y="790730"/>
                    <a:pt x="1508955" y="207289"/>
                  </a:cubicBezTo>
                  <a:cubicBezTo>
                    <a:pt x="1779625" y="-69096"/>
                    <a:pt x="2225103" y="-69096"/>
                    <a:pt x="2501412" y="207289"/>
                  </a:cubicBezTo>
                  <a:cubicBezTo>
                    <a:pt x="2772082" y="483674"/>
                    <a:pt x="2772082" y="923634"/>
                    <a:pt x="2501412" y="1200019"/>
                  </a:cubicBezTo>
                  <a:cubicBezTo>
                    <a:pt x="2501412" y="1200019"/>
                    <a:pt x="2501412" y="1200019"/>
                    <a:pt x="1031453" y="2670383"/>
                  </a:cubicBezTo>
                  <a:lnTo>
                    <a:pt x="1001488" y="2700356"/>
                  </a:lnTo>
                  <a:lnTo>
                    <a:pt x="375558" y="2085546"/>
                  </a:ln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72" name="Google Shape;172;p13"/>
            <p:cNvSpPr/>
            <p:nvPr/>
          </p:nvSpPr>
          <p:spPr>
            <a:xfrm rot="2706085">
              <a:off x="19188" y="872127"/>
              <a:ext cx="2060259" cy="2059800"/>
            </a:xfrm>
            <a:custGeom>
              <a:rect b="b" l="l" r="r" t="t"/>
              <a:pathLst>
                <a:path extrusionOk="0" h="2062296" w="2062755">
                  <a:moveTo>
                    <a:pt x="0" y="1484286"/>
                  </a:moveTo>
                  <a:lnTo>
                    <a:pt x="150696" y="1333304"/>
                  </a:lnTo>
                  <a:cubicBezTo>
                    <a:pt x="1363943" y="117756"/>
                    <a:pt x="1363943" y="117756"/>
                    <a:pt x="1363943" y="117756"/>
                  </a:cubicBezTo>
                  <a:cubicBezTo>
                    <a:pt x="1525126" y="-39251"/>
                    <a:pt x="1783867" y="-39251"/>
                    <a:pt x="1945050" y="117756"/>
                  </a:cubicBezTo>
                  <a:cubicBezTo>
                    <a:pt x="2101991" y="279007"/>
                    <a:pt x="2101991" y="537857"/>
                    <a:pt x="1945050" y="699108"/>
                  </a:cubicBezTo>
                  <a:cubicBezTo>
                    <a:pt x="1405034" y="1238555"/>
                    <a:pt x="966271" y="1676857"/>
                    <a:pt x="609776" y="2032976"/>
                  </a:cubicBezTo>
                  <a:lnTo>
                    <a:pt x="580425" y="2062296"/>
                  </a:lnTo>
                  <a:lnTo>
                    <a:pt x="128983" y="1612733"/>
                  </a:ln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73" name="Google Shape;173;p13"/>
            <p:cNvSpPr/>
            <p:nvPr/>
          </p:nvSpPr>
          <p:spPr>
            <a:xfrm rot="2693915">
              <a:off x="40155" y="4581144"/>
              <a:ext cx="2219125" cy="2218763"/>
            </a:xfrm>
            <a:custGeom>
              <a:rect b="b" l="l" r="r" t="t"/>
              <a:pathLst>
                <a:path extrusionOk="0" h="2221451" w="2221814">
                  <a:moveTo>
                    <a:pt x="1506552" y="121814"/>
                  </a:moveTo>
                  <a:cubicBezTo>
                    <a:pt x="1668970" y="-40604"/>
                    <a:pt x="1937584" y="-40604"/>
                    <a:pt x="2100001" y="121814"/>
                  </a:cubicBezTo>
                  <a:cubicBezTo>
                    <a:pt x="2262419" y="284231"/>
                    <a:pt x="2262419" y="552845"/>
                    <a:pt x="2100001" y="715263"/>
                  </a:cubicBezTo>
                  <a:cubicBezTo>
                    <a:pt x="1544814" y="1270450"/>
                    <a:pt x="1093725" y="1721540"/>
                    <a:pt x="727214" y="2088050"/>
                  </a:cubicBezTo>
                  <a:lnTo>
                    <a:pt x="593814" y="2221451"/>
                  </a:lnTo>
                  <a:lnTo>
                    <a:pt x="0" y="1625187"/>
                  </a:lnTo>
                  <a:lnTo>
                    <a:pt x="94638" y="1530749"/>
                  </a:lnTo>
                  <a:cubicBezTo>
                    <a:pt x="1506552" y="121814"/>
                    <a:pt x="1506552" y="121814"/>
                    <a:pt x="1506552" y="121814"/>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74" name="Google Shape;174;p13"/>
            <p:cNvSpPr/>
            <p:nvPr/>
          </p:nvSpPr>
          <p:spPr>
            <a:xfrm rot="2499439">
              <a:off x="-12207" y="3831032"/>
              <a:ext cx="2289712" cy="2084975"/>
            </a:xfrm>
            <a:custGeom>
              <a:rect b="b" l="l" r="r" t="t"/>
              <a:pathLst>
                <a:path extrusionOk="0" h="2083953" w="2288589">
                  <a:moveTo>
                    <a:pt x="0" y="1461240"/>
                  </a:moveTo>
                  <a:lnTo>
                    <a:pt x="37795" y="1427896"/>
                  </a:lnTo>
                  <a:cubicBezTo>
                    <a:pt x="1527371" y="113776"/>
                    <a:pt x="1527371" y="113776"/>
                    <a:pt x="1527371" y="113776"/>
                  </a:cubicBezTo>
                  <a:cubicBezTo>
                    <a:pt x="1706903" y="-37925"/>
                    <a:pt x="1986974" y="-37925"/>
                    <a:pt x="2159326" y="113777"/>
                  </a:cubicBezTo>
                  <a:cubicBezTo>
                    <a:pt x="2331677" y="271799"/>
                    <a:pt x="2331677" y="518314"/>
                    <a:pt x="2159326" y="670015"/>
                  </a:cubicBezTo>
                  <a:cubicBezTo>
                    <a:pt x="1572254" y="1186748"/>
                    <a:pt x="1095259" y="1606593"/>
                    <a:pt x="707699" y="1947718"/>
                  </a:cubicBezTo>
                  <a:lnTo>
                    <a:pt x="552919" y="2083953"/>
                  </a:ln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75" name="Google Shape;175;p13"/>
            <p:cNvSpPr/>
            <p:nvPr/>
          </p:nvSpPr>
          <p:spPr>
            <a:xfrm rot="2736441">
              <a:off x="57387" y="3110114"/>
              <a:ext cx="1941644" cy="1936557"/>
            </a:xfrm>
            <a:custGeom>
              <a:rect b="b" l="l" r="r" t="t"/>
              <a:pathLst>
                <a:path extrusionOk="0" h="1935372" w="1940456">
                  <a:moveTo>
                    <a:pt x="0" y="1456880"/>
                  </a:moveTo>
                  <a:lnTo>
                    <a:pt x="72734" y="1384146"/>
                  </a:lnTo>
                  <a:cubicBezTo>
                    <a:pt x="1358255" y="98625"/>
                    <a:pt x="1358255" y="98625"/>
                    <a:pt x="1358255" y="98625"/>
                  </a:cubicBezTo>
                  <a:cubicBezTo>
                    <a:pt x="1493996" y="-32874"/>
                    <a:pt x="1710333" y="-32874"/>
                    <a:pt x="1841832" y="98625"/>
                  </a:cubicBezTo>
                  <a:cubicBezTo>
                    <a:pt x="1973331" y="234366"/>
                    <a:pt x="1973331" y="450703"/>
                    <a:pt x="1841832" y="582202"/>
                  </a:cubicBezTo>
                  <a:cubicBezTo>
                    <a:pt x="1317559" y="1106475"/>
                    <a:pt x="907971" y="1516063"/>
                    <a:pt x="587981" y="1836053"/>
                  </a:cubicBezTo>
                  <a:lnTo>
                    <a:pt x="488661" y="1935372"/>
                  </a:ln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76" name="Google Shape;176;p13"/>
            <p:cNvSpPr/>
            <p:nvPr/>
          </p:nvSpPr>
          <p:spPr>
            <a:xfrm rot="2487314">
              <a:off x="-9053" y="418270"/>
              <a:ext cx="1701456" cy="1539785"/>
            </a:xfrm>
            <a:custGeom>
              <a:rect b="b" l="l" r="r" t="t"/>
              <a:pathLst>
                <a:path extrusionOk="0" h="1538703" w="1700261">
                  <a:moveTo>
                    <a:pt x="0" y="1079096"/>
                  </a:moveTo>
                  <a:lnTo>
                    <a:pt x="36460" y="1047184"/>
                  </a:lnTo>
                  <a:cubicBezTo>
                    <a:pt x="1137564" y="83441"/>
                    <a:pt x="1137564" y="83441"/>
                    <a:pt x="1137564" y="83441"/>
                  </a:cubicBezTo>
                  <a:cubicBezTo>
                    <a:pt x="1270276" y="-27813"/>
                    <a:pt x="1477306" y="-27813"/>
                    <a:pt x="1604709" y="83441"/>
                  </a:cubicBezTo>
                  <a:cubicBezTo>
                    <a:pt x="1732112" y="199331"/>
                    <a:pt x="1732112" y="380119"/>
                    <a:pt x="1604709" y="491373"/>
                  </a:cubicBezTo>
                  <a:cubicBezTo>
                    <a:pt x="1170742" y="870331"/>
                    <a:pt x="818144" y="1178236"/>
                    <a:pt x="531658" y="1428408"/>
                  </a:cubicBezTo>
                  <a:lnTo>
                    <a:pt x="405353" y="1538703"/>
                  </a:ln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77" name="Google Shape;177;p13"/>
            <p:cNvSpPr/>
            <p:nvPr/>
          </p:nvSpPr>
          <p:spPr>
            <a:xfrm rot="2694299">
              <a:off x="-23483" y="-695342"/>
              <a:ext cx="2205583" cy="2183424"/>
            </a:xfrm>
            <a:custGeom>
              <a:rect b="b" l="l" r="r" t="t"/>
              <a:pathLst>
                <a:path extrusionOk="0" h="2068893" w="2069095">
                  <a:moveTo>
                    <a:pt x="1353833" y="121814"/>
                  </a:moveTo>
                  <a:cubicBezTo>
                    <a:pt x="1516251" y="-40604"/>
                    <a:pt x="1784865" y="-40604"/>
                    <a:pt x="1947282" y="121814"/>
                  </a:cubicBezTo>
                  <a:cubicBezTo>
                    <a:pt x="2109700" y="284232"/>
                    <a:pt x="2109700" y="552845"/>
                    <a:pt x="1947282" y="715263"/>
                  </a:cubicBezTo>
                  <a:cubicBezTo>
                    <a:pt x="1484626" y="1177919"/>
                    <a:pt x="1094260" y="1568285"/>
                    <a:pt x="764889" y="1897657"/>
                  </a:cubicBezTo>
                  <a:lnTo>
                    <a:pt x="593652" y="2068893"/>
                  </a:lnTo>
                  <a:lnTo>
                    <a:pt x="0" y="1472792"/>
                  </a:lnTo>
                  <a:lnTo>
                    <a:pt x="104662" y="1368350"/>
                  </a:lnTo>
                  <a:cubicBezTo>
                    <a:pt x="1353833" y="121814"/>
                    <a:pt x="1353833" y="121814"/>
                    <a:pt x="1353833" y="121814"/>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8" name="Shape 178"/>
        <p:cNvGrpSpPr/>
        <p:nvPr/>
      </p:nvGrpSpPr>
      <p:grpSpPr>
        <a:xfrm>
          <a:off x="0" y="0"/>
          <a:ext cx="0" cy="0"/>
          <a:chOff x="0" y="0"/>
          <a:chExt cx="0" cy="0"/>
        </a:xfrm>
      </p:grpSpPr>
      <p:sp>
        <p:nvSpPr>
          <p:cNvPr id="179" name="Google Shape;179;p14"/>
          <p:cNvSpPr/>
          <p:nvPr/>
        </p:nvSpPr>
        <p:spPr>
          <a:xfrm rot="10800000">
            <a:off x="4226100" y="3911300"/>
            <a:ext cx="691800" cy="518100"/>
          </a:xfrm>
          <a:prstGeom prst="triangle">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4"/>
          <p:cNvSpPr/>
          <p:nvPr/>
        </p:nvSpPr>
        <p:spPr>
          <a:xfrm>
            <a:off x="-25" y="0"/>
            <a:ext cx="9144000" cy="4165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4"/>
          <p:cNvSpPr txBox="1"/>
          <p:nvPr>
            <p:ph type="ctrTitle"/>
          </p:nvPr>
        </p:nvSpPr>
        <p:spPr>
          <a:xfrm>
            <a:off x="411175" y="859067"/>
            <a:ext cx="8282400" cy="28119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lt1"/>
              </a:buClr>
              <a:buSzPts val="6000"/>
              <a:buNone/>
              <a:defRPr sz="60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p:txBody>
      </p:sp>
      <p:sp>
        <p:nvSpPr>
          <p:cNvPr id="182" name="Google Shape;182;p14"/>
          <p:cNvSpPr txBox="1"/>
          <p:nvPr>
            <p:ph idx="1" type="subTitle"/>
          </p:nvPr>
        </p:nvSpPr>
        <p:spPr>
          <a:xfrm>
            <a:off x="411175" y="4531000"/>
            <a:ext cx="8282400" cy="1680900"/>
          </a:xfrm>
          <a:prstGeom prst="rect">
            <a:avLst/>
          </a:prstGeom>
        </p:spPr>
        <p:txBody>
          <a:bodyPr anchorCtr="0" anchor="ctr" bIns="91425" lIns="91425" spcFirstLastPara="1" rIns="91425" wrap="square" tIns="91425">
            <a:noAutofit/>
          </a:bodyPr>
          <a:lstStyle>
            <a:lvl1pPr lvl="0" rtl="0" algn="ctr">
              <a:lnSpc>
                <a:spcPct val="100000"/>
              </a:lnSpc>
              <a:spcBef>
                <a:spcPts val="1000"/>
              </a:spcBef>
              <a:spcAft>
                <a:spcPts val="0"/>
              </a:spcAft>
              <a:buSzPts val="3600"/>
              <a:buFont typeface="Oswald"/>
              <a:buNone/>
              <a:defRPr sz="3600">
                <a:latin typeface="Oswald"/>
                <a:ea typeface="Oswald"/>
                <a:cs typeface="Oswald"/>
                <a:sym typeface="Oswald"/>
              </a:defRPr>
            </a:lvl1pPr>
            <a:lvl2pPr lvl="1" rtl="0" algn="ctr">
              <a:lnSpc>
                <a:spcPct val="100000"/>
              </a:lnSpc>
              <a:spcBef>
                <a:spcPts val="500"/>
              </a:spcBef>
              <a:spcAft>
                <a:spcPts val="0"/>
              </a:spcAft>
              <a:buSzPts val="3600"/>
              <a:buFont typeface="Oswald"/>
              <a:buNone/>
              <a:defRPr sz="3600">
                <a:latin typeface="Oswald"/>
                <a:ea typeface="Oswald"/>
                <a:cs typeface="Oswald"/>
                <a:sym typeface="Oswald"/>
              </a:defRPr>
            </a:lvl2pPr>
            <a:lvl3pPr lvl="2" rtl="0" algn="ctr">
              <a:lnSpc>
                <a:spcPct val="100000"/>
              </a:lnSpc>
              <a:spcBef>
                <a:spcPts val="500"/>
              </a:spcBef>
              <a:spcAft>
                <a:spcPts val="0"/>
              </a:spcAft>
              <a:buSzPts val="3600"/>
              <a:buFont typeface="Oswald"/>
              <a:buNone/>
              <a:defRPr sz="3600">
                <a:latin typeface="Oswald"/>
                <a:ea typeface="Oswald"/>
                <a:cs typeface="Oswald"/>
                <a:sym typeface="Oswald"/>
              </a:defRPr>
            </a:lvl3pPr>
            <a:lvl4pPr lvl="3" rtl="0" algn="ctr">
              <a:lnSpc>
                <a:spcPct val="100000"/>
              </a:lnSpc>
              <a:spcBef>
                <a:spcPts val="500"/>
              </a:spcBef>
              <a:spcAft>
                <a:spcPts val="0"/>
              </a:spcAft>
              <a:buSzPts val="3600"/>
              <a:buFont typeface="Oswald"/>
              <a:buNone/>
              <a:defRPr sz="3600">
                <a:latin typeface="Oswald"/>
                <a:ea typeface="Oswald"/>
                <a:cs typeface="Oswald"/>
                <a:sym typeface="Oswald"/>
              </a:defRPr>
            </a:lvl4pPr>
            <a:lvl5pPr lvl="4" rtl="0" algn="ctr">
              <a:lnSpc>
                <a:spcPct val="100000"/>
              </a:lnSpc>
              <a:spcBef>
                <a:spcPts val="500"/>
              </a:spcBef>
              <a:spcAft>
                <a:spcPts val="0"/>
              </a:spcAft>
              <a:buSzPts val="3600"/>
              <a:buFont typeface="Oswald"/>
              <a:buNone/>
              <a:defRPr sz="3600">
                <a:latin typeface="Oswald"/>
                <a:ea typeface="Oswald"/>
                <a:cs typeface="Oswald"/>
                <a:sym typeface="Oswald"/>
              </a:defRPr>
            </a:lvl5pPr>
            <a:lvl6pPr lvl="5" rtl="0" algn="ctr">
              <a:lnSpc>
                <a:spcPct val="100000"/>
              </a:lnSpc>
              <a:spcBef>
                <a:spcPts val="500"/>
              </a:spcBef>
              <a:spcAft>
                <a:spcPts val="0"/>
              </a:spcAft>
              <a:buSzPts val="3600"/>
              <a:buFont typeface="Oswald"/>
              <a:buNone/>
              <a:defRPr sz="3600">
                <a:latin typeface="Oswald"/>
                <a:ea typeface="Oswald"/>
                <a:cs typeface="Oswald"/>
                <a:sym typeface="Oswald"/>
              </a:defRPr>
            </a:lvl6pPr>
            <a:lvl7pPr lvl="6" rtl="0" algn="ctr">
              <a:lnSpc>
                <a:spcPct val="100000"/>
              </a:lnSpc>
              <a:spcBef>
                <a:spcPts val="500"/>
              </a:spcBef>
              <a:spcAft>
                <a:spcPts val="0"/>
              </a:spcAft>
              <a:buSzPts val="3600"/>
              <a:buFont typeface="Oswald"/>
              <a:buNone/>
              <a:defRPr sz="3600">
                <a:latin typeface="Oswald"/>
                <a:ea typeface="Oswald"/>
                <a:cs typeface="Oswald"/>
                <a:sym typeface="Oswald"/>
              </a:defRPr>
            </a:lvl7pPr>
            <a:lvl8pPr lvl="7" rtl="0" algn="ctr">
              <a:lnSpc>
                <a:spcPct val="100000"/>
              </a:lnSpc>
              <a:spcBef>
                <a:spcPts val="500"/>
              </a:spcBef>
              <a:spcAft>
                <a:spcPts val="0"/>
              </a:spcAft>
              <a:buSzPts val="3600"/>
              <a:buFont typeface="Oswald"/>
              <a:buNone/>
              <a:defRPr sz="3600">
                <a:latin typeface="Oswald"/>
                <a:ea typeface="Oswald"/>
                <a:cs typeface="Oswald"/>
                <a:sym typeface="Oswald"/>
              </a:defRPr>
            </a:lvl8pPr>
            <a:lvl9pPr lvl="8" rtl="0" algn="ctr">
              <a:lnSpc>
                <a:spcPct val="100000"/>
              </a:lnSpc>
              <a:spcBef>
                <a:spcPts val="500"/>
              </a:spcBef>
              <a:spcAft>
                <a:spcPts val="0"/>
              </a:spcAft>
              <a:buSzPts val="3600"/>
              <a:buFont typeface="Oswald"/>
              <a:buNone/>
              <a:defRPr sz="3600">
                <a:latin typeface="Oswald"/>
                <a:ea typeface="Oswald"/>
                <a:cs typeface="Oswald"/>
                <a:sym typeface="Oswald"/>
              </a:defRPr>
            </a:lvl9pPr>
          </a:lstStyle>
          <a:p/>
        </p:txBody>
      </p:sp>
      <p:sp>
        <p:nvSpPr>
          <p:cNvPr id="183" name="Google Shape;183;p14"/>
          <p:cNvSpPr txBox="1"/>
          <p:nvPr>
            <p:ph idx="12" type="sldNum"/>
          </p:nvPr>
        </p:nvSpPr>
        <p:spPr>
          <a:xfrm>
            <a:off x="8472458" y="6217622"/>
            <a:ext cx="548700" cy="524700"/>
          </a:xfrm>
          <a:prstGeom prst="rect">
            <a:avLst/>
          </a:prstGeom>
        </p:spPr>
        <p:txBody>
          <a:bodyPr anchorCtr="0" anchor="ctr" bIns="45700" lIns="91425" spcFirstLastPara="1" rIns="91425" wrap="square" tIns="4570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84" name="Shape 184"/>
        <p:cNvGrpSpPr/>
        <p:nvPr/>
      </p:nvGrpSpPr>
      <p:grpSpPr>
        <a:xfrm>
          <a:off x="0" y="0"/>
          <a:ext cx="0" cy="0"/>
          <a:chOff x="0" y="0"/>
          <a:chExt cx="0" cy="0"/>
        </a:xfrm>
      </p:grpSpPr>
      <p:sp>
        <p:nvSpPr>
          <p:cNvPr id="185" name="Google Shape;185;p15"/>
          <p:cNvSpPr txBox="1"/>
          <p:nvPr>
            <p:ph type="title"/>
          </p:nvPr>
        </p:nvSpPr>
        <p:spPr>
          <a:xfrm>
            <a:off x="1370013" y="301625"/>
            <a:ext cx="7313700" cy="1143000"/>
          </a:xfrm>
          <a:prstGeom prst="rect">
            <a:avLst/>
          </a:prstGeom>
          <a:noFill/>
          <a:ln>
            <a:noFill/>
          </a:ln>
        </p:spPr>
        <p:txBody>
          <a:bodyPr anchorCtr="0" anchor="b" bIns="91425" lIns="91425" spcFirstLastPara="1" rIns="91425" wrap="square" tIns="91425">
            <a:noAutofit/>
          </a:bodyPr>
          <a:lstStyle>
            <a:lvl1pPr lvl="0" rtl="0" algn="l">
              <a:spcBef>
                <a:spcPts val="0"/>
              </a:spcBef>
              <a:spcAft>
                <a:spcPts val="0"/>
              </a:spcAft>
              <a:buSzPts val="4400"/>
              <a:buNone/>
              <a:defRPr sz="3600">
                <a:solidFill>
                  <a:schemeClr val="dk2"/>
                </a:solidFill>
                <a:latin typeface="Arial"/>
                <a:ea typeface="Arial"/>
                <a:cs typeface="Arial"/>
                <a:sym typeface="Arial"/>
              </a:defRPr>
            </a:lvl1pPr>
            <a:lvl2pPr lvl="1" rtl="0" algn="l">
              <a:spcBef>
                <a:spcPts val="0"/>
              </a:spcBef>
              <a:spcAft>
                <a:spcPts val="0"/>
              </a:spcAft>
              <a:buSzPts val="1400"/>
              <a:buNone/>
              <a:defRPr sz="3600">
                <a:solidFill>
                  <a:schemeClr val="dk2"/>
                </a:solidFill>
                <a:latin typeface="Arial"/>
                <a:ea typeface="Arial"/>
                <a:cs typeface="Arial"/>
                <a:sym typeface="Arial"/>
              </a:defRPr>
            </a:lvl2pPr>
            <a:lvl3pPr lvl="2" rtl="0" algn="l">
              <a:spcBef>
                <a:spcPts val="0"/>
              </a:spcBef>
              <a:spcAft>
                <a:spcPts val="0"/>
              </a:spcAft>
              <a:buSzPts val="1400"/>
              <a:buNone/>
              <a:defRPr sz="3600">
                <a:solidFill>
                  <a:schemeClr val="dk2"/>
                </a:solidFill>
                <a:latin typeface="Arial"/>
                <a:ea typeface="Arial"/>
                <a:cs typeface="Arial"/>
                <a:sym typeface="Arial"/>
              </a:defRPr>
            </a:lvl3pPr>
            <a:lvl4pPr lvl="3" rtl="0" algn="l">
              <a:spcBef>
                <a:spcPts val="0"/>
              </a:spcBef>
              <a:spcAft>
                <a:spcPts val="0"/>
              </a:spcAft>
              <a:buSzPts val="1400"/>
              <a:buNone/>
              <a:defRPr sz="3600">
                <a:solidFill>
                  <a:schemeClr val="dk2"/>
                </a:solidFill>
                <a:latin typeface="Arial"/>
                <a:ea typeface="Arial"/>
                <a:cs typeface="Arial"/>
                <a:sym typeface="Arial"/>
              </a:defRPr>
            </a:lvl4pPr>
            <a:lvl5pPr lvl="4" rtl="0" algn="l">
              <a:spcBef>
                <a:spcPts val="0"/>
              </a:spcBef>
              <a:spcAft>
                <a:spcPts val="0"/>
              </a:spcAft>
              <a:buSzPts val="1400"/>
              <a:buNone/>
              <a:defRPr sz="3600">
                <a:solidFill>
                  <a:schemeClr val="dk2"/>
                </a:solidFill>
                <a:latin typeface="Arial"/>
                <a:ea typeface="Arial"/>
                <a:cs typeface="Arial"/>
                <a:sym typeface="Arial"/>
              </a:defRPr>
            </a:lvl5pPr>
            <a:lvl6pPr lvl="5" marL="457200" rtl="0" algn="l">
              <a:spcBef>
                <a:spcPts val="0"/>
              </a:spcBef>
              <a:spcAft>
                <a:spcPts val="0"/>
              </a:spcAft>
              <a:buSzPts val="1400"/>
              <a:buNone/>
              <a:defRPr sz="3600">
                <a:solidFill>
                  <a:schemeClr val="dk2"/>
                </a:solidFill>
                <a:latin typeface="Arial"/>
                <a:ea typeface="Arial"/>
                <a:cs typeface="Arial"/>
                <a:sym typeface="Arial"/>
              </a:defRPr>
            </a:lvl6pPr>
            <a:lvl7pPr lvl="6" marL="914400" rtl="0" algn="l">
              <a:spcBef>
                <a:spcPts val="0"/>
              </a:spcBef>
              <a:spcAft>
                <a:spcPts val="0"/>
              </a:spcAft>
              <a:buSzPts val="1400"/>
              <a:buNone/>
              <a:defRPr sz="3600">
                <a:solidFill>
                  <a:schemeClr val="dk2"/>
                </a:solidFill>
                <a:latin typeface="Arial"/>
                <a:ea typeface="Arial"/>
                <a:cs typeface="Arial"/>
                <a:sym typeface="Arial"/>
              </a:defRPr>
            </a:lvl7pPr>
            <a:lvl8pPr lvl="7" marL="1371600" rtl="0" algn="l">
              <a:spcBef>
                <a:spcPts val="0"/>
              </a:spcBef>
              <a:spcAft>
                <a:spcPts val="0"/>
              </a:spcAft>
              <a:buSzPts val="1400"/>
              <a:buNone/>
              <a:defRPr sz="3600">
                <a:solidFill>
                  <a:schemeClr val="dk2"/>
                </a:solidFill>
                <a:latin typeface="Arial"/>
                <a:ea typeface="Arial"/>
                <a:cs typeface="Arial"/>
                <a:sym typeface="Arial"/>
              </a:defRPr>
            </a:lvl8pPr>
            <a:lvl9pPr lvl="8" marL="1828800" rtl="0" algn="l">
              <a:spcBef>
                <a:spcPts val="0"/>
              </a:spcBef>
              <a:spcAft>
                <a:spcPts val="0"/>
              </a:spcAft>
              <a:buSzPts val="1400"/>
              <a:buNone/>
              <a:defRPr sz="3600">
                <a:solidFill>
                  <a:schemeClr val="dk2"/>
                </a:solidFill>
                <a:latin typeface="Arial"/>
                <a:ea typeface="Arial"/>
                <a:cs typeface="Arial"/>
                <a:sym typeface="Arial"/>
              </a:defRPr>
            </a:lvl9pPr>
          </a:lstStyle>
          <a:p/>
        </p:txBody>
      </p:sp>
      <p:sp>
        <p:nvSpPr>
          <p:cNvPr id="186" name="Google Shape;186;p15"/>
          <p:cNvSpPr txBox="1"/>
          <p:nvPr>
            <p:ph idx="1" type="body"/>
          </p:nvPr>
        </p:nvSpPr>
        <p:spPr>
          <a:xfrm>
            <a:off x="1370013" y="1827213"/>
            <a:ext cx="7313700" cy="4114800"/>
          </a:xfrm>
          <a:prstGeom prst="rect">
            <a:avLst/>
          </a:prstGeom>
          <a:noFill/>
          <a:ln>
            <a:noFill/>
          </a:ln>
        </p:spPr>
        <p:txBody>
          <a:bodyPr anchorCtr="0" anchor="t" bIns="91425" lIns="91425" spcFirstLastPara="1" rIns="91425" wrap="square" tIns="91425">
            <a:noAutofit/>
          </a:bodyPr>
          <a:lstStyle>
            <a:lvl1pPr indent="-406400" lvl="0" marL="457200" rtl="0" algn="l">
              <a:spcBef>
                <a:spcPts val="580"/>
              </a:spcBef>
              <a:spcAft>
                <a:spcPts val="0"/>
              </a:spcAft>
              <a:buClr>
                <a:schemeClr val="dk2"/>
              </a:buClr>
              <a:buSzPts val="2800"/>
              <a:buFont typeface="Noto Symbol"/>
              <a:buChar char="○"/>
              <a:defRPr sz="2900">
                <a:solidFill>
                  <a:schemeClr val="dk1"/>
                </a:solidFill>
                <a:latin typeface="Verdana"/>
                <a:ea typeface="Verdana"/>
                <a:cs typeface="Verdana"/>
                <a:sym typeface="Verdana"/>
              </a:defRPr>
            </a:lvl1pPr>
            <a:lvl2pPr indent="-381000" lvl="1" marL="914400" rtl="0" algn="l">
              <a:spcBef>
                <a:spcPts val="500"/>
              </a:spcBef>
              <a:spcAft>
                <a:spcPts val="0"/>
              </a:spcAft>
              <a:buClr>
                <a:schemeClr val="accent2"/>
              </a:buClr>
              <a:buSzPts val="2400"/>
              <a:buFont typeface="Noto Symbol"/>
              <a:buChar char="●"/>
              <a:defRPr sz="2500">
                <a:solidFill>
                  <a:schemeClr val="dk1"/>
                </a:solidFill>
                <a:latin typeface="Verdana"/>
                <a:ea typeface="Verdana"/>
                <a:cs typeface="Verdana"/>
                <a:sym typeface="Verdana"/>
              </a:defRPr>
            </a:lvl2pPr>
            <a:lvl3pPr indent="-355600" lvl="2" marL="1371600" rtl="0" algn="l">
              <a:spcBef>
                <a:spcPts val="440"/>
              </a:spcBef>
              <a:spcAft>
                <a:spcPts val="0"/>
              </a:spcAft>
              <a:buClr>
                <a:schemeClr val="dk2"/>
              </a:buClr>
              <a:buSzPts val="2000"/>
              <a:buFont typeface="Noto Symbol"/>
              <a:buChar char="○"/>
              <a:defRPr sz="2200">
                <a:solidFill>
                  <a:schemeClr val="dk1"/>
                </a:solidFill>
                <a:latin typeface="Verdana"/>
                <a:ea typeface="Verdana"/>
                <a:cs typeface="Verdana"/>
                <a:sym typeface="Verdana"/>
              </a:defRPr>
            </a:lvl3pPr>
            <a:lvl4pPr indent="-342900" lvl="3" marL="1828800" rtl="0" algn="l">
              <a:spcBef>
                <a:spcPts val="380"/>
              </a:spcBef>
              <a:spcAft>
                <a:spcPts val="0"/>
              </a:spcAft>
              <a:buClr>
                <a:schemeClr val="accent2"/>
              </a:buClr>
              <a:buSzPts val="1800"/>
              <a:buFont typeface="Noto Symbol"/>
              <a:buChar char="●"/>
              <a:defRPr sz="1900">
                <a:solidFill>
                  <a:schemeClr val="dk1"/>
                </a:solidFill>
                <a:latin typeface="Verdana"/>
                <a:ea typeface="Verdana"/>
                <a:cs typeface="Verdana"/>
                <a:sym typeface="Verdana"/>
              </a:defRPr>
            </a:lvl4pPr>
            <a:lvl5pPr indent="-342900" lvl="4" marL="2286000" rtl="0" algn="l">
              <a:spcBef>
                <a:spcPts val="380"/>
              </a:spcBef>
              <a:spcAft>
                <a:spcPts val="0"/>
              </a:spcAft>
              <a:buClr>
                <a:schemeClr val="dk2"/>
              </a:buClr>
              <a:buSzPts val="1800"/>
              <a:buFont typeface="Noto Symbol"/>
              <a:buChar char="○"/>
              <a:defRPr sz="1900">
                <a:solidFill>
                  <a:schemeClr val="dk1"/>
                </a:solidFill>
                <a:latin typeface="Verdana"/>
                <a:ea typeface="Verdana"/>
                <a:cs typeface="Verdana"/>
                <a:sym typeface="Verdana"/>
              </a:defRPr>
            </a:lvl5pPr>
            <a:lvl6pPr indent="-342900" lvl="5" marL="2743200" rtl="0" algn="l">
              <a:spcBef>
                <a:spcPts val="380"/>
              </a:spcBef>
              <a:spcAft>
                <a:spcPts val="0"/>
              </a:spcAft>
              <a:buClr>
                <a:schemeClr val="dk2"/>
              </a:buClr>
              <a:buSzPts val="1800"/>
              <a:buFont typeface="Noto Symbol"/>
              <a:buChar char="○"/>
              <a:defRPr sz="1900">
                <a:solidFill>
                  <a:schemeClr val="dk1"/>
                </a:solidFill>
                <a:latin typeface="Verdana"/>
                <a:ea typeface="Verdana"/>
                <a:cs typeface="Verdana"/>
                <a:sym typeface="Verdana"/>
              </a:defRPr>
            </a:lvl6pPr>
            <a:lvl7pPr indent="-342900" lvl="6" marL="3200400" rtl="0" algn="l">
              <a:spcBef>
                <a:spcPts val="380"/>
              </a:spcBef>
              <a:spcAft>
                <a:spcPts val="0"/>
              </a:spcAft>
              <a:buClr>
                <a:schemeClr val="dk2"/>
              </a:buClr>
              <a:buSzPts val="1800"/>
              <a:buFont typeface="Noto Symbol"/>
              <a:buChar char="○"/>
              <a:defRPr sz="1900">
                <a:solidFill>
                  <a:schemeClr val="dk1"/>
                </a:solidFill>
                <a:latin typeface="Verdana"/>
                <a:ea typeface="Verdana"/>
                <a:cs typeface="Verdana"/>
                <a:sym typeface="Verdana"/>
              </a:defRPr>
            </a:lvl7pPr>
            <a:lvl8pPr indent="-342900" lvl="7" marL="3657600" rtl="0" algn="l">
              <a:spcBef>
                <a:spcPts val="380"/>
              </a:spcBef>
              <a:spcAft>
                <a:spcPts val="0"/>
              </a:spcAft>
              <a:buClr>
                <a:schemeClr val="dk2"/>
              </a:buClr>
              <a:buSzPts val="1800"/>
              <a:buFont typeface="Noto Symbol"/>
              <a:buChar char="○"/>
              <a:defRPr sz="1900">
                <a:solidFill>
                  <a:schemeClr val="dk1"/>
                </a:solidFill>
                <a:latin typeface="Verdana"/>
                <a:ea typeface="Verdana"/>
                <a:cs typeface="Verdana"/>
                <a:sym typeface="Verdana"/>
              </a:defRPr>
            </a:lvl8pPr>
            <a:lvl9pPr indent="-342900" lvl="8" marL="4114800" rtl="0" algn="l">
              <a:spcBef>
                <a:spcPts val="380"/>
              </a:spcBef>
              <a:spcAft>
                <a:spcPts val="0"/>
              </a:spcAft>
              <a:buClr>
                <a:schemeClr val="dk2"/>
              </a:buClr>
              <a:buSzPts val="1800"/>
              <a:buFont typeface="Noto Symbol"/>
              <a:buChar char="○"/>
              <a:defRPr sz="1900">
                <a:solidFill>
                  <a:schemeClr val="dk1"/>
                </a:solidFill>
                <a:latin typeface="Verdana"/>
                <a:ea typeface="Verdana"/>
                <a:cs typeface="Verdana"/>
                <a:sym typeface="Verdana"/>
              </a:defRPr>
            </a:lvl9pPr>
          </a:lstStyle>
          <a:p/>
        </p:txBody>
      </p:sp>
      <p:sp>
        <p:nvSpPr>
          <p:cNvPr id="187" name="Google Shape;187;p15"/>
          <p:cNvSpPr txBox="1"/>
          <p:nvPr>
            <p:ph idx="10" type="dt"/>
          </p:nvPr>
        </p:nvSpPr>
        <p:spPr>
          <a:xfrm>
            <a:off x="457200" y="6248400"/>
            <a:ext cx="2133600" cy="4572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Verdana"/>
                <a:ea typeface="Verdana"/>
                <a:cs typeface="Verdana"/>
                <a:sym typeface="Verdana"/>
              </a:defRPr>
            </a:lvl1pPr>
            <a:lvl2pPr indent="0" lvl="1" marL="4572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2pPr>
            <a:lvl3pPr indent="0" lvl="2" marL="9144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3pPr>
            <a:lvl4pPr indent="0" lvl="3" marL="13716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4pPr>
            <a:lvl5pPr indent="0" lvl="4" marL="18288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5pPr>
            <a:lvl6pPr indent="0" lvl="5" marL="22860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6pPr>
            <a:lvl7pPr indent="0" lvl="6" marL="27432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7pPr>
            <a:lvl8pPr indent="0" lvl="7" marL="32004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8pPr>
            <a:lvl9pPr indent="0" lvl="8" marL="36576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9pPr>
          </a:lstStyle>
          <a:p/>
        </p:txBody>
      </p:sp>
      <p:sp>
        <p:nvSpPr>
          <p:cNvPr id="188" name="Google Shape;188;p15"/>
          <p:cNvSpPr txBox="1"/>
          <p:nvPr>
            <p:ph idx="11" type="ftr"/>
          </p:nvPr>
        </p:nvSpPr>
        <p:spPr>
          <a:xfrm>
            <a:off x="3124200" y="6248400"/>
            <a:ext cx="2895600" cy="457200"/>
          </a:xfrm>
          <a:prstGeom prst="rect">
            <a:avLst/>
          </a:prstGeom>
          <a:noFill/>
          <a:ln>
            <a:noFill/>
          </a:ln>
        </p:spPr>
        <p:txBody>
          <a:bodyPr anchorCtr="0" anchor="b" bIns="91425" lIns="91425" spcFirstLastPara="1" rIns="91425" wrap="square" tIns="91425">
            <a:noAutofit/>
          </a:bodyPr>
          <a:lstStyle>
            <a:lvl1pPr indent="0" lvl="0" marL="0" marR="0" rtl="0" algn="ctr">
              <a:spcBef>
                <a:spcPts val="0"/>
              </a:spcBef>
              <a:spcAft>
                <a:spcPts val="0"/>
              </a:spcAft>
              <a:buSzPts val="1400"/>
              <a:buNone/>
              <a:defRPr b="0" i="0" sz="1200" u="none" cap="none" strike="noStrike">
                <a:solidFill>
                  <a:schemeClr val="dk1"/>
                </a:solidFill>
                <a:latin typeface="Verdana"/>
                <a:ea typeface="Verdana"/>
                <a:cs typeface="Verdana"/>
                <a:sym typeface="Verdana"/>
              </a:defRPr>
            </a:lvl1pPr>
            <a:lvl2pPr indent="0" lvl="1" marL="4572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2pPr>
            <a:lvl3pPr indent="0" lvl="2" marL="9144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3pPr>
            <a:lvl4pPr indent="0" lvl="3" marL="13716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4pPr>
            <a:lvl5pPr indent="0" lvl="4" marL="18288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5pPr>
            <a:lvl6pPr indent="0" lvl="5" marL="22860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6pPr>
            <a:lvl7pPr indent="0" lvl="6" marL="27432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7pPr>
            <a:lvl8pPr indent="0" lvl="7" marL="32004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8pPr>
            <a:lvl9pPr indent="0" lvl="8" marL="3657600" marR="0" rtl="0" algn="l">
              <a:spcBef>
                <a:spcPts val="0"/>
              </a:spcBef>
              <a:spcAft>
                <a:spcPts val="0"/>
              </a:spcAft>
              <a:buSzPts val="1400"/>
              <a:buNone/>
              <a:defRPr b="0" i="0" sz="1800" u="none" cap="none" strike="noStrike">
                <a:solidFill>
                  <a:schemeClr val="dk1"/>
                </a:solidFill>
                <a:latin typeface="Verdana"/>
                <a:ea typeface="Verdana"/>
                <a:cs typeface="Verdana"/>
                <a:sym typeface="Verdana"/>
              </a:defRPr>
            </a:lvl9pPr>
          </a:lstStyle>
          <a:p/>
        </p:txBody>
      </p:sp>
      <p:sp>
        <p:nvSpPr>
          <p:cNvPr id="189" name="Google Shape;189;p15"/>
          <p:cNvSpPr txBox="1"/>
          <p:nvPr>
            <p:ph idx="12" type="sldNum"/>
          </p:nvPr>
        </p:nvSpPr>
        <p:spPr>
          <a:xfrm>
            <a:off x="6553200" y="6248400"/>
            <a:ext cx="2133600" cy="4572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1"/>
                </a:solidFill>
                <a:latin typeface="Verdana"/>
                <a:ea typeface="Verdana"/>
                <a:cs typeface="Verdana"/>
                <a:sym typeface="Verdana"/>
              </a:defRPr>
            </a:lvl1pPr>
            <a:lvl2pPr indent="0" lvl="1" marL="0" marR="0" rtl="0" algn="r">
              <a:spcBef>
                <a:spcPts val="0"/>
              </a:spcBef>
              <a:spcAft>
                <a:spcPts val="0"/>
              </a:spcAft>
              <a:buNone/>
              <a:defRPr b="0" i="0" sz="1200" u="none" cap="none" strike="noStrike">
                <a:solidFill>
                  <a:schemeClr val="dk1"/>
                </a:solidFill>
                <a:latin typeface="Verdana"/>
                <a:ea typeface="Verdana"/>
                <a:cs typeface="Verdana"/>
                <a:sym typeface="Verdana"/>
              </a:defRPr>
            </a:lvl2pPr>
            <a:lvl3pPr indent="0" lvl="2" marL="0" marR="0" rtl="0" algn="r">
              <a:spcBef>
                <a:spcPts val="0"/>
              </a:spcBef>
              <a:spcAft>
                <a:spcPts val="0"/>
              </a:spcAft>
              <a:buNone/>
              <a:defRPr b="0" i="0" sz="1200" u="none" cap="none" strike="noStrike">
                <a:solidFill>
                  <a:schemeClr val="dk1"/>
                </a:solidFill>
                <a:latin typeface="Verdana"/>
                <a:ea typeface="Verdana"/>
                <a:cs typeface="Verdana"/>
                <a:sym typeface="Verdana"/>
              </a:defRPr>
            </a:lvl3pPr>
            <a:lvl4pPr indent="0" lvl="3" marL="0" marR="0" rtl="0" algn="r">
              <a:spcBef>
                <a:spcPts val="0"/>
              </a:spcBef>
              <a:spcAft>
                <a:spcPts val="0"/>
              </a:spcAft>
              <a:buNone/>
              <a:defRPr b="0" i="0" sz="1200" u="none" cap="none" strike="noStrike">
                <a:solidFill>
                  <a:schemeClr val="dk1"/>
                </a:solidFill>
                <a:latin typeface="Verdana"/>
                <a:ea typeface="Verdana"/>
                <a:cs typeface="Verdana"/>
                <a:sym typeface="Verdana"/>
              </a:defRPr>
            </a:lvl4pPr>
            <a:lvl5pPr indent="0" lvl="4" marL="0" marR="0" rtl="0" algn="r">
              <a:spcBef>
                <a:spcPts val="0"/>
              </a:spcBef>
              <a:spcAft>
                <a:spcPts val="0"/>
              </a:spcAft>
              <a:buNone/>
              <a:defRPr b="0" i="0" sz="1200" u="none" cap="none" strike="noStrike">
                <a:solidFill>
                  <a:schemeClr val="dk1"/>
                </a:solidFill>
                <a:latin typeface="Verdana"/>
                <a:ea typeface="Verdana"/>
                <a:cs typeface="Verdana"/>
                <a:sym typeface="Verdana"/>
              </a:defRPr>
            </a:lvl5pPr>
            <a:lvl6pPr indent="0" lvl="5" marL="0" marR="0" rtl="0" algn="r">
              <a:spcBef>
                <a:spcPts val="0"/>
              </a:spcBef>
              <a:spcAft>
                <a:spcPts val="0"/>
              </a:spcAft>
              <a:buNone/>
              <a:defRPr b="0" i="0" sz="1200" u="none" cap="none" strike="noStrike">
                <a:solidFill>
                  <a:schemeClr val="dk1"/>
                </a:solidFill>
                <a:latin typeface="Verdana"/>
                <a:ea typeface="Verdana"/>
                <a:cs typeface="Verdana"/>
                <a:sym typeface="Verdana"/>
              </a:defRPr>
            </a:lvl6pPr>
            <a:lvl7pPr indent="0" lvl="6" marL="0" marR="0" rtl="0" algn="r">
              <a:spcBef>
                <a:spcPts val="0"/>
              </a:spcBef>
              <a:spcAft>
                <a:spcPts val="0"/>
              </a:spcAft>
              <a:buNone/>
              <a:defRPr b="0" i="0" sz="1200" u="none" cap="none" strike="noStrike">
                <a:solidFill>
                  <a:schemeClr val="dk1"/>
                </a:solidFill>
                <a:latin typeface="Verdana"/>
                <a:ea typeface="Verdana"/>
                <a:cs typeface="Verdana"/>
                <a:sym typeface="Verdana"/>
              </a:defRPr>
            </a:lvl7pPr>
            <a:lvl8pPr indent="0" lvl="7" marL="0" marR="0" rtl="0" algn="r">
              <a:spcBef>
                <a:spcPts val="0"/>
              </a:spcBef>
              <a:spcAft>
                <a:spcPts val="0"/>
              </a:spcAft>
              <a:buNone/>
              <a:defRPr b="0" i="0" sz="1200" u="none" cap="none" strike="noStrike">
                <a:solidFill>
                  <a:schemeClr val="dk1"/>
                </a:solidFill>
                <a:latin typeface="Verdana"/>
                <a:ea typeface="Verdana"/>
                <a:cs typeface="Verdana"/>
                <a:sym typeface="Verdana"/>
              </a:defRPr>
            </a:lvl8pPr>
            <a:lvl9pPr indent="0" lvl="8" marL="0" marR="0" rtl="0" algn="r">
              <a:spcBef>
                <a:spcPts val="0"/>
              </a:spcBef>
              <a:spcAft>
                <a:spcPts val="0"/>
              </a:spcAft>
              <a:buNone/>
              <a:defRPr b="0" i="0" sz="1200" u="none" cap="none" strike="noStrike">
                <a:solidFill>
                  <a:schemeClr val="dk1"/>
                </a:solidFill>
                <a:latin typeface="Verdana"/>
                <a:ea typeface="Verdana"/>
                <a:cs typeface="Verdana"/>
                <a:sym typeface="Verdan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32" name="Shape 32"/>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Subtitle">
    <p:spTree>
      <p:nvGrpSpPr>
        <p:cNvPr id="33" name="Shape 33"/>
        <p:cNvGrpSpPr/>
        <p:nvPr/>
      </p:nvGrpSpPr>
      <p:grpSpPr>
        <a:xfrm>
          <a:off x="0" y="0"/>
          <a:ext cx="0" cy="0"/>
          <a:chOff x="0" y="0"/>
          <a:chExt cx="0" cy="0"/>
        </a:xfrm>
      </p:grpSpPr>
      <p:sp>
        <p:nvSpPr>
          <p:cNvPr id="34" name="Google Shape;34;p4"/>
          <p:cNvSpPr/>
          <p:nvPr/>
        </p:nvSpPr>
        <p:spPr>
          <a:xfrm>
            <a:off x="0" y="0"/>
            <a:ext cx="9144000" cy="6854700"/>
          </a:xfrm>
          <a:prstGeom prst="rect">
            <a:avLst/>
          </a:prstGeom>
          <a:solidFill>
            <a:schemeClr val="lt1"/>
          </a:solidFill>
          <a:ln cap="flat" cmpd="sng" w="12700">
            <a:solidFill>
              <a:srgbClr val="F2FAF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boto"/>
              <a:ea typeface="Roboto"/>
              <a:cs typeface="Roboto"/>
              <a:sym typeface="Roboto"/>
            </a:endParaRPr>
          </a:p>
        </p:txBody>
      </p:sp>
      <p:sp>
        <p:nvSpPr>
          <p:cNvPr id="35" name="Google Shape;35;p4"/>
          <p:cNvSpPr/>
          <p:nvPr/>
        </p:nvSpPr>
        <p:spPr>
          <a:xfrm>
            <a:off x="-50" y="0"/>
            <a:ext cx="9144000" cy="6858000"/>
          </a:xfrm>
          <a:prstGeom prst="rect">
            <a:avLst/>
          </a:prstGeom>
          <a:blipFill rotWithShape="1">
            <a:blip r:embed="rId2">
              <a:alphaModFix amt="25000"/>
            </a:blip>
            <a:stretch>
              <a:fillRect b="0" l="1" r="0" t="0"/>
            </a:stretch>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boto"/>
              <a:ea typeface="Roboto"/>
              <a:cs typeface="Roboto"/>
              <a:sym typeface="Roboto"/>
            </a:endParaRPr>
          </a:p>
        </p:txBody>
      </p:sp>
      <p:sp>
        <p:nvSpPr>
          <p:cNvPr id="36" name="Google Shape;36;p4"/>
          <p:cNvSpPr txBox="1"/>
          <p:nvPr>
            <p:ph type="ctrTitle"/>
          </p:nvPr>
        </p:nvSpPr>
        <p:spPr>
          <a:xfrm>
            <a:off x="2647900" y="2212734"/>
            <a:ext cx="3848100" cy="1546500"/>
          </a:xfrm>
          <a:prstGeom prst="rect">
            <a:avLst/>
          </a:prstGeom>
          <a:noFill/>
          <a:ln>
            <a:noFill/>
          </a:ln>
        </p:spPr>
        <p:txBody>
          <a:bodyPr anchorCtr="0" anchor="b" bIns="91425" lIns="91425" spcFirstLastPara="1" rIns="91425" wrap="square" tIns="91425">
            <a:noAutofit/>
          </a:bodyPr>
          <a:lstStyle>
            <a:lvl1pPr lvl="0" marR="0" rtl="0" algn="ctr">
              <a:lnSpc>
                <a:spcPct val="90000"/>
              </a:lnSpc>
              <a:spcBef>
                <a:spcPts val="0"/>
              </a:spcBef>
              <a:spcAft>
                <a:spcPts val="0"/>
              </a:spcAft>
              <a:buClr>
                <a:srgbClr val="00B050"/>
              </a:buClr>
              <a:buSzPts val="4400"/>
              <a:buFont typeface="Roboto"/>
              <a:buNone/>
              <a:defRPr b="0" i="0" sz="4400" u="none" cap="none" strike="noStrike">
                <a:solidFill>
                  <a:srgbClr val="00B050"/>
                </a:solidFill>
                <a:latin typeface="Roboto"/>
                <a:ea typeface="Roboto"/>
                <a:cs typeface="Roboto"/>
                <a:sym typeface="Roboto"/>
              </a:defRPr>
            </a:lvl1pPr>
            <a:lvl2pPr lvl="1" rtl="0" algn="ctr">
              <a:spcBef>
                <a:spcPts val="0"/>
              </a:spcBef>
              <a:spcAft>
                <a:spcPts val="0"/>
              </a:spcAft>
              <a:buSzPts val="1400"/>
              <a:buNone/>
              <a:defRPr sz="1800"/>
            </a:lvl2pPr>
            <a:lvl3pPr lvl="2" rtl="0" algn="ctr">
              <a:spcBef>
                <a:spcPts val="0"/>
              </a:spcBef>
              <a:spcAft>
                <a:spcPts val="0"/>
              </a:spcAft>
              <a:buSzPts val="1400"/>
              <a:buNone/>
              <a:defRPr sz="1800"/>
            </a:lvl3pPr>
            <a:lvl4pPr lvl="3" rtl="0" algn="ctr">
              <a:spcBef>
                <a:spcPts val="0"/>
              </a:spcBef>
              <a:spcAft>
                <a:spcPts val="0"/>
              </a:spcAft>
              <a:buSzPts val="1400"/>
              <a:buNone/>
              <a:defRPr sz="1800"/>
            </a:lvl4pPr>
            <a:lvl5pPr lvl="4" rtl="0" algn="ctr">
              <a:spcBef>
                <a:spcPts val="0"/>
              </a:spcBef>
              <a:spcAft>
                <a:spcPts val="0"/>
              </a:spcAft>
              <a:buSzPts val="1400"/>
              <a:buNone/>
              <a:defRPr sz="1800"/>
            </a:lvl5pPr>
            <a:lvl6pPr lvl="5" rtl="0" algn="ctr">
              <a:spcBef>
                <a:spcPts val="0"/>
              </a:spcBef>
              <a:spcAft>
                <a:spcPts val="0"/>
              </a:spcAft>
              <a:buSzPts val="1400"/>
              <a:buNone/>
              <a:defRPr sz="1800"/>
            </a:lvl6pPr>
            <a:lvl7pPr lvl="6" rtl="0" algn="ctr">
              <a:spcBef>
                <a:spcPts val="0"/>
              </a:spcBef>
              <a:spcAft>
                <a:spcPts val="0"/>
              </a:spcAft>
              <a:buSzPts val="1400"/>
              <a:buNone/>
              <a:defRPr sz="1800"/>
            </a:lvl7pPr>
            <a:lvl8pPr lvl="7" rtl="0" algn="ctr">
              <a:spcBef>
                <a:spcPts val="0"/>
              </a:spcBef>
              <a:spcAft>
                <a:spcPts val="0"/>
              </a:spcAft>
              <a:buSzPts val="1400"/>
              <a:buNone/>
              <a:defRPr sz="1800"/>
            </a:lvl8pPr>
            <a:lvl9pPr lvl="8" rtl="0" algn="ctr">
              <a:spcBef>
                <a:spcPts val="0"/>
              </a:spcBef>
              <a:spcAft>
                <a:spcPts val="0"/>
              </a:spcAft>
              <a:buSzPts val="1400"/>
              <a:buNone/>
              <a:defRPr sz="1800"/>
            </a:lvl9pPr>
          </a:lstStyle>
          <a:p/>
        </p:txBody>
      </p:sp>
      <p:sp>
        <p:nvSpPr>
          <p:cNvPr id="37" name="Google Shape;37;p4"/>
          <p:cNvSpPr txBox="1"/>
          <p:nvPr>
            <p:ph idx="1" type="subTitle"/>
          </p:nvPr>
        </p:nvSpPr>
        <p:spPr>
          <a:xfrm>
            <a:off x="2647975" y="3685134"/>
            <a:ext cx="3848100" cy="1046400"/>
          </a:xfrm>
          <a:prstGeom prst="rect">
            <a:avLst/>
          </a:prstGeom>
          <a:noFill/>
          <a:ln>
            <a:noFill/>
          </a:ln>
        </p:spPr>
        <p:txBody>
          <a:bodyPr anchorCtr="0" anchor="t" bIns="91425" lIns="91425" spcFirstLastPara="1" rIns="91425" wrap="square" tIns="91425">
            <a:noAutofit/>
          </a:bodyPr>
          <a:lstStyle>
            <a:lvl1pPr lvl="0" marR="0" rtl="0" algn="ctr">
              <a:lnSpc>
                <a:spcPct val="90000"/>
              </a:lnSpc>
              <a:spcBef>
                <a:spcPts val="0"/>
              </a:spcBef>
              <a:spcAft>
                <a:spcPts val="0"/>
              </a:spcAft>
              <a:buClr>
                <a:srgbClr val="33CCFF"/>
              </a:buClr>
              <a:buSzPts val="2400"/>
              <a:buFont typeface="Arial"/>
              <a:buNone/>
              <a:defRPr b="0" i="0" sz="2400" u="none" cap="none" strike="noStrike">
                <a:solidFill>
                  <a:srgbClr val="7030A0"/>
                </a:solidFill>
                <a:latin typeface="Roboto"/>
                <a:ea typeface="Roboto"/>
                <a:cs typeface="Roboto"/>
                <a:sym typeface="Roboto"/>
              </a:defRPr>
            </a:lvl1pPr>
            <a:lvl2pPr lvl="1"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2pPr>
            <a:lvl3pPr lvl="2"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3pPr>
            <a:lvl4pPr lvl="3"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4pPr>
            <a:lvl5pPr lvl="4"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5pPr>
            <a:lvl6pPr lvl="5"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6pPr>
            <a:lvl7pPr lvl="6"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7pPr>
            <a:lvl8pPr lvl="7"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8pPr>
            <a:lvl9pPr lvl="8" marR="0" rtl="0" algn="ctr">
              <a:lnSpc>
                <a:spcPct val="90000"/>
              </a:lnSpc>
              <a:spcBef>
                <a:spcPts val="0"/>
              </a:spcBef>
              <a:spcAft>
                <a:spcPts val="0"/>
              </a:spcAft>
              <a:buClr>
                <a:srgbClr val="33CCFF"/>
              </a:buClr>
              <a:buSzPts val="2400"/>
              <a:buFont typeface="Arial"/>
              <a:buNone/>
              <a:defRPr b="0" i="0" sz="2400" u="none" cap="none" strike="noStrike">
                <a:solidFill>
                  <a:srgbClr val="33CCFF"/>
                </a:solidFill>
                <a:latin typeface="Roboto"/>
                <a:ea typeface="Roboto"/>
                <a:cs typeface="Roboto"/>
                <a:sym typeface="Roboto"/>
              </a:defRPr>
            </a:lvl9pPr>
          </a:lstStyle>
          <a:p/>
        </p:txBody>
      </p:sp>
      <p:grpSp>
        <p:nvGrpSpPr>
          <p:cNvPr id="38" name="Google Shape;38;p4"/>
          <p:cNvGrpSpPr/>
          <p:nvPr/>
        </p:nvGrpSpPr>
        <p:grpSpPr>
          <a:xfrm>
            <a:off x="-526051" y="-1125302"/>
            <a:ext cx="2862820" cy="9073746"/>
            <a:chOff x="-699312" y="-1155376"/>
            <a:chExt cx="3817093" cy="9073746"/>
          </a:xfrm>
        </p:grpSpPr>
        <p:sp>
          <p:nvSpPr>
            <p:cNvPr id="39" name="Google Shape;39;p4"/>
            <p:cNvSpPr/>
            <p:nvPr/>
          </p:nvSpPr>
          <p:spPr>
            <a:xfrm rot="2693915">
              <a:off x="87147" y="5441029"/>
              <a:ext cx="2051826" cy="2052494"/>
            </a:xfrm>
            <a:custGeom>
              <a:rect b="b" l="l" r="r" t="t"/>
              <a:pathLst>
                <a:path extrusionOk="0" h="2054981" w="2054312">
                  <a:moveTo>
                    <a:pt x="1472111" y="98625"/>
                  </a:moveTo>
                  <a:cubicBezTo>
                    <a:pt x="1607852" y="-32874"/>
                    <a:pt x="1824189" y="-32874"/>
                    <a:pt x="1955688" y="98625"/>
                  </a:cubicBezTo>
                  <a:cubicBezTo>
                    <a:pt x="2087187" y="234366"/>
                    <a:pt x="2087187" y="450703"/>
                    <a:pt x="1955688" y="582202"/>
                  </a:cubicBezTo>
                  <a:cubicBezTo>
                    <a:pt x="1356519" y="1181371"/>
                    <a:pt x="907143" y="1630747"/>
                    <a:pt x="570110" y="1967780"/>
                  </a:cubicBezTo>
                  <a:lnTo>
                    <a:pt x="482909" y="2054981"/>
                  </a:lnTo>
                  <a:lnTo>
                    <a:pt x="0" y="1570736"/>
                  </a:lnTo>
                  <a:lnTo>
                    <a:pt x="32482" y="1538254"/>
                  </a:lnTo>
                  <a:cubicBezTo>
                    <a:pt x="1472111" y="98625"/>
                    <a:pt x="1472111" y="98625"/>
                    <a:pt x="1472111" y="9862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40" name="Google Shape;40;p4"/>
            <p:cNvSpPr/>
            <p:nvPr/>
          </p:nvSpPr>
          <p:spPr>
            <a:xfrm rot="2730422">
              <a:off x="-141387" y="1674580"/>
              <a:ext cx="2701243" cy="2697190"/>
            </a:xfrm>
            <a:custGeom>
              <a:rect b="b" l="l" r="r" t="t"/>
              <a:pathLst>
                <a:path extrusionOk="0" h="2700356" w="2704414">
                  <a:moveTo>
                    <a:pt x="0" y="1716660"/>
                  </a:moveTo>
                  <a:lnTo>
                    <a:pt x="18288" y="1698367"/>
                  </a:lnTo>
                  <a:cubicBezTo>
                    <a:pt x="433533" y="1283008"/>
                    <a:pt x="925675" y="790730"/>
                    <a:pt x="1508955" y="207289"/>
                  </a:cubicBezTo>
                  <a:cubicBezTo>
                    <a:pt x="1779625" y="-69096"/>
                    <a:pt x="2225103" y="-69096"/>
                    <a:pt x="2501412" y="207289"/>
                  </a:cubicBezTo>
                  <a:cubicBezTo>
                    <a:pt x="2772082" y="483674"/>
                    <a:pt x="2772082" y="923634"/>
                    <a:pt x="2501412" y="1200019"/>
                  </a:cubicBezTo>
                  <a:cubicBezTo>
                    <a:pt x="2501412" y="1200019"/>
                    <a:pt x="2501412" y="1200019"/>
                    <a:pt x="1031453" y="2670383"/>
                  </a:cubicBezTo>
                  <a:lnTo>
                    <a:pt x="1001488" y="2700356"/>
                  </a:lnTo>
                  <a:lnTo>
                    <a:pt x="375558" y="2085546"/>
                  </a:ln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41" name="Google Shape;41;p4"/>
            <p:cNvSpPr/>
            <p:nvPr/>
          </p:nvSpPr>
          <p:spPr>
            <a:xfrm rot="2706085">
              <a:off x="19188" y="872127"/>
              <a:ext cx="2060259" cy="2059800"/>
            </a:xfrm>
            <a:custGeom>
              <a:rect b="b" l="l" r="r" t="t"/>
              <a:pathLst>
                <a:path extrusionOk="0" h="2062296" w="2062755">
                  <a:moveTo>
                    <a:pt x="0" y="1484286"/>
                  </a:moveTo>
                  <a:lnTo>
                    <a:pt x="150696" y="1333304"/>
                  </a:lnTo>
                  <a:cubicBezTo>
                    <a:pt x="1363943" y="117756"/>
                    <a:pt x="1363943" y="117756"/>
                    <a:pt x="1363943" y="117756"/>
                  </a:cubicBezTo>
                  <a:cubicBezTo>
                    <a:pt x="1525126" y="-39251"/>
                    <a:pt x="1783867" y="-39251"/>
                    <a:pt x="1945050" y="117756"/>
                  </a:cubicBezTo>
                  <a:cubicBezTo>
                    <a:pt x="2101991" y="279007"/>
                    <a:pt x="2101991" y="537857"/>
                    <a:pt x="1945050" y="699108"/>
                  </a:cubicBezTo>
                  <a:cubicBezTo>
                    <a:pt x="1405034" y="1238555"/>
                    <a:pt x="966271" y="1676857"/>
                    <a:pt x="609776" y="2032976"/>
                  </a:cubicBezTo>
                  <a:lnTo>
                    <a:pt x="580425" y="2062296"/>
                  </a:lnTo>
                  <a:lnTo>
                    <a:pt x="128983" y="1612733"/>
                  </a:ln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42" name="Google Shape;42;p4"/>
            <p:cNvSpPr/>
            <p:nvPr/>
          </p:nvSpPr>
          <p:spPr>
            <a:xfrm rot="2693915">
              <a:off x="40155" y="4581144"/>
              <a:ext cx="2219125" cy="2218763"/>
            </a:xfrm>
            <a:custGeom>
              <a:rect b="b" l="l" r="r" t="t"/>
              <a:pathLst>
                <a:path extrusionOk="0" h="2221451" w="2221814">
                  <a:moveTo>
                    <a:pt x="1506552" y="121814"/>
                  </a:moveTo>
                  <a:cubicBezTo>
                    <a:pt x="1668970" y="-40604"/>
                    <a:pt x="1937584" y="-40604"/>
                    <a:pt x="2100001" y="121814"/>
                  </a:cubicBezTo>
                  <a:cubicBezTo>
                    <a:pt x="2262419" y="284231"/>
                    <a:pt x="2262419" y="552845"/>
                    <a:pt x="2100001" y="715263"/>
                  </a:cubicBezTo>
                  <a:cubicBezTo>
                    <a:pt x="1544814" y="1270450"/>
                    <a:pt x="1093725" y="1721540"/>
                    <a:pt x="727214" y="2088050"/>
                  </a:cubicBezTo>
                  <a:lnTo>
                    <a:pt x="593814" y="2221451"/>
                  </a:lnTo>
                  <a:lnTo>
                    <a:pt x="0" y="1625187"/>
                  </a:lnTo>
                  <a:lnTo>
                    <a:pt x="94638" y="1530749"/>
                  </a:lnTo>
                  <a:cubicBezTo>
                    <a:pt x="1506552" y="121814"/>
                    <a:pt x="1506552" y="121814"/>
                    <a:pt x="1506552" y="121814"/>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43" name="Google Shape;43;p4"/>
            <p:cNvSpPr/>
            <p:nvPr/>
          </p:nvSpPr>
          <p:spPr>
            <a:xfrm rot="2499439">
              <a:off x="-12207" y="3831032"/>
              <a:ext cx="2289712" cy="2084975"/>
            </a:xfrm>
            <a:custGeom>
              <a:rect b="b" l="l" r="r" t="t"/>
              <a:pathLst>
                <a:path extrusionOk="0" h="2083953" w="2288589">
                  <a:moveTo>
                    <a:pt x="0" y="1461240"/>
                  </a:moveTo>
                  <a:lnTo>
                    <a:pt x="37795" y="1427896"/>
                  </a:lnTo>
                  <a:cubicBezTo>
                    <a:pt x="1527371" y="113776"/>
                    <a:pt x="1527371" y="113776"/>
                    <a:pt x="1527371" y="113776"/>
                  </a:cubicBezTo>
                  <a:cubicBezTo>
                    <a:pt x="1706903" y="-37925"/>
                    <a:pt x="1986974" y="-37925"/>
                    <a:pt x="2159326" y="113777"/>
                  </a:cubicBezTo>
                  <a:cubicBezTo>
                    <a:pt x="2331677" y="271799"/>
                    <a:pt x="2331677" y="518314"/>
                    <a:pt x="2159326" y="670015"/>
                  </a:cubicBezTo>
                  <a:cubicBezTo>
                    <a:pt x="1572254" y="1186748"/>
                    <a:pt x="1095259" y="1606593"/>
                    <a:pt x="707699" y="1947718"/>
                  </a:cubicBezTo>
                  <a:lnTo>
                    <a:pt x="552919" y="2083953"/>
                  </a:ln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44" name="Google Shape;44;p4"/>
            <p:cNvSpPr/>
            <p:nvPr/>
          </p:nvSpPr>
          <p:spPr>
            <a:xfrm rot="2736441">
              <a:off x="57387" y="3110114"/>
              <a:ext cx="1941644" cy="1936557"/>
            </a:xfrm>
            <a:custGeom>
              <a:rect b="b" l="l" r="r" t="t"/>
              <a:pathLst>
                <a:path extrusionOk="0" h="1935372" w="1940456">
                  <a:moveTo>
                    <a:pt x="0" y="1456880"/>
                  </a:moveTo>
                  <a:lnTo>
                    <a:pt x="72734" y="1384146"/>
                  </a:lnTo>
                  <a:cubicBezTo>
                    <a:pt x="1358255" y="98625"/>
                    <a:pt x="1358255" y="98625"/>
                    <a:pt x="1358255" y="98625"/>
                  </a:cubicBezTo>
                  <a:cubicBezTo>
                    <a:pt x="1493996" y="-32874"/>
                    <a:pt x="1710333" y="-32874"/>
                    <a:pt x="1841832" y="98625"/>
                  </a:cubicBezTo>
                  <a:cubicBezTo>
                    <a:pt x="1973331" y="234366"/>
                    <a:pt x="1973331" y="450703"/>
                    <a:pt x="1841832" y="582202"/>
                  </a:cubicBezTo>
                  <a:cubicBezTo>
                    <a:pt x="1317559" y="1106475"/>
                    <a:pt x="907971" y="1516063"/>
                    <a:pt x="587981" y="1836053"/>
                  </a:cubicBezTo>
                  <a:lnTo>
                    <a:pt x="488661" y="1935372"/>
                  </a:ln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45" name="Google Shape;45;p4"/>
            <p:cNvSpPr/>
            <p:nvPr/>
          </p:nvSpPr>
          <p:spPr>
            <a:xfrm rot="2487314">
              <a:off x="-9053" y="418270"/>
              <a:ext cx="1701456" cy="1539785"/>
            </a:xfrm>
            <a:custGeom>
              <a:rect b="b" l="l" r="r" t="t"/>
              <a:pathLst>
                <a:path extrusionOk="0" h="1538703" w="1700261">
                  <a:moveTo>
                    <a:pt x="0" y="1079096"/>
                  </a:moveTo>
                  <a:lnTo>
                    <a:pt x="36460" y="1047184"/>
                  </a:lnTo>
                  <a:cubicBezTo>
                    <a:pt x="1137564" y="83441"/>
                    <a:pt x="1137564" y="83441"/>
                    <a:pt x="1137564" y="83441"/>
                  </a:cubicBezTo>
                  <a:cubicBezTo>
                    <a:pt x="1270276" y="-27813"/>
                    <a:pt x="1477306" y="-27813"/>
                    <a:pt x="1604709" y="83441"/>
                  </a:cubicBezTo>
                  <a:cubicBezTo>
                    <a:pt x="1732112" y="199331"/>
                    <a:pt x="1732112" y="380119"/>
                    <a:pt x="1604709" y="491373"/>
                  </a:cubicBezTo>
                  <a:cubicBezTo>
                    <a:pt x="1170742" y="870331"/>
                    <a:pt x="818144" y="1178236"/>
                    <a:pt x="531658" y="1428408"/>
                  </a:cubicBezTo>
                  <a:lnTo>
                    <a:pt x="405353" y="1538703"/>
                  </a:ln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46" name="Google Shape;46;p4"/>
            <p:cNvSpPr/>
            <p:nvPr/>
          </p:nvSpPr>
          <p:spPr>
            <a:xfrm rot="2688425">
              <a:off x="-27717" y="-712559"/>
              <a:ext cx="2172673" cy="2212682"/>
            </a:xfrm>
            <a:custGeom>
              <a:rect b="b" l="l" r="r" t="t"/>
              <a:pathLst>
                <a:path extrusionOk="0" h="2068893" w="2069095">
                  <a:moveTo>
                    <a:pt x="1353833" y="121814"/>
                  </a:moveTo>
                  <a:cubicBezTo>
                    <a:pt x="1516251" y="-40604"/>
                    <a:pt x="1784865" y="-40604"/>
                    <a:pt x="1947282" y="121814"/>
                  </a:cubicBezTo>
                  <a:cubicBezTo>
                    <a:pt x="2109700" y="284232"/>
                    <a:pt x="2109700" y="552845"/>
                    <a:pt x="1947282" y="715263"/>
                  </a:cubicBezTo>
                  <a:cubicBezTo>
                    <a:pt x="1484626" y="1177919"/>
                    <a:pt x="1094260" y="1568285"/>
                    <a:pt x="764889" y="1897657"/>
                  </a:cubicBezTo>
                  <a:lnTo>
                    <a:pt x="593652" y="2068893"/>
                  </a:lnTo>
                  <a:lnTo>
                    <a:pt x="0" y="1472792"/>
                  </a:lnTo>
                  <a:lnTo>
                    <a:pt x="104662" y="1368350"/>
                  </a:lnTo>
                  <a:cubicBezTo>
                    <a:pt x="1353833" y="121814"/>
                    <a:pt x="1353833" y="121814"/>
                    <a:pt x="1353833" y="121814"/>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47" name="Shape 47"/>
        <p:cNvGrpSpPr/>
        <p:nvPr/>
      </p:nvGrpSpPr>
      <p:grpSpPr>
        <a:xfrm>
          <a:off x="0" y="0"/>
          <a:ext cx="0" cy="0"/>
          <a:chOff x="0" y="0"/>
          <a:chExt cx="0" cy="0"/>
        </a:xfrm>
      </p:grpSpPr>
      <p:sp>
        <p:nvSpPr>
          <p:cNvPr id="48" name="Google Shape;48;p5"/>
          <p:cNvSpPr/>
          <p:nvPr/>
        </p:nvSpPr>
        <p:spPr>
          <a:xfrm>
            <a:off x="0" y="0"/>
            <a:ext cx="9144000" cy="6854700"/>
          </a:xfrm>
          <a:prstGeom prst="rect">
            <a:avLst/>
          </a:prstGeom>
          <a:solidFill>
            <a:schemeClr val="lt1"/>
          </a:solidFill>
          <a:ln cap="flat" cmpd="sng" w="12700">
            <a:solidFill>
              <a:srgbClr val="F2FAF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boto"/>
              <a:ea typeface="Roboto"/>
              <a:cs typeface="Roboto"/>
              <a:sym typeface="Roboto"/>
            </a:endParaRPr>
          </a:p>
        </p:txBody>
      </p:sp>
      <p:grpSp>
        <p:nvGrpSpPr>
          <p:cNvPr id="49" name="Google Shape;49;p5"/>
          <p:cNvGrpSpPr/>
          <p:nvPr/>
        </p:nvGrpSpPr>
        <p:grpSpPr>
          <a:xfrm>
            <a:off x="-376917" y="-777335"/>
            <a:ext cx="9849487" cy="2586064"/>
            <a:chOff x="-502556" y="-777335"/>
            <a:chExt cx="13132649" cy="2586064"/>
          </a:xfrm>
        </p:grpSpPr>
        <p:sp>
          <p:nvSpPr>
            <p:cNvPr id="50" name="Google Shape;50;p5"/>
            <p:cNvSpPr/>
            <p:nvPr/>
          </p:nvSpPr>
          <p:spPr>
            <a:xfrm rot="8093915">
              <a:off x="-261666" y="-110150"/>
              <a:ext cx="1161985" cy="1162653"/>
            </a:xfrm>
            <a:custGeom>
              <a:rect b="b" l="l" r="r" t="t"/>
              <a:pathLst>
                <a:path extrusionOk="0" h="1164062" w="1163393">
                  <a:moveTo>
                    <a:pt x="482909" y="1164062"/>
                  </a:moveTo>
                  <a:lnTo>
                    <a:pt x="0" y="679817"/>
                  </a:lnTo>
                  <a:lnTo>
                    <a:pt x="46647" y="633170"/>
                  </a:lnTo>
                  <a:cubicBezTo>
                    <a:pt x="581192" y="98625"/>
                    <a:pt x="581192" y="98625"/>
                    <a:pt x="581192" y="98625"/>
                  </a:cubicBezTo>
                  <a:cubicBezTo>
                    <a:pt x="716933" y="-32874"/>
                    <a:pt x="933270" y="-32874"/>
                    <a:pt x="1064769" y="98625"/>
                  </a:cubicBezTo>
                  <a:cubicBezTo>
                    <a:pt x="1196268" y="234366"/>
                    <a:pt x="1196268" y="450703"/>
                    <a:pt x="1064769" y="582202"/>
                  </a:cubicBezTo>
                  <a:cubicBezTo>
                    <a:pt x="914977" y="731994"/>
                    <a:pt x="774546" y="872424"/>
                    <a:pt x="642893" y="1004078"/>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51" name="Google Shape;51;p5"/>
            <p:cNvSpPr/>
            <p:nvPr/>
          </p:nvSpPr>
          <p:spPr>
            <a:xfrm rot="8130422">
              <a:off x="2851846" y="-372809"/>
              <a:ext cx="1810338" cy="180603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52" name="Google Shape;52;p5"/>
            <p:cNvSpPr/>
            <p:nvPr/>
          </p:nvSpPr>
          <p:spPr>
            <a:xfrm rot="8106085">
              <a:off x="4297453" y="-214947"/>
              <a:ext cx="1170142" cy="1169307"/>
            </a:xfrm>
            <a:custGeom>
              <a:rect b="b" l="l" r="r" t="t"/>
              <a:pathLst>
                <a:path extrusionOk="0" h="1170724" w="1171560">
                  <a:moveTo>
                    <a:pt x="581742" y="1170724"/>
                  </a:moveTo>
                  <a:lnTo>
                    <a:pt x="0" y="591401"/>
                  </a:lnTo>
                  <a:lnTo>
                    <a:pt x="22261" y="569098"/>
                  </a:lnTo>
                  <a:cubicBezTo>
                    <a:pt x="472748" y="117756"/>
                    <a:pt x="472748" y="117756"/>
                    <a:pt x="472748" y="117756"/>
                  </a:cubicBezTo>
                  <a:cubicBezTo>
                    <a:pt x="633931" y="-39251"/>
                    <a:pt x="892672" y="-39251"/>
                    <a:pt x="1053855" y="117756"/>
                  </a:cubicBezTo>
                  <a:cubicBezTo>
                    <a:pt x="1210796" y="279007"/>
                    <a:pt x="1210796" y="537857"/>
                    <a:pt x="1053855" y="699108"/>
                  </a:cubicBezTo>
                  <a:cubicBezTo>
                    <a:pt x="918851" y="833970"/>
                    <a:pt x="790175" y="962510"/>
                    <a:pt x="667531" y="1085025"/>
                  </a:cubicBez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53" name="Google Shape;53;p5"/>
            <p:cNvSpPr/>
            <p:nvPr/>
          </p:nvSpPr>
          <p:spPr>
            <a:xfrm rot="8093915">
              <a:off x="439298" y="-176352"/>
              <a:ext cx="1313755" cy="1314346"/>
            </a:xfrm>
            <a:custGeom>
              <a:rect b="b" l="l" r="r" t="t"/>
              <a:pathLst>
                <a:path extrusionOk="0" h="1315938" w="1315347">
                  <a:moveTo>
                    <a:pt x="592859" y="1315938"/>
                  </a:moveTo>
                  <a:lnTo>
                    <a:pt x="0" y="720633"/>
                  </a:lnTo>
                  <a:lnTo>
                    <a:pt x="4434" y="716208"/>
                  </a:lnTo>
                  <a:cubicBezTo>
                    <a:pt x="600085" y="121814"/>
                    <a:pt x="600085" y="121814"/>
                    <a:pt x="600085" y="121814"/>
                  </a:cubicBezTo>
                  <a:cubicBezTo>
                    <a:pt x="762503" y="-40604"/>
                    <a:pt x="1031117" y="-40604"/>
                    <a:pt x="1193534" y="121814"/>
                  </a:cubicBezTo>
                  <a:cubicBezTo>
                    <a:pt x="1355952" y="284231"/>
                    <a:pt x="1355952" y="552845"/>
                    <a:pt x="1193534" y="715263"/>
                  </a:cubicBezTo>
                  <a:cubicBezTo>
                    <a:pt x="985339" y="923458"/>
                    <a:pt x="791782" y="1117015"/>
                    <a:pt x="611835" y="1296962"/>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54" name="Google Shape;54;p5"/>
            <p:cNvSpPr/>
            <p:nvPr/>
          </p:nvSpPr>
          <p:spPr>
            <a:xfrm rot="7899439">
              <a:off x="1239319" y="-171621"/>
              <a:ext cx="1343231" cy="1251054"/>
            </a:xfrm>
            <a:custGeom>
              <a:rect b="b" l="l" r="r" t="t"/>
              <a:pathLst>
                <a:path extrusionOk="0" h="1250441" w="1342572">
                  <a:moveTo>
                    <a:pt x="553874" y="1250441"/>
                  </a:moveTo>
                  <a:lnTo>
                    <a:pt x="0" y="626652"/>
                  </a:lnTo>
                  <a:lnTo>
                    <a:pt x="28263" y="601718"/>
                  </a:lnTo>
                  <a:cubicBezTo>
                    <a:pt x="581354" y="113776"/>
                    <a:pt x="581354" y="113776"/>
                    <a:pt x="581354" y="113776"/>
                  </a:cubicBezTo>
                  <a:cubicBezTo>
                    <a:pt x="760886" y="-37925"/>
                    <a:pt x="1040957" y="-37925"/>
                    <a:pt x="1213309" y="113777"/>
                  </a:cubicBezTo>
                  <a:cubicBezTo>
                    <a:pt x="1385660" y="271799"/>
                    <a:pt x="1385660" y="518314"/>
                    <a:pt x="1213309" y="670015"/>
                  </a:cubicBezTo>
                  <a:cubicBezTo>
                    <a:pt x="993157" y="863790"/>
                    <a:pt x="788484" y="1043940"/>
                    <a:pt x="598203" y="1211423"/>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55" name="Google Shape;55;p5"/>
            <p:cNvSpPr/>
            <p:nvPr/>
          </p:nvSpPr>
          <p:spPr>
            <a:xfrm rot="8136441">
              <a:off x="2177351" y="-172639"/>
              <a:ext cx="1049009" cy="1043922"/>
            </a:xfrm>
            <a:custGeom>
              <a:rect b="b" l="l" r="r" t="t"/>
              <a:pathLst>
                <a:path extrusionOk="0" h="1043283" w="1048367">
                  <a:moveTo>
                    <a:pt x="488662" y="1043283"/>
                  </a:moveTo>
                  <a:lnTo>
                    <a:pt x="0" y="564791"/>
                  </a:lnTo>
                  <a:lnTo>
                    <a:pt x="48434" y="516357"/>
                  </a:lnTo>
                  <a:cubicBezTo>
                    <a:pt x="466166" y="98625"/>
                    <a:pt x="466166" y="98625"/>
                    <a:pt x="466166" y="98625"/>
                  </a:cubicBezTo>
                  <a:cubicBezTo>
                    <a:pt x="601907" y="-32874"/>
                    <a:pt x="818244" y="-32874"/>
                    <a:pt x="949743" y="98625"/>
                  </a:cubicBezTo>
                  <a:cubicBezTo>
                    <a:pt x="1081242" y="234366"/>
                    <a:pt x="1081242" y="450703"/>
                    <a:pt x="949743" y="582202"/>
                  </a:cubicBezTo>
                  <a:cubicBezTo>
                    <a:pt x="818675" y="713270"/>
                    <a:pt x="694774" y="837171"/>
                    <a:pt x="577650" y="95429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56" name="Google Shape;56;p5"/>
            <p:cNvSpPr/>
            <p:nvPr/>
          </p:nvSpPr>
          <p:spPr>
            <a:xfrm rot="7887314">
              <a:off x="4910830" y="-50815"/>
              <a:ext cx="1373424" cy="1253046"/>
            </a:xfrm>
            <a:custGeom>
              <a:rect b="b" l="l" r="r" t="t"/>
              <a:pathLst>
                <a:path extrusionOk="0" h="1252166" w="1372459">
                  <a:moveTo>
                    <a:pt x="405681" y="1252166"/>
                  </a:moveTo>
                  <a:lnTo>
                    <a:pt x="0" y="792186"/>
                  </a:lnTo>
                  <a:lnTo>
                    <a:pt x="72109" y="729074"/>
                  </a:lnTo>
                  <a:cubicBezTo>
                    <a:pt x="809762" y="83441"/>
                    <a:pt x="809762" y="83441"/>
                    <a:pt x="809762" y="83441"/>
                  </a:cubicBezTo>
                  <a:cubicBezTo>
                    <a:pt x="942474" y="-27813"/>
                    <a:pt x="1149504" y="-27813"/>
                    <a:pt x="1276907" y="83441"/>
                  </a:cubicBezTo>
                  <a:cubicBezTo>
                    <a:pt x="1404310" y="199331"/>
                    <a:pt x="1404310" y="380119"/>
                    <a:pt x="1276907" y="491373"/>
                  </a:cubicBezTo>
                  <a:cubicBezTo>
                    <a:pt x="951432" y="775592"/>
                    <a:pt x="671727" y="1019843"/>
                    <a:pt x="431355" y="1229746"/>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57" name="Google Shape;57;p5"/>
            <p:cNvSpPr/>
            <p:nvPr/>
          </p:nvSpPr>
          <p:spPr>
            <a:xfrm rot="8093915">
              <a:off x="5773687" y="-224211"/>
              <a:ext cx="1174691" cy="1175428"/>
            </a:xfrm>
            <a:custGeom>
              <a:rect b="b" l="l" r="r" t="t"/>
              <a:pathLst>
                <a:path extrusionOk="0" h="1176852" w="1176114">
                  <a:moveTo>
                    <a:pt x="592713" y="1176852"/>
                  </a:moveTo>
                  <a:lnTo>
                    <a:pt x="0" y="581694"/>
                  </a:lnTo>
                  <a:lnTo>
                    <a:pt x="54932" y="526877"/>
                  </a:lnTo>
                  <a:cubicBezTo>
                    <a:pt x="460852" y="121814"/>
                    <a:pt x="460852" y="121814"/>
                    <a:pt x="460852" y="121814"/>
                  </a:cubicBezTo>
                  <a:cubicBezTo>
                    <a:pt x="623270" y="-40604"/>
                    <a:pt x="891884" y="-40604"/>
                    <a:pt x="1054301" y="121814"/>
                  </a:cubicBezTo>
                  <a:cubicBezTo>
                    <a:pt x="1216719" y="284232"/>
                    <a:pt x="1216719" y="552845"/>
                    <a:pt x="1054301" y="715263"/>
                  </a:cubicBezTo>
                  <a:cubicBezTo>
                    <a:pt x="938637" y="830927"/>
                    <a:pt x="827491" y="942073"/>
                    <a:pt x="720687" y="1048877"/>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58" name="Google Shape;58;p5"/>
            <p:cNvSpPr/>
            <p:nvPr/>
          </p:nvSpPr>
          <p:spPr>
            <a:xfrm rot="8094552">
              <a:off x="6511156" y="-195050"/>
              <a:ext cx="1297721" cy="1277889"/>
            </a:xfrm>
            <a:custGeom>
              <a:rect b="b" l="l" r="r" t="t"/>
              <a:pathLst>
                <a:path extrusionOk="0" h="1164062" w="1163393">
                  <a:moveTo>
                    <a:pt x="482909" y="1164062"/>
                  </a:moveTo>
                  <a:lnTo>
                    <a:pt x="0" y="679817"/>
                  </a:lnTo>
                  <a:lnTo>
                    <a:pt x="46647" y="633170"/>
                  </a:lnTo>
                  <a:cubicBezTo>
                    <a:pt x="581192" y="98625"/>
                    <a:pt x="581192" y="98625"/>
                    <a:pt x="581192" y="98625"/>
                  </a:cubicBezTo>
                  <a:cubicBezTo>
                    <a:pt x="716933" y="-32874"/>
                    <a:pt x="933270" y="-32874"/>
                    <a:pt x="1064769" y="98625"/>
                  </a:cubicBezTo>
                  <a:cubicBezTo>
                    <a:pt x="1196268" y="234366"/>
                    <a:pt x="1196268" y="450703"/>
                    <a:pt x="1064769" y="582202"/>
                  </a:cubicBezTo>
                  <a:cubicBezTo>
                    <a:pt x="914977" y="731994"/>
                    <a:pt x="774546" y="872424"/>
                    <a:pt x="642893" y="1004078"/>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59" name="Google Shape;59;p5"/>
            <p:cNvSpPr/>
            <p:nvPr/>
          </p:nvSpPr>
          <p:spPr>
            <a:xfrm rot="8130422">
              <a:off x="9711590" y="-401836"/>
              <a:ext cx="1810338" cy="180603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60" name="Google Shape;60;p5"/>
            <p:cNvSpPr/>
            <p:nvPr/>
          </p:nvSpPr>
          <p:spPr>
            <a:xfrm rot="8106042">
              <a:off x="11175710" y="-261286"/>
              <a:ext cx="1178426" cy="1268646"/>
            </a:xfrm>
            <a:custGeom>
              <a:rect b="b" l="l" r="r" t="t"/>
              <a:pathLst>
                <a:path extrusionOk="0" h="1170724" w="1171560">
                  <a:moveTo>
                    <a:pt x="581742" y="1170724"/>
                  </a:moveTo>
                  <a:lnTo>
                    <a:pt x="0" y="591401"/>
                  </a:lnTo>
                  <a:lnTo>
                    <a:pt x="22261" y="569098"/>
                  </a:lnTo>
                  <a:cubicBezTo>
                    <a:pt x="472748" y="117756"/>
                    <a:pt x="472748" y="117756"/>
                    <a:pt x="472748" y="117756"/>
                  </a:cubicBezTo>
                  <a:cubicBezTo>
                    <a:pt x="633931" y="-39251"/>
                    <a:pt x="892672" y="-39251"/>
                    <a:pt x="1053855" y="117756"/>
                  </a:cubicBezTo>
                  <a:cubicBezTo>
                    <a:pt x="1210796" y="279007"/>
                    <a:pt x="1210796" y="537857"/>
                    <a:pt x="1053855" y="699108"/>
                  </a:cubicBezTo>
                  <a:cubicBezTo>
                    <a:pt x="918851" y="833970"/>
                    <a:pt x="790175" y="962510"/>
                    <a:pt x="667531" y="1085025"/>
                  </a:cubicBez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61" name="Google Shape;61;p5"/>
            <p:cNvSpPr/>
            <p:nvPr/>
          </p:nvSpPr>
          <p:spPr>
            <a:xfrm rot="8093915">
              <a:off x="7299042" y="-205379"/>
              <a:ext cx="1313755" cy="1314346"/>
            </a:xfrm>
            <a:custGeom>
              <a:rect b="b" l="l" r="r" t="t"/>
              <a:pathLst>
                <a:path extrusionOk="0" h="1315938" w="1315347">
                  <a:moveTo>
                    <a:pt x="592859" y="1315938"/>
                  </a:moveTo>
                  <a:lnTo>
                    <a:pt x="0" y="720633"/>
                  </a:lnTo>
                  <a:lnTo>
                    <a:pt x="4434" y="716208"/>
                  </a:lnTo>
                  <a:cubicBezTo>
                    <a:pt x="600085" y="121814"/>
                    <a:pt x="600085" y="121814"/>
                    <a:pt x="600085" y="121814"/>
                  </a:cubicBezTo>
                  <a:cubicBezTo>
                    <a:pt x="762503" y="-40604"/>
                    <a:pt x="1031117" y="-40604"/>
                    <a:pt x="1193534" y="121814"/>
                  </a:cubicBezTo>
                  <a:cubicBezTo>
                    <a:pt x="1355952" y="284231"/>
                    <a:pt x="1355952" y="552845"/>
                    <a:pt x="1193534" y="715263"/>
                  </a:cubicBezTo>
                  <a:cubicBezTo>
                    <a:pt x="985339" y="923458"/>
                    <a:pt x="791782" y="1117015"/>
                    <a:pt x="611835" y="1296962"/>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62" name="Google Shape;62;p5"/>
            <p:cNvSpPr/>
            <p:nvPr/>
          </p:nvSpPr>
          <p:spPr>
            <a:xfrm rot="7899439">
              <a:off x="8099063" y="-200648"/>
              <a:ext cx="1343231" cy="1251054"/>
            </a:xfrm>
            <a:custGeom>
              <a:rect b="b" l="l" r="r" t="t"/>
              <a:pathLst>
                <a:path extrusionOk="0" h="1250441" w="1342572">
                  <a:moveTo>
                    <a:pt x="553874" y="1250441"/>
                  </a:moveTo>
                  <a:lnTo>
                    <a:pt x="0" y="626652"/>
                  </a:lnTo>
                  <a:lnTo>
                    <a:pt x="28263" y="601718"/>
                  </a:lnTo>
                  <a:cubicBezTo>
                    <a:pt x="581354" y="113776"/>
                    <a:pt x="581354" y="113776"/>
                    <a:pt x="581354" y="113776"/>
                  </a:cubicBezTo>
                  <a:cubicBezTo>
                    <a:pt x="760886" y="-37925"/>
                    <a:pt x="1040957" y="-37925"/>
                    <a:pt x="1213309" y="113777"/>
                  </a:cubicBezTo>
                  <a:cubicBezTo>
                    <a:pt x="1385660" y="271799"/>
                    <a:pt x="1385660" y="518314"/>
                    <a:pt x="1213309" y="670015"/>
                  </a:cubicBezTo>
                  <a:cubicBezTo>
                    <a:pt x="993157" y="863790"/>
                    <a:pt x="788484" y="1043940"/>
                    <a:pt x="598203" y="1211423"/>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63" name="Google Shape;63;p5"/>
            <p:cNvSpPr/>
            <p:nvPr/>
          </p:nvSpPr>
          <p:spPr>
            <a:xfrm rot="8136441">
              <a:off x="9037095" y="-201666"/>
              <a:ext cx="1049009" cy="1043922"/>
            </a:xfrm>
            <a:custGeom>
              <a:rect b="b" l="l" r="r" t="t"/>
              <a:pathLst>
                <a:path extrusionOk="0" h="1043283" w="1048367">
                  <a:moveTo>
                    <a:pt x="488662" y="1043283"/>
                  </a:moveTo>
                  <a:lnTo>
                    <a:pt x="0" y="564791"/>
                  </a:lnTo>
                  <a:lnTo>
                    <a:pt x="48434" y="516357"/>
                  </a:lnTo>
                  <a:cubicBezTo>
                    <a:pt x="466166" y="98625"/>
                    <a:pt x="466166" y="98625"/>
                    <a:pt x="466166" y="98625"/>
                  </a:cubicBezTo>
                  <a:cubicBezTo>
                    <a:pt x="601907" y="-32874"/>
                    <a:pt x="818244" y="-32874"/>
                    <a:pt x="949743" y="98625"/>
                  </a:cubicBezTo>
                  <a:cubicBezTo>
                    <a:pt x="1081242" y="234366"/>
                    <a:pt x="1081242" y="450703"/>
                    <a:pt x="949743" y="582202"/>
                  </a:cubicBezTo>
                  <a:cubicBezTo>
                    <a:pt x="818675" y="713270"/>
                    <a:pt x="694774" y="837171"/>
                    <a:pt x="577650" y="95429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grpSp>
      <p:grpSp>
        <p:nvGrpSpPr>
          <p:cNvPr id="64" name="Google Shape;64;p5"/>
          <p:cNvGrpSpPr/>
          <p:nvPr/>
        </p:nvGrpSpPr>
        <p:grpSpPr>
          <a:xfrm rot="10800000">
            <a:off x="-333543" y="5022510"/>
            <a:ext cx="9849487" cy="2586064"/>
            <a:chOff x="-502556" y="-777335"/>
            <a:chExt cx="13132649" cy="2586064"/>
          </a:xfrm>
        </p:grpSpPr>
        <p:sp>
          <p:nvSpPr>
            <p:cNvPr id="65" name="Google Shape;65;p5"/>
            <p:cNvSpPr/>
            <p:nvPr/>
          </p:nvSpPr>
          <p:spPr>
            <a:xfrm rot="8093915">
              <a:off x="-261666" y="-139646"/>
              <a:ext cx="1161985" cy="1162653"/>
            </a:xfrm>
            <a:custGeom>
              <a:rect b="b" l="l" r="r" t="t"/>
              <a:pathLst>
                <a:path extrusionOk="0" h="1164062" w="1163393">
                  <a:moveTo>
                    <a:pt x="482909" y="1164062"/>
                  </a:moveTo>
                  <a:lnTo>
                    <a:pt x="0" y="679817"/>
                  </a:lnTo>
                  <a:lnTo>
                    <a:pt x="46647" y="633170"/>
                  </a:lnTo>
                  <a:cubicBezTo>
                    <a:pt x="581192" y="98625"/>
                    <a:pt x="581192" y="98625"/>
                    <a:pt x="581192" y="98625"/>
                  </a:cubicBezTo>
                  <a:cubicBezTo>
                    <a:pt x="716933" y="-32874"/>
                    <a:pt x="933270" y="-32874"/>
                    <a:pt x="1064769" y="98625"/>
                  </a:cubicBezTo>
                  <a:cubicBezTo>
                    <a:pt x="1196268" y="234366"/>
                    <a:pt x="1196268" y="450703"/>
                    <a:pt x="1064769" y="582202"/>
                  </a:cubicBezTo>
                  <a:cubicBezTo>
                    <a:pt x="914977" y="731994"/>
                    <a:pt x="774546" y="872424"/>
                    <a:pt x="642893" y="1004078"/>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66" name="Google Shape;66;p5"/>
            <p:cNvSpPr/>
            <p:nvPr/>
          </p:nvSpPr>
          <p:spPr>
            <a:xfrm rot="8130422">
              <a:off x="2851846" y="-372809"/>
              <a:ext cx="1810338" cy="180603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67" name="Google Shape;67;p5"/>
            <p:cNvSpPr/>
            <p:nvPr/>
          </p:nvSpPr>
          <p:spPr>
            <a:xfrm rot="8106085">
              <a:off x="4297453" y="-214947"/>
              <a:ext cx="1170142" cy="1169307"/>
            </a:xfrm>
            <a:custGeom>
              <a:rect b="b" l="l" r="r" t="t"/>
              <a:pathLst>
                <a:path extrusionOk="0" h="1170724" w="1171560">
                  <a:moveTo>
                    <a:pt x="581742" y="1170724"/>
                  </a:moveTo>
                  <a:lnTo>
                    <a:pt x="0" y="591401"/>
                  </a:lnTo>
                  <a:lnTo>
                    <a:pt x="22261" y="569098"/>
                  </a:lnTo>
                  <a:cubicBezTo>
                    <a:pt x="472748" y="117756"/>
                    <a:pt x="472748" y="117756"/>
                    <a:pt x="472748" y="117756"/>
                  </a:cubicBezTo>
                  <a:cubicBezTo>
                    <a:pt x="633931" y="-39251"/>
                    <a:pt x="892672" y="-39251"/>
                    <a:pt x="1053855" y="117756"/>
                  </a:cubicBezTo>
                  <a:cubicBezTo>
                    <a:pt x="1210796" y="279007"/>
                    <a:pt x="1210796" y="537857"/>
                    <a:pt x="1053855" y="699108"/>
                  </a:cubicBezTo>
                  <a:cubicBezTo>
                    <a:pt x="918851" y="833970"/>
                    <a:pt x="790175" y="962510"/>
                    <a:pt x="667531" y="1085025"/>
                  </a:cubicBez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68" name="Google Shape;68;p5"/>
            <p:cNvSpPr/>
            <p:nvPr/>
          </p:nvSpPr>
          <p:spPr>
            <a:xfrm rot="8093915">
              <a:off x="439298" y="-176352"/>
              <a:ext cx="1313755" cy="1314346"/>
            </a:xfrm>
            <a:custGeom>
              <a:rect b="b" l="l" r="r" t="t"/>
              <a:pathLst>
                <a:path extrusionOk="0" h="1315938" w="1315347">
                  <a:moveTo>
                    <a:pt x="592859" y="1315938"/>
                  </a:moveTo>
                  <a:lnTo>
                    <a:pt x="0" y="720633"/>
                  </a:lnTo>
                  <a:lnTo>
                    <a:pt x="4434" y="716208"/>
                  </a:lnTo>
                  <a:cubicBezTo>
                    <a:pt x="600085" y="121814"/>
                    <a:pt x="600085" y="121814"/>
                    <a:pt x="600085" y="121814"/>
                  </a:cubicBezTo>
                  <a:cubicBezTo>
                    <a:pt x="762503" y="-40604"/>
                    <a:pt x="1031117" y="-40604"/>
                    <a:pt x="1193534" y="121814"/>
                  </a:cubicBezTo>
                  <a:cubicBezTo>
                    <a:pt x="1355952" y="284231"/>
                    <a:pt x="1355952" y="552845"/>
                    <a:pt x="1193534" y="715263"/>
                  </a:cubicBezTo>
                  <a:cubicBezTo>
                    <a:pt x="985339" y="923458"/>
                    <a:pt x="791782" y="1117015"/>
                    <a:pt x="611835" y="1296962"/>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69" name="Google Shape;69;p5"/>
            <p:cNvSpPr/>
            <p:nvPr/>
          </p:nvSpPr>
          <p:spPr>
            <a:xfrm rot="7899439">
              <a:off x="1239319" y="-171621"/>
              <a:ext cx="1343231" cy="1251054"/>
            </a:xfrm>
            <a:custGeom>
              <a:rect b="b" l="l" r="r" t="t"/>
              <a:pathLst>
                <a:path extrusionOk="0" h="1250441" w="1342572">
                  <a:moveTo>
                    <a:pt x="553874" y="1250441"/>
                  </a:moveTo>
                  <a:lnTo>
                    <a:pt x="0" y="626652"/>
                  </a:lnTo>
                  <a:lnTo>
                    <a:pt x="28263" y="601718"/>
                  </a:lnTo>
                  <a:cubicBezTo>
                    <a:pt x="581354" y="113776"/>
                    <a:pt x="581354" y="113776"/>
                    <a:pt x="581354" y="113776"/>
                  </a:cubicBezTo>
                  <a:cubicBezTo>
                    <a:pt x="760886" y="-37925"/>
                    <a:pt x="1040957" y="-37925"/>
                    <a:pt x="1213309" y="113777"/>
                  </a:cubicBezTo>
                  <a:cubicBezTo>
                    <a:pt x="1385660" y="271799"/>
                    <a:pt x="1385660" y="518314"/>
                    <a:pt x="1213309" y="670015"/>
                  </a:cubicBezTo>
                  <a:cubicBezTo>
                    <a:pt x="993157" y="863790"/>
                    <a:pt x="788484" y="1043940"/>
                    <a:pt x="598203" y="1211423"/>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70" name="Google Shape;70;p5"/>
            <p:cNvSpPr/>
            <p:nvPr/>
          </p:nvSpPr>
          <p:spPr>
            <a:xfrm rot="8136441">
              <a:off x="2177351" y="-172639"/>
              <a:ext cx="1049009" cy="1043922"/>
            </a:xfrm>
            <a:custGeom>
              <a:rect b="b" l="l" r="r" t="t"/>
              <a:pathLst>
                <a:path extrusionOk="0" h="1043283" w="1048367">
                  <a:moveTo>
                    <a:pt x="488662" y="1043283"/>
                  </a:moveTo>
                  <a:lnTo>
                    <a:pt x="0" y="564791"/>
                  </a:lnTo>
                  <a:lnTo>
                    <a:pt x="48434" y="516357"/>
                  </a:lnTo>
                  <a:cubicBezTo>
                    <a:pt x="466166" y="98625"/>
                    <a:pt x="466166" y="98625"/>
                    <a:pt x="466166" y="98625"/>
                  </a:cubicBezTo>
                  <a:cubicBezTo>
                    <a:pt x="601907" y="-32874"/>
                    <a:pt x="818244" y="-32874"/>
                    <a:pt x="949743" y="98625"/>
                  </a:cubicBezTo>
                  <a:cubicBezTo>
                    <a:pt x="1081242" y="234366"/>
                    <a:pt x="1081242" y="450703"/>
                    <a:pt x="949743" y="582202"/>
                  </a:cubicBezTo>
                  <a:cubicBezTo>
                    <a:pt x="818675" y="713270"/>
                    <a:pt x="694774" y="837171"/>
                    <a:pt x="577650" y="95429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71" name="Google Shape;71;p5"/>
            <p:cNvSpPr/>
            <p:nvPr/>
          </p:nvSpPr>
          <p:spPr>
            <a:xfrm rot="7887314">
              <a:off x="4910830" y="-50815"/>
              <a:ext cx="1373424" cy="1253046"/>
            </a:xfrm>
            <a:custGeom>
              <a:rect b="b" l="l" r="r" t="t"/>
              <a:pathLst>
                <a:path extrusionOk="0" h="1252166" w="1372459">
                  <a:moveTo>
                    <a:pt x="405681" y="1252166"/>
                  </a:moveTo>
                  <a:lnTo>
                    <a:pt x="0" y="792186"/>
                  </a:lnTo>
                  <a:lnTo>
                    <a:pt x="72109" y="729074"/>
                  </a:lnTo>
                  <a:cubicBezTo>
                    <a:pt x="809762" y="83441"/>
                    <a:pt x="809762" y="83441"/>
                    <a:pt x="809762" y="83441"/>
                  </a:cubicBezTo>
                  <a:cubicBezTo>
                    <a:pt x="942474" y="-27813"/>
                    <a:pt x="1149504" y="-27813"/>
                    <a:pt x="1276907" y="83441"/>
                  </a:cubicBezTo>
                  <a:cubicBezTo>
                    <a:pt x="1404310" y="199331"/>
                    <a:pt x="1404310" y="380119"/>
                    <a:pt x="1276907" y="491373"/>
                  </a:cubicBezTo>
                  <a:cubicBezTo>
                    <a:pt x="951432" y="775592"/>
                    <a:pt x="671727" y="1019843"/>
                    <a:pt x="431355" y="1229746"/>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72" name="Google Shape;72;p5"/>
            <p:cNvSpPr/>
            <p:nvPr/>
          </p:nvSpPr>
          <p:spPr>
            <a:xfrm rot="8093915">
              <a:off x="5773687" y="-224211"/>
              <a:ext cx="1174691" cy="1175428"/>
            </a:xfrm>
            <a:custGeom>
              <a:rect b="b" l="l" r="r" t="t"/>
              <a:pathLst>
                <a:path extrusionOk="0" h="1176852" w="1176114">
                  <a:moveTo>
                    <a:pt x="592713" y="1176852"/>
                  </a:moveTo>
                  <a:lnTo>
                    <a:pt x="0" y="581694"/>
                  </a:lnTo>
                  <a:lnTo>
                    <a:pt x="54932" y="526877"/>
                  </a:lnTo>
                  <a:cubicBezTo>
                    <a:pt x="460852" y="121814"/>
                    <a:pt x="460852" y="121814"/>
                    <a:pt x="460852" y="121814"/>
                  </a:cubicBezTo>
                  <a:cubicBezTo>
                    <a:pt x="623270" y="-40604"/>
                    <a:pt x="891884" y="-40604"/>
                    <a:pt x="1054301" y="121814"/>
                  </a:cubicBezTo>
                  <a:cubicBezTo>
                    <a:pt x="1216719" y="284232"/>
                    <a:pt x="1216719" y="552845"/>
                    <a:pt x="1054301" y="715263"/>
                  </a:cubicBezTo>
                  <a:cubicBezTo>
                    <a:pt x="938637" y="830927"/>
                    <a:pt x="827491" y="942073"/>
                    <a:pt x="720687" y="1048877"/>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73" name="Google Shape;73;p5"/>
            <p:cNvSpPr/>
            <p:nvPr/>
          </p:nvSpPr>
          <p:spPr>
            <a:xfrm rot="8094552">
              <a:off x="6511156" y="-195050"/>
              <a:ext cx="1297721" cy="1277889"/>
            </a:xfrm>
            <a:custGeom>
              <a:rect b="b" l="l" r="r" t="t"/>
              <a:pathLst>
                <a:path extrusionOk="0" h="1164062" w="1163393">
                  <a:moveTo>
                    <a:pt x="482909" y="1164062"/>
                  </a:moveTo>
                  <a:lnTo>
                    <a:pt x="0" y="679817"/>
                  </a:lnTo>
                  <a:lnTo>
                    <a:pt x="46647" y="633170"/>
                  </a:lnTo>
                  <a:cubicBezTo>
                    <a:pt x="581192" y="98625"/>
                    <a:pt x="581192" y="98625"/>
                    <a:pt x="581192" y="98625"/>
                  </a:cubicBezTo>
                  <a:cubicBezTo>
                    <a:pt x="716933" y="-32874"/>
                    <a:pt x="933270" y="-32874"/>
                    <a:pt x="1064769" y="98625"/>
                  </a:cubicBezTo>
                  <a:cubicBezTo>
                    <a:pt x="1196268" y="234366"/>
                    <a:pt x="1196268" y="450703"/>
                    <a:pt x="1064769" y="582202"/>
                  </a:cubicBezTo>
                  <a:cubicBezTo>
                    <a:pt x="914977" y="731994"/>
                    <a:pt x="774546" y="872424"/>
                    <a:pt x="642893" y="1004078"/>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74" name="Google Shape;74;p5"/>
            <p:cNvSpPr/>
            <p:nvPr/>
          </p:nvSpPr>
          <p:spPr>
            <a:xfrm rot="8130422">
              <a:off x="9711590" y="-401836"/>
              <a:ext cx="1810338" cy="180603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75" name="Google Shape;75;p5"/>
            <p:cNvSpPr/>
            <p:nvPr/>
          </p:nvSpPr>
          <p:spPr>
            <a:xfrm rot="8106042">
              <a:off x="11175710" y="-261286"/>
              <a:ext cx="1178426" cy="1268646"/>
            </a:xfrm>
            <a:custGeom>
              <a:rect b="b" l="l" r="r" t="t"/>
              <a:pathLst>
                <a:path extrusionOk="0" h="1170724" w="1171560">
                  <a:moveTo>
                    <a:pt x="581742" y="1170724"/>
                  </a:moveTo>
                  <a:lnTo>
                    <a:pt x="0" y="591401"/>
                  </a:lnTo>
                  <a:lnTo>
                    <a:pt x="22261" y="569098"/>
                  </a:lnTo>
                  <a:cubicBezTo>
                    <a:pt x="472748" y="117756"/>
                    <a:pt x="472748" y="117756"/>
                    <a:pt x="472748" y="117756"/>
                  </a:cubicBezTo>
                  <a:cubicBezTo>
                    <a:pt x="633931" y="-39251"/>
                    <a:pt x="892672" y="-39251"/>
                    <a:pt x="1053855" y="117756"/>
                  </a:cubicBezTo>
                  <a:cubicBezTo>
                    <a:pt x="1210796" y="279007"/>
                    <a:pt x="1210796" y="537857"/>
                    <a:pt x="1053855" y="699108"/>
                  </a:cubicBezTo>
                  <a:cubicBezTo>
                    <a:pt x="918851" y="833970"/>
                    <a:pt x="790175" y="962510"/>
                    <a:pt x="667531" y="1085025"/>
                  </a:cubicBez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76" name="Google Shape;76;p5"/>
            <p:cNvSpPr/>
            <p:nvPr/>
          </p:nvSpPr>
          <p:spPr>
            <a:xfrm rot="8093915">
              <a:off x="7299042" y="-205379"/>
              <a:ext cx="1313755" cy="1314346"/>
            </a:xfrm>
            <a:custGeom>
              <a:rect b="b" l="l" r="r" t="t"/>
              <a:pathLst>
                <a:path extrusionOk="0" h="1315938" w="1315347">
                  <a:moveTo>
                    <a:pt x="592859" y="1315938"/>
                  </a:moveTo>
                  <a:lnTo>
                    <a:pt x="0" y="720633"/>
                  </a:lnTo>
                  <a:lnTo>
                    <a:pt x="4434" y="716208"/>
                  </a:lnTo>
                  <a:cubicBezTo>
                    <a:pt x="600085" y="121814"/>
                    <a:pt x="600085" y="121814"/>
                    <a:pt x="600085" y="121814"/>
                  </a:cubicBezTo>
                  <a:cubicBezTo>
                    <a:pt x="762503" y="-40604"/>
                    <a:pt x="1031117" y="-40604"/>
                    <a:pt x="1193534" y="121814"/>
                  </a:cubicBezTo>
                  <a:cubicBezTo>
                    <a:pt x="1355952" y="284231"/>
                    <a:pt x="1355952" y="552845"/>
                    <a:pt x="1193534" y="715263"/>
                  </a:cubicBezTo>
                  <a:cubicBezTo>
                    <a:pt x="985339" y="923458"/>
                    <a:pt x="791782" y="1117015"/>
                    <a:pt x="611835" y="1296962"/>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77" name="Google Shape;77;p5"/>
            <p:cNvSpPr/>
            <p:nvPr/>
          </p:nvSpPr>
          <p:spPr>
            <a:xfrm rot="7899439">
              <a:off x="8099063" y="-200648"/>
              <a:ext cx="1343231" cy="1251054"/>
            </a:xfrm>
            <a:custGeom>
              <a:rect b="b" l="l" r="r" t="t"/>
              <a:pathLst>
                <a:path extrusionOk="0" h="1250441" w="1342572">
                  <a:moveTo>
                    <a:pt x="553874" y="1250441"/>
                  </a:moveTo>
                  <a:lnTo>
                    <a:pt x="0" y="626652"/>
                  </a:lnTo>
                  <a:lnTo>
                    <a:pt x="28263" y="601718"/>
                  </a:lnTo>
                  <a:cubicBezTo>
                    <a:pt x="581354" y="113776"/>
                    <a:pt x="581354" y="113776"/>
                    <a:pt x="581354" y="113776"/>
                  </a:cubicBezTo>
                  <a:cubicBezTo>
                    <a:pt x="760886" y="-37925"/>
                    <a:pt x="1040957" y="-37925"/>
                    <a:pt x="1213309" y="113777"/>
                  </a:cubicBezTo>
                  <a:cubicBezTo>
                    <a:pt x="1385660" y="271799"/>
                    <a:pt x="1385660" y="518314"/>
                    <a:pt x="1213309" y="670015"/>
                  </a:cubicBezTo>
                  <a:cubicBezTo>
                    <a:pt x="993157" y="863790"/>
                    <a:pt x="788484" y="1043940"/>
                    <a:pt x="598203" y="1211423"/>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78" name="Google Shape;78;p5"/>
            <p:cNvSpPr/>
            <p:nvPr/>
          </p:nvSpPr>
          <p:spPr>
            <a:xfrm rot="8136441">
              <a:off x="9037095" y="-201666"/>
              <a:ext cx="1049009" cy="1043922"/>
            </a:xfrm>
            <a:custGeom>
              <a:rect b="b" l="l" r="r" t="t"/>
              <a:pathLst>
                <a:path extrusionOk="0" h="1043283" w="1048367">
                  <a:moveTo>
                    <a:pt x="488662" y="1043283"/>
                  </a:moveTo>
                  <a:lnTo>
                    <a:pt x="0" y="564791"/>
                  </a:lnTo>
                  <a:lnTo>
                    <a:pt x="48434" y="516357"/>
                  </a:lnTo>
                  <a:cubicBezTo>
                    <a:pt x="466166" y="98625"/>
                    <a:pt x="466166" y="98625"/>
                    <a:pt x="466166" y="98625"/>
                  </a:cubicBezTo>
                  <a:cubicBezTo>
                    <a:pt x="601907" y="-32874"/>
                    <a:pt x="818244" y="-32874"/>
                    <a:pt x="949743" y="98625"/>
                  </a:cubicBezTo>
                  <a:cubicBezTo>
                    <a:pt x="1081242" y="234366"/>
                    <a:pt x="1081242" y="450703"/>
                    <a:pt x="949743" y="582202"/>
                  </a:cubicBezTo>
                  <a:cubicBezTo>
                    <a:pt x="818675" y="713270"/>
                    <a:pt x="694774" y="837171"/>
                    <a:pt x="577650" y="95429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grpSp>
      <p:sp>
        <p:nvSpPr>
          <p:cNvPr id="79" name="Google Shape;79;p5"/>
          <p:cNvSpPr txBox="1"/>
          <p:nvPr>
            <p:ph idx="1" type="body"/>
          </p:nvPr>
        </p:nvSpPr>
        <p:spPr>
          <a:xfrm>
            <a:off x="2225675" y="2882401"/>
            <a:ext cx="4692600" cy="1093200"/>
          </a:xfrm>
          <a:prstGeom prst="rect">
            <a:avLst/>
          </a:prstGeom>
          <a:noFill/>
          <a:ln>
            <a:noFill/>
          </a:ln>
        </p:spPr>
        <p:txBody>
          <a:bodyPr anchorCtr="0" anchor="ctr" bIns="91425" lIns="91425" spcFirstLastPara="1" rIns="91425" wrap="square" tIns="91425">
            <a:noAutofit/>
          </a:bodyPr>
          <a:lstStyle>
            <a:lvl1pPr indent="-431800" lvl="0" marL="457200" marR="0" rtl="0" algn="ctr">
              <a:lnSpc>
                <a:spcPct val="90000"/>
              </a:lnSpc>
              <a:spcBef>
                <a:spcPts val="0"/>
              </a:spcBef>
              <a:spcAft>
                <a:spcPts val="0"/>
              </a:spcAft>
              <a:buClr>
                <a:srgbClr val="00B050"/>
              </a:buClr>
              <a:buSzPts val="3200"/>
              <a:buFont typeface="Arial"/>
              <a:buChar char="•"/>
              <a:defRPr b="1" i="1" sz="3200" u="none" cap="none" strike="noStrike">
                <a:solidFill>
                  <a:srgbClr val="00B050"/>
                </a:solidFill>
                <a:latin typeface="Roboto"/>
                <a:ea typeface="Roboto"/>
                <a:cs typeface="Roboto"/>
                <a:sym typeface="Roboto"/>
              </a:defRPr>
            </a:lvl1pPr>
            <a:lvl2pPr indent="-381000" lvl="1" marL="914400" marR="0" rtl="0" algn="ctr">
              <a:lnSpc>
                <a:spcPct val="90000"/>
              </a:lnSpc>
              <a:spcBef>
                <a:spcPts val="0"/>
              </a:spcBef>
              <a:spcAft>
                <a:spcPts val="0"/>
              </a:spcAft>
              <a:buClr>
                <a:schemeClr val="dk1"/>
              </a:buClr>
              <a:buSzPts val="2400"/>
              <a:buFont typeface="Arial"/>
              <a:buChar char="•"/>
              <a:defRPr b="1" i="1" sz="2400" u="none" cap="none" strike="noStrike">
                <a:solidFill>
                  <a:schemeClr val="dk1"/>
                </a:solidFill>
                <a:latin typeface="Roboto"/>
                <a:ea typeface="Roboto"/>
                <a:cs typeface="Roboto"/>
                <a:sym typeface="Roboto"/>
              </a:defRPr>
            </a:lvl2pPr>
            <a:lvl3pPr indent="-355600" lvl="2" marL="1371600" marR="0" rtl="0" algn="ctr">
              <a:lnSpc>
                <a:spcPct val="90000"/>
              </a:lnSpc>
              <a:spcBef>
                <a:spcPts val="0"/>
              </a:spcBef>
              <a:spcAft>
                <a:spcPts val="0"/>
              </a:spcAft>
              <a:buClr>
                <a:schemeClr val="dk1"/>
              </a:buClr>
              <a:buSzPts val="2000"/>
              <a:buFont typeface="Arial"/>
              <a:buChar char="•"/>
              <a:defRPr b="1" i="1" sz="2000" u="none" cap="none" strike="noStrike">
                <a:solidFill>
                  <a:schemeClr val="dk1"/>
                </a:solidFill>
                <a:latin typeface="Roboto"/>
                <a:ea typeface="Roboto"/>
                <a:cs typeface="Roboto"/>
                <a:sym typeface="Roboto"/>
              </a:defRPr>
            </a:lvl3pPr>
            <a:lvl4pPr indent="-342900" lvl="3" marL="1828800" marR="0" rtl="0" algn="ctr">
              <a:lnSpc>
                <a:spcPct val="90000"/>
              </a:lnSpc>
              <a:spcBef>
                <a:spcPts val="0"/>
              </a:spcBef>
              <a:spcAft>
                <a:spcPts val="0"/>
              </a:spcAft>
              <a:buClr>
                <a:schemeClr val="dk1"/>
              </a:buClr>
              <a:buSzPts val="1800"/>
              <a:buFont typeface="Arial"/>
              <a:buChar char="•"/>
              <a:defRPr b="1" i="1" sz="1800" u="none" cap="none" strike="noStrike">
                <a:solidFill>
                  <a:schemeClr val="dk1"/>
                </a:solidFill>
                <a:latin typeface="Roboto"/>
                <a:ea typeface="Roboto"/>
                <a:cs typeface="Roboto"/>
                <a:sym typeface="Roboto"/>
              </a:defRPr>
            </a:lvl4pPr>
            <a:lvl5pPr indent="-342900" lvl="4" marL="2286000" marR="0" rtl="0" algn="ctr">
              <a:lnSpc>
                <a:spcPct val="90000"/>
              </a:lnSpc>
              <a:spcBef>
                <a:spcPts val="0"/>
              </a:spcBef>
              <a:spcAft>
                <a:spcPts val="0"/>
              </a:spcAft>
              <a:buClr>
                <a:schemeClr val="dk1"/>
              </a:buClr>
              <a:buSzPts val="1800"/>
              <a:buFont typeface="Arial"/>
              <a:buChar char="•"/>
              <a:defRPr b="1" i="1" sz="1800" u="none" cap="none" strike="noStrike">
                <a:solidFill>
                  <a:schemeClr val="dk1"/>
                </a:solidFill>
                <a:latin typeface="Roboto"/>
                <a:ea typeface="Roboto"/>
                <a:cs typeface="Roboto"/>
                <a:sym typeface="Roboto"/>
              </a:defRPr>
            </a:lvl5pPr>
            <a:lvl6pPr indent="-342900" lvl="5" marL="2743200" marR="0" rtl="0" algn="ctr">
              <a:lnSpc>
                <a:spcPct val="90000"/>
              </a:lnSpc>
              <a:spcBef>
                <a:spcPts val="0"/>
              </a:spcBef>
              <a:spcAft>
                <a:spcPts val="0"/>
              </a:spcAft>
              <a:buClr>
                <a:schemeClr val="dk1"/>
              </a:buClr>
              <a:buSzPts val="1800"/>
              <a:buFont typeface="Arial"/>
              <a:buChar char="•"/>
              <a:defRPr b="1" i="1" sz="1800" u="none" cap="none" strike="noStrike">
                <a:solidFill>
                  <a:schemeClr val="dk1"/>
                </a:solidFill>
                <a:latin typeface="Roboto"/>
                <a:ea typeface="Roboto"/>
                <a:cs typeface="Roboto"/>
                <a:sym typeface="Roboto"/>
              </a:defRPr>
            </a:lvl6pPr>
            <a:lvl7pPr indent="-342900" lvl="6" marL="3200400" marR="0" rtl="0" algn="ctr">
              <a:lnSpc>
                <a:spcPct val="90000"/>
              </a:lnSpc>
              <a:spcBef>
                <a:spcPts val="0"/>
              </a:spcBef>
              <a:spcAft>
                <a:spcPts val="0"/>
              </a:spcAft>
              <a:buClr>
                <a:schemeClr val="dk1"/>
              </a:buClr>
              <a:buSzPts val="1800"/>
              <a:buFont typeface="Arial"/>
              <a:buChar char="•"/>
              <a:defRPr b="1" i="1" sz="1800" u="none" cap="none" strike="noStrike">
                <a:solidFill>
                  <a:schemeClr val="dk1"/>
                </a:solidFill>
                <a:latin typeface="Roboto"/>
                <a:ea typeface="Roboto"/>
                <a:cs typeface="Roboto"/>
                <a:sym typeface="Roboto"/>
              </a:defRPr>
            </a:lvl7pPr>
            <a:lvl8pPr indent="-342900" lvl="7" marL="3657600" marR="0" rtl="0" algn="ctr">
              <a:lnSpc>
                <a:spcPct val="90000"/>
              </a:lnSpc>
              <a:spcBef>
                <a:spcPts val="0"/>
              </a:spcBef>
              <a:spcAft>
                <a:spcPts val="0"/>
              </a:spcAft>
              <a:buClr>
                <a:schemeClr val="dk1"/>
              </a:buClr>
              <a:buSzPts val="1800"/>
              <a:buFont typeface="Arial"/>
              <a:buChar char="•"/>
              <a:defRPr b="1" i="1" sz="1800" u="none" cap="none" strike="noStrike">
                <a:solidFill>
                  <a:schemeClr val="dk1"/>
                </a:solidFill>
                <a:latin typeface="Roboto"/>
                <a:ea typeface="Roboto"/>
                <a:cs typeface="Roboto"/>
                <a:sym typeface="Roboto"/>
              </a:defRPr>
            </a:lvl8pPr>
            <a:lvl9pPr indent="-342900" lvl="8" marL="4114800" marR="0" rtl="0" algn="ctr">
              <a:lnSpc>
                <a:spcPct val="90000"/>
              </a:lnSpc>
              <a:spcBef>
                <a:spcPts val="0"/>
              </a:spcBef>
              <a:spcAft>
                <a:spcPts val="0"/>
              </a:spcAft>
              <a:buClr>
                <a:schemeClr val="dk1"/>
              </a:buClr>
              <a:buSzPts val="1800"/>
              <a:buFont typeface="Arial"/>
              <a:buChar char="•"/>
              <a:defRPr b="1" i="1" sz="1800" u="none" cap="none" strike="noStrike">
                <a:solidFill>
                  <a:schemeClr val="dk1"/>
                </a:solidFill>
                <a:latin typeface="Roboto"/>
                <a:ea typeface="Roboto"/>
                <a:cs typeface="Roboto"/>
                <a:sym typeface="Roboto"/>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big">
  <p:cSld name="1_Blank big">
    <p:spTree>
      <p:nvGrpSpPr>
        <p:cNvPr id="80" name="Shape 80"/>
        <p:cNvGrpSpPr/>
        <p:nvPr/>
      </p:nvGrpSpPr>
      <p:grpSpPr>
        <a:xfrm>
          <a:off x="0" y="0"/>
          <a:ext cx="0" cy="0"/>
          <a:chOff x="0" y="0"/>
          <a:chExt cx="0" cy="0"/>
        </a:xfrm>
      </p:grpSpPr>
      <p:sp>
        <p:nvSpPr>
          <p:cNvPr id="81" name="Google Shape;81;p6"/>
          <p:cNvSpPr/>
          <p:nvPr/>
        </p:nvSpPr>
        <p:spPr>
          <a:xfrm>
            <a:off x="0" y="0"/>
            <a:ext cx="9144000" cy="6858000"/>
          </a:xfrm>
          <a:prstGeom prst="rect">
            <a:avLst/>
          </a:prstGeom>
          <a:blipFill rotWithShape="1">
            <a:blip r:embed="rId2">
              <a:alphaModFix amt="49000"/>
            </a:blip>
            <a:stretch>
              <a:fillRect b="0" l="1" r="0" t="0"/>
            </a:stretch>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boto"/>
              <a:ea typeface="Roboto"/>
              <a:cs typeface="Roboto"/>
              <a:sym typeface="Roboto"/>
            </a:endParaRPr>
          </a:p>
        </p:txBody>
      </p:sp>
      <p:sp>
        <p:nvSpPr>
          <p:cNvPr id="82" name="Google Shape;82;p6"/>
          <p:cNvSpPr/>
          <p:nvPr/>
        </p:nvSpPr>
        <p:spPr>
          <a:xfrm rot="-5400000">
            <a:off x="-368851" y="1712090"/>
            <a:ext cx="1358400" cy="620700"/>
          </a:xfrm>
          <a:prstGeom prst="parallelogram">
            <a:avLst>
              <a:gd fmla="val 81897" name="adj"/>
            </a:avLst>
          </a:prstGeom>
          <a:solidFill>
            <a:srgbClr val="FFFFFF">
              <a:alpha val="14118"/>
            </a:srgbClr>
          </a:solidFill>
          <a:ln>
            <a:noFill/>
          </a:ln>
        </p:spPr>
        <p:txBody>
          <a:bodyPr anchorCtr="0" anchor="ctr" bIns="60925" lIns="121900" spcFirstLastPara="1" rIns="121900" wrap="square" tIns="60925">
            <a:noAutofit/>
          </a:bodyPr>
          <a:lstStyle/>
          <a:p>
            <a:pPr indent="0" lvl="0" marL="0" marR="0" rtl="0" algn="ctr">
              <a:spcBef>
                <a:spcPts val="0"/>
              </a:spcBef>
              <a:spcAft>
                <a:spcPts val="0"/>
              </a:spcAft>
              <a:buClr>
                <a:schemeClr val="dk1"/>
              </a:buClr>
              <a:buSzPts val="2400"/>
              <a:buFont typeface="Roboto"/>
              <a:buNone/>
            </a:pPr>
            <a:r>
              <a:t/>
            </a:r>
            <a:endParaRPr b="0" i="0" sz="2400" u="none" cap="none" strike="noStrike">
              <a:solidFill>
                <a:srgbClr val="FFFFFF"/>
              </a:solidFill>
              <a:latin typeface="Calibri"/>
              <a:ea typeface="Calibri"/>
              <a:cs typeface="Calibri"/>
              <a:sym typeface="Calibri"/>
            </a:endParaRPr>
          </a:p>
        </p:txBody>
      </p:sp>
      <p:sp>
        <p:nvSpPr>
          <p:cNvPr id="83" name="Google Shape;83;p6"/>
          <p:cNvSpPr/>
          <p:nvPr/>
        </p:nvSpPr>
        <p:spPr>
          <a:xfrm rot="5554981">
            <a:off x="-675734" y="-346056"/>
            <a:ext cx="1809771" cy="1355946"/>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84" name="Google Shape;84;p6"/>
          <p:cNvSpPr/>
          <p:nvPr/>
        </p:nvSpPr>
        <p:spPr>
          <a:xfrm rot="10800000">
            <a:off x="8196645" y="-482046"/>
            <a:ext cx="1359347" cy="180815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85" name="Google Shape;85;p6"/>
          <p:cNvSpPr/>
          <p:nvPr/>
        </p:nvSpPr>
        <p:spPr>
          <a:xfrm rot="-5400000">
            <a:off x="8009266" y="5843631"/>
            <a:ext cx="1812463" cy="135611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F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86" name="Google Shape;86;p6"/>
          <p:cNvSpPr/>
          <p:nvPr/>
        </p:nvSpPr>
        <p:spPr>
          <a:xfrm rot="571480">
            <a:off x="-454779" y="5621467"/>
            <a:ext cx="1369160" cy="1802375"/>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FFF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87" name="Shape 87"/>
        <p:cNvGrpSpPr/>
        <p:nvPr/>
      </p:nvGrpSpPr>
      <p:grpSpPr>
        <a:xfrm>
          <a:off x="0" y="0"/>
          <a:ext cx="0" cy="0"/>
          <a:chOff x="0" y="0"/>
          <a:chExt cx="0" cy="0"/>
        </a:xfrm>
      </p:grpSpPr>
      <p:sp>
        <p:nvSpPr>
          <p:cNvPr id="88" name="Google Shape;88;p7"/>
          <p:cNvSpPr/>
          <p:nvPr/>
        </p:nvSpPr>
        <p:spPr>
          <a:xfrm>
            <a:off x="0" y="0"/>
            <a:ext cx="9144000" cy="6854700"/>
          </a:xfrm>
          <a:prstGeom prst="rect">
            <a:avLst/>
          </a:prstGeom>
          <a:solidFill>
            <a:schemeClr val="lt1"/>
          </a:solidFill>
          <a:ln cap="flat" cmpd="sng" w="12700">
            <a:solidFill>
              <a:srgbClr val="F2FAF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boto"/>
              <a:ea typeface="Roboto"/>
              <a:cs typeface="Roboto"/>
              <a:sym typeface="Roboto"/>
            </a:endParaRPr>
          </a:p>
        </p:txBody>
      </p:sp>
      <p:sp>
        <p:nvSpPr>
          <p:cNvPr id="89" name="Google Shape;89;p7"/>
          <p:cNvSpPr txBox="1"/>
          <p:nvPr>
            <p:ph type="title"/>
          </p:nvPr>
        </p:nvSpPr>
        <p:spPr>
          <a:xfrm>
            <a:off x="1067087" y="1217134"/>
            <a:ext cx="5972100" cy="848100"/>
          </a:xfrm>
          <a:prstGeom prst="rect">
            <a:avLst/>
          </a:prstGeom>
          <a:noFill/>
          <a:ln>
            <a:noFill/>
          </a:ln>
        </p:spPr>
        <p:txBody>
          <a:bodyPr anchorCtr="0" anchor="b" bIns="91425" lIns="91425" spcFirstLastPara="1" rIns="91425" wrap="square" tIns="91425">
            <a:noAutofit/>
          </a:bodyPr>
          <a:lstStyle>
            <a:lvl1pPr lvl="0" marR="0" rtl="0" algn="l">
              <a:lnSpc>
                <a:spcPct val="90000"/>
              </a:lnSpc>
              <a:spcBef>
                <a:spcPts val="0"/>
              </a:spcBef>
              <a:spcAft>
                <a:spcPts val="0"/>
              </a:spcAft>
              <a:buClr>
                <a:schemeClr val="dk1"/>
              </a:buClr>
              <a:buSzPts val="4400"/>
              <a:buFont typeface="Roboto"/>
              <a:buNone/>
              <a:defRPr b="0" i="0" sz="4400" u="none" cap="none" strike="noStrik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0" name="Google Shape;90;p7"/>
          <p:cNvSpPr txBox="1"/>
          <p:nvPr>
            <p:ph idx="1" type="body"/>
          </p:nvPr>
        </p:nvSpPr>
        <p:spPr>
          <a:xfrm>
            <a:off x="1067100" y="2275933"/>
            <a:ext cx="2977800" cy="42915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1pPr>
            <a:lvl2pPr indent="-381000" lvl="1" marL="9144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2pPr>
            <a:lvl3pPr indent="-381000" lvl="2" marL="13716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3pPr>
            <a:lvl4pPr indent="-381000" lvl="3" marL="18288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4pPr>
            <a:lvl5pPr indent="-381000" lvl="4" marL="22860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5pPr>
            <a:lvl6pPr indent="-381000" lvl="5" marL="27432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6pPr>
            <a:lvl7pPr indent="-381000" lvl="6" marL="32004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7pPr>
            <a:lvl8pPr indent="-381000" lvl="7" marL="36576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8pPr>
            <a:lvl9pPr indent="-381000" lvl="8" marL="41148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9pPr>
          </a:lstStyle>
          <a:p/>
        </p:txBody>
      </p:sp>
      <p:sp>
        <p:nvSpPr>
          <p:cNvPr id="91" name="Google Shape;91;p7"/>
          <p:cNvSpPr txBox="1"/>
          <p:nvPr>
            <p:ph idx="2" type="body"/>
          </p:nvPr>
        </p:nvSpPr>
        <p:spPr>
          <a:xfrm>
            <a:off x="4224148" y="2275933"/>
            <a:ext cx="2977800" cy="42915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1pPr>
            <a:lvl2pPr indent="-381000" lvl="1" marL="9144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2pPr>
            <a:lvl3pPr indent="-381000" lvl="2" marL="13716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3pPr>
            <a:lvl4pPr indent="-381000" lvl="3" marL="18288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4pPr>
            <a:lvl5pPr indent="-381000" lvl="4" marL="22860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5pPr>
            <a:lvl6pPr indent="-381000" lvl="5" marL="27432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6pPr>
            <a:lvl7pPr indent="-381000" lvl="6" marL="32004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7pPr>
            <a:lvl8pPr indent="-381000" lvl="7" marL="36576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8pPr>
            <a:lvl9pPr indent="-381000" lvl="8" marL="4114800" marR="0" rtl="0" algn="l">
              <a:lnSpc>
                <a:spcPct val="90000"/>
              </a:lnSpc>
              <a:spcBef>
                <a:spcPts val="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9pPr>
          </a:lstStyle>
          <a:p/>
        </p:txBody>
      </p:sp>
      <p:grpSp>
        <p:nvGrpSpPr>
          <p:cNvPr id="92" name="Google Shape;92;p7"/>
          <p:cNvGrpSpPr/>
          <p:nvPr/>
        </p:nvGrpSpPr>
        <p:grpSpPr>
          <a:xfrm>
            <a:off x="-391205" y="-959530"/>
            <a:ext cx="9849487" cy="2586064"/>
            <a:chOff x="-502556" y="-777335"/>
            <a:chExt cx="13132649" cy="2586064"/>
          </a:xfrm>
        </p:grpSpPr>
        <p:sp>
          <p:nvSpPr>
            <p:cNvPr id="93" name="Google Shape;93;p7"/>
            <p:cNvSpPr/>
            <p:nvPr/>
          </p:nvSpPr>
          <p:spPr>
            <a:xfrm rot="8093915">
              <a:off x="-261666" y="-110150"/>
              <a:ext cx="1161985" cy="1162653"/>
            </a:xfrm>
            <a:custGeom>
              <a:rect b="b" l="l" r="r" t="t"/>
              <a:pathLst>
                <a:path extrusionOk="0" h="1164062" w="1163393">
                  <a:moveTo>
                    <a:pt x="482909" y="1164062"/>
                  </a:moveTo>
                  <a:lnTo>
                    <a:pt x="0" y="679817"/>
                  </a:lnTo>
                  <a:lnTo>
                    <a:pt x="46647" y="633170"/>
                  </a:lnTo>
                  <a:cubicBezTo>
                    <a:pt x="581192" y="98625"/>
                    <a:pt x="581192" y="98625"/>
                    <a:pt x="581192" y="98625"/>
                  </a:cubicBezTo>
                  <a:cubicBezTo>
                    <a:pt x="716933" y="-32874"/>
                    <a:pt x="933270" y="-32874"/>
                    <a:pt x="1064769" y="98625"/>
                  </a:cubicBezTo>
                  <a:cubicBezTo>
                    <a:pt x="1196268" y="234366"/>
                    <a:pt x="1196268" y="450703"/>
                    <a:pt x="1064769" y="582202"/>
                  </a:cubicBezTo>
                  <a:cubicBezTo>
                    <a:pt x="914977" y="731994"/>
                    <a:pt x="774546" y="872424"/>
                    <a:pt x="642893" y="1004078"/>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94" name="Google Shape;94;p7"/>
            <p:cNvSpPr/>
            <p:nvPr/>
          </p:nvSpPr>
          <p:spPr>
            <a:xfrm rot="8130422">
              <a:off x="2851846" y="-372809"/>
              <a:ext cx="1810338" cy="180603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95" name="Google Shape;95;p7"/>
            <p:cNvSpPr/>
            <p:nvPr/>
          </p:nvSpPr>
          <p:spPr>
            <a:xfrm rot="8106085">
              <a:off x="4297453" y="-214947"/>
              <a:ext cx="1170142" cy="1169307"/>
            </a:xfrm>
            <a:custGeom>
              <a:rect b="b" l="l" r="r" t="t"/>
              <a:pathLst>
                <a:path extrusionOk="0" h="1170724" w="1171560">
                  <a:moveTo>
                    <a:pt x="581742" y="1170724"/>
                  </a:moveTo>
                  <a:lnTo>
                    <a:pt x="0" y="591401"/>
                  </a:lnTo>
                  <a:lnTo>
                    <a:pt x="22261" y="569098"/>
                  </a:lnTo>
                  <a:cubicBezTo>
                    <a:pt x="472748" y="117756"/>
                    <a:pt x="472748" y="117756"/>
                    <a:pt x="472748" y="117756"/>
                  </a:cubicBezTo>
                  <a:cubicBezTo>
                    <a:pt x="633931" y="-39251"/>
                    <a:pt x="892672" y="-39251"/>
                    <a:pt x="1053855" y="117756"/>
                  </a:cubicBezTo>
                  <a:cubicBezTo>
                    <a:pt x="1210796" y="279007"/>
                    <a:pt x="1210796" y="537857"/>
                    <a:pt x="1053855" y="699108"/>
                  </a:cubicBezTo>
                  <a:cubicBezTo>
                    <a:pt x="918851" y="833970"/>
                    <a:pt x="790175" y="962510"/>
                    <a:pt x="667531" y="1085025"/>
                  </a:cubicBez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96" name="Google Shape;96;p7"/>
            <p:cNvSpPr/>
            <p:nvPr/>
          </p:nvSpPr>
          <p:spPr>
            <a:xfrm rot="8093915">
              <a:off x="439298" y="-176352"/>
              <a:ext cx="1313755" cy="1314346"/>
            </a:xfrm>
            <a:custGeom>
              <a:rect b="b" l="l" r="r" t="t"/>
              <a:pathLst>
                <a:path extrusionOk="0" h="1315938" w="1315347">
                  <a:moveTo>
                    <a:pt x="592859" y="1315938"/>
                  </a:moveTo>
                  <a:lnTo>
                    <a:pt x="0" y="720633"/>
                  </a:lnTo>
                  <a:lnTo>
                    <a:pt x="4434" y="716208"/>
                  </a:lnTo>
                  <a:cubicBezTo>
                    <a:pt x="600085" y="121814"/>
                    <a:pt x="600085" y="121814"/>
                    <a:pt x="600085" y="121814"/>
                  </a:cubicBezTo>
                  <a:cubicBezTo>
                    <a:pt x="762503" y="-40604"/>
                    <a:pt x="1031117" y="-40604"/>
                    <a:pt x="1193534" y="121814"/>
                  </a:cubicBezTo>
                  <a:cubicBezTo>
                    <a:pt x="1355952" y="284231"/>
                    <a:pt x="1355952" y="552845"/>
                    <a:pt x="1193534" y="715263"/>
                  </a:cubicBezTo>
                  <a:cubicBezTo>
                    <a:pt x="985339" y="923458"/>
                    <a:pt x="791782" y="1117015"/>
                    <a:pt x="611835" y="1296962"/>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97" name="Google Shape;97;p7"/>
            <p:cNvSpPr/>
            <p:nvPr/>
          </p:nvSpPr>
          <p:spPr>
            <a:xfrm rot="7899439">
              <a:off x="1239319" y="-171621"/>
              <a:ext cx="1343231" cy="1251054"/>
            </a:xfrm>
            <a:custGeom>
              <a:rect b="b" l="l" r="r" t="t"/>
              <a:pathLst>
                <a:path extrusionOk="0" h="1250441" w="1342572">
                  <a:moveTo>
                    <a:pt x="553874" y="1250441"/>
                  </a:moveTo>
                  <a:lnTo>
                    <a:pt x="0" y="626652"/>
                  </a:lnTo>
                  <a:lnTo>
                    <a:pt x="28263" y="601718"/>
                  </a:lnTo>
                  <a:cubicBezTo>
                    <a:pt x="581354" y="113776"/>
                    <a:pt x="581354" y="113776"/>
                    <a:pt x="581354" y="113776"/>
                  </a:cubicBezTo>
                  <a:cubicBezTo>
                    <a:pt x="760886" y="-37925"/>
                    <a:pt x="1040957" y="-37925"/>
                    <a:pt x="1213309" y="113777"/>
                  </a:cubicBezTo>
                  <a:cubicBezTo>
                    <a:pt x="1385660" y="271799"/>
                    <a:pt x="1385660" y="518314"/>
                    <a:pt x="1213309" y="670015"/>
                  </a:cubicBezTo>
                  <a:cubicBezTo>
                    <a:pt x="993157" y="863790"/>
                    <a:pt x="788484" y="1043940"/>
                    <a:pt x="598203" y="1211423"/>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98" name="Google Shape;98;p7"/>
            <p:cNvSpPr/>
            <p:nvPr/>
          </p:nvSpPr>
          <p:spPr>
            <a:xfrm rot="8136441">
              <a:off x="2177351" y="-172639"/>
              <a:ext cx="1049009" cy="1043922"/>
            </a:xfrm>
            <a:custGeom>
              <a:rect b="b" l="l" r="r" t="t"/>
              <a:pathLst>
                <a:path extrusionOk="0" h="1043283" w="1048367">
                  <a:moveTo>
                    <a:pt x="488662" y="1043283"/>
                  </a:moveTo>
                  <a:lnTo>
                    <a:pt x="0" y="564791"/>
                  </a:lnTo>
                  <a:lnTo>
                    <a:pt x="48434" y="516357"/>
                  </a:lnTo>
                  <a:cubicBezTo>
                    <a:pt x="466166" y="98625"/>
                    <a:pt x="466166" y="98625"/>
                    <a:pt x="466166" y="98625"/>
                  </a:cubicBezTo>
                  <a:cubicBezTo>
                    <a:pt x="601907" y="-32874"/>
                    <a:pt x="818244" y="-32874"/>
                    <a:pt x="949743" y="98625"/>
                  </a:cubicBezTo>
                  <a:cubicBezTo>
                    <a:pt x="1081242" y="234366"/>
                    <a:pt x="1081242" y="450703"/>
                    <a:pt x="949743" y="582202"/>
                  </a:cubicBezTo>
                  <a:cubicBezTo>
                    <a:pt x="818675" y="713270"/>
                    <a:pt x="694774" y="837171"/>
                    <a:pt x="577650" y="95429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99" name="Google Shape;99;p7"/>
            <p:cNvSpPr/>
            <p:nvPr/>
          </p:nvSpPr>
          <p:spPr>
            <a:xfrm rot="7887314">
              <a:off x="4910830" y="-50815"/>
              <a:ext cx="1373424" cy="1253046"/>
            </a:xfrm>
            <a:custGeom>
              <a:rect b="b" l="l" r="r" t="t"/>
              <a:pathLst>
                <a:path extrusionOk="0" h="1252166" w="1372459">
                  <a:moveTo>
                    <a:pt x="405681" y="1252166"/>
                  </a:moveTo>
                  <a:lnTo>
                    <a:pt x="0" y="792186"/>
                  </a:lnTo>
                  <a:lnTo>
                    <a:pt x="72109" y="729074"/>
                  </a:lnTo>
                  <a:cubicBezTo>
                    <a:pt x="809762" y="83441"/>
                    <a:pt x="809762" y="83441"/>
                    <a:pt x="809762" y="83441"/>
                  </a:cubicBezTo>
                  <a:cubicBezTo>
                    <a:pt x="942474" y="-27813"/>
                    <a:pt x="1149504" y="-27813"/>
                    <a:pt x="1276907" y="83441"/>
                  </a:cubicBezTo>
                  <a:cubicBezTo>
                    <a:pt x="1404310" y="199331"/>
                    <a:pt x="1404310" y="380119"/>
                    <a:pt x="1276907" y="491373"/>
                  </a:cubicBezTo>
                  <a:cubicBezTo>
                    <a:pt x="951432" y="775592"/>
                    <a:pt x="671727" y="1019843"/>
                    <a:pt x="431355" y="1229746"/>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00" name="Google Shape;100;p7"/>
            <p:cNvSpPr/>
            <p:nvPr/>
          </p:nvSpPr>
          <p:spPr>
            <a:xfrm rot="8093915">
              <a:off x="5773687" y="-224211"/>
              <a:ext cx="1174691" cy="1175428"/>
            </a:xfrm>
            <a:custGeom>
              <a:rect b="b" l="l" r="r" t="t"/>
              <a:pathLst>
                <a:path extrusionOk="0" h="1176852" w="1176114">
                  <a:moveTo>
                    <a:pt x="592713" y="1176852"/>
                  </a:moveTo>
                  <a:lnTo>
                    <a:pt x="0" y="581694"/>
                  </a:lnTo>
                  <a:lnTo>
                    <a:pt x="54932" y="526877"/>
                  </a:lnTo>
                  <a:cubicBezTo>
                    <a:pt x="460852" y="121814"/>
                    <a:pt x="460852" y="121814"/>
                    <a:pt x="460852" y="121814"/>
                  </a:cubicBezTo>
                  <a:cubicBezTo>
                    <a:pt x="623270" y="-40604"/>
                    <a:pt x="891884" y="-40604"/>
                    <a:pt x="1054301" y="121814"/>
                  </a:cubicBezTo>
                  <a:cubicBezTo>
                    <a:pt x="1216719" y="284232"/>
                    <a:pt x="1216719" y="552845"/>
                    <a:pt x="1054301" y="715263"/>
                  </a:cubicBezTo>
                  <a:cubicBezTo>
                    <a:pt x="938637" y="830927"/>
                    <a:pt x="827491" y="942073"/>
                    <a:pt x="720687" y="1048877"/>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01" name="Google Shape;101;p7"/>
            <p:cNvSpPr/>
            <p:nvPr/>
          </p:nvSpPr>
          <p:spPr>
            <a:xfrm rot="8094552">
              <a:off x="6511156" y="-195050"/>
              <a:ext cx="1297721" cy="1277889"/>
            </a:xfrm>
            <a:custGeom>
              <a:rect b="b" l="l" r="r" t="t"/>
              <a:pathLst>
                <a:path extrusionOk="0" h="1164062" w="1163393">
                  <a:moveTo>
                    <a:pt x="482909" y="1164062"/>
                  </a:moveTo>
                  <a:lnTo>
                    <a:pt x="0" y="679817"/>
                  </a:lnTo>
                  <a:lnTo>
                    <a:pt x="46647" y="633170"/>
                  </a:lnTo>
                  <a:cubicBezTo>
                    <a:pt x="581192" y="98625"/>
                    <a:pt x="581192" y="98625"/>
                    <a:pt x="581192" y="98625"/>
                  </a:cubicBezTo>
                  <a:cubicBezTo>
                    <a:pt x="716933" y="-32874"/>
                    <a:pt x="933270" y="-32874"/>
                    <a:pt x="1064769" y="98625"/>
                  </a:cubicBezTo>
                  <a:cubicBezTo>
                    <a:pt x="1196268" y="234366"/>
                    <a:pt x="1196268" y="450703"/>
                    <a:pt x="1064769" y="582202"/>
                  </a:cubicBezTo>
                  <a:cubicBezTo>
                    <a:pt x="914977" y="731994"/>
                    <a:pt x="774546" y="872424"/>
                    <a:pt x="642893" y="1004078"/>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02" name="Google Shape;102;p7"/>
            <p:cNvSpPr/>
            <p:nvPr/>
          </p:nvSpPr>
          <p:spPr>
            <a:xfrm rot="8130422">
              <a:off x="9711590" y="-401836"/>
              <a:ext cx="1810338" cy="180603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03" name="Google Shape;103;p7"/>
            <p:cNvSpPr/>
            <p:nvPr/>
          </p:nvSpPr>
          <p:spPr>
            <a:xfrm rot="8106042">
              <a:off x="11175710" y="-261286"/>
              <a:ext cx="1178426" cy="1268646"/>
            </a:xfrm>
            <a:custGeom>
              <a:rect b="b" l="l" r="r" t="t"/>
              <a:pathLst>
                <a:path extrusionOk="0" h="1170724" w="1171560">
                  <a:moveTo>
                    <a:pt x="581742" y="1170724"/>
                  </a:moveTo>
                  <a:lnTo>
                    <a:pt x="0" y="591401"/>
                  </a:lnTo>
                  <a:lnTo>
                    <a:pt x="22261" y="569098"/>
                  </a:lnTo>
                  <a:cubicBezTo>
                    <a:pt x="472748" y="117756"/>
                    <a:pt x="472748" y="117756"/>
                    <a:pt x="472748" y="117756"/>
                  </a:cubicBezTo>
                  <a:cubicBezTo>
                    <a:pt x="633931" y="-39251"/>
                    <a:pt x="892672" y="-39251"/>
                    <a:pt x="1053855" y="117756"/>
                  </a:cubicBezTo>
                  <a:cubicBezTo>
                    <a:pt x="1210796" y="279007"/>
                    <a:pt x="1210796" y="537857"/>
                    <a:pt x="1053855" y="699108"/>
                  </a:cubicBezTo>
                  <a:cubicBezTo>
                    <a:pt x="918851" y="833970"/>
                    <a:pt x="790175" y="962510"/>
                    <a:pt x="667531" y="1085025"/>
                  </a:cubicBez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04" name="Google Shape;104;p7"/>
            <p:cNvSpPr/>
            <p:nvPr/>
          </p:nvSpPr>
          <p:spPr>
            <a:xfrm rot="8093915">
              <a:off x="7299042" y="-205379"/>
              <a:ext cx="1313755" cy="1314346"/>
            </a:xfrm>
            <a:custGeom>
              <a:rect b="b" l="l" r="r" t="t"/>
              <a:pathLst>
                <a:path extrusionOk="0" h="1315938" w="1315347">
                  <a:moveTo>
                    <a:pt x="592859" y="1315938"/>
                  </a:moveTo>
                  <a:lnTo>
                    <a:pt x="0" y="720633"/>
                  </a:lnTo>
                  <a:lnTo>
                    <a:pt x="4434" y="716208"/>
                  </a:lnTo>
                  <a:cubicBezTo>
                    <a:pt x="600085" y="121814"/>
                    <a:pt x="600085" y="121814"/>
                    <a:pt x="600085" y="121814"/>
                  </a:cubicBezTo>
                  <a:cubicBezTo>
                    <a:pt x="762503" y="-40604"/>
                    <a:pt x="1031117" y="-40604"/>
                    <a:pt x="1193534" y="121814"/>
                  </a:cubicBezTo>
                  <a:cubicBezTo>
                    <a:pt x="1355952" y="284231"/>
                    <a:pt x="1355952" y="552845"/>
                    <a:pt x="1193534" y="715263"/>
                  </a:cubicBezTo>
                  <a:cubicBezTo>
                    <a:pt x="985339" y="923458"/>
                    <a:pt x="791782" y="1117015"/>
                    <a:pt x="611835" y="1296962"/>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05" name="Google Shape;105;p7"/>
            <p:cNvSpPr/>
            <p:nvPr/>
          </p:nvSpPr>
          <p:spPr>
            <a:xfrm rot="7899439">
              <a:off x="8099063" y="-200648"/>
              <a:ext cx="1343231" cy="1251054"/>
            </a:xfrm>
            <a:custGeom>
              <a:rect b="b" l="l" r="r" t="t"/>
              <a:pathLst>
                <a:path extrusionOk="0" h="1250441" w="1342572">
                  <a:moveTo>
                    <a:pt x="553874" y="1250441"/>
                  </a:moveTo>
                  <a:lnTo>
                    <a:pt x="0" y="626652"/>
                  </a:lnTo>
                  <a:lnTo>
                    <a:pt x="28263" y="601718"/>
                  </a:lnTo>
                  <a:cubicBezTo>
                    <a:pt x="581354" y="113776"/>
                    <a:pt x="581354" y="113776"/>
                    <a:pt x="581354" y="113776"/>
                  </a:cubicBezTo>
                  <a:cubicBezTo>
                    <a:pt x="760886" y="-37925"/>
                    <a:pt x="1040957" y="-37925"/>
                    <a:pt x="1213309" y="113777"/>
                  </a:cubicBezTo>
                  <a:cubicBezTo>
                    <a:pt x="1385660" y="271799"/>
                    <a:pt x="1385660" y="518314"/>
                    <a:pt x="1213309" y="670015"/>
                  </a:cubicBezTo>
                  <a:cubicBezTo>
                    <a:pt x="993157" y="863790"/>
                    <a:pt x="788484" y="1043940"/>
                    <a:pt x="598203" y="1211423"/>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06" name="Google Shape;106;p7"/>
            <p:cNvSpPr/>
            <p:nvPr/>
          </p:nvSpPr>
          <p:spPr>
            <a:xfrm rot="8136441">
              <a:off x="9037095" y="-201666"/>
              <a:ext cx="1049009" cy="1043922"/>
            </a:xfrm>
            <a:custGeom>
              <a:rect b="b" l="l" r="r" t="t"/>
              <a:pathLst>
                <a:path extrusionOk="0" h="1043283" w="1048367">
                  <a:moveTo>
                    <a:pt x="488662" y="1043283"/>
                  </a:moveTo>
                  <a:lnTo>
                    <a:pt x="0" y="564791"/>
                  </a:lnTo>
                  <a:lnTo>
                    <a:pt x="48434" y="516357"/>
                  </a:lnTo>
                  <a:cubicBezTo>
                    <a:pt x="466166" y="98625"/>
                    <a:pt x="466166" y="98625"/>
                    <a:pt x="466166" y="98625"/>
                  </a:cubicBezTo>
                  <a:cubicBezTo>
                    <a:pt x="601907" y="-32874"/>
                    <a:pt x="818244" y="-32874"/>
                    <a:pt x="949743" y="98625"/>
                  </a:cubicBezTo>
                  <a:cubicBezTo>
                    <a:pt x="1081242" y="234366"/>
                    <a:pt x="1081242" y="450703"/>
                    <a:pt x="949743" y="582202"/>
                  </a:cubicBezTo>
                  <a:cubicBezTo>
                    <a:pt x="818675" y="713270"/>
                    <a:pt x="694774" y="837171"/>
                    <a:pt x="577650" y="95429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 + 3 columns">
    <p:spTree>
      <p:nvGrpSpPr>
        <p:cNvPr id="107" name="Shape 107"/>
        <p:cNvGrpSpPr/>
        <p:nvPr/>
      </p:nvGrpSpPr>
      <p:grpSpPr>
        <a:xfrm>
          <a:off x="0" y="0"/>
          <a:ext cx="0" cy="0"/>
          <a:chOff x="0" y="0"/>
          <a:chExt cx="0" cy="0"/>
        </a:xfrm>
      </p:grpSpPr>
      <p:sp>
        <p:nvSpPr>
          <p:cNvPr id="108" name="Google Shape;108;p8"/>
          <p:cNvSpPr/>
          <p:nvPr/>
        </p:nvSpPr>
        <p:spPr>
          <a:xfrm>
            <a:off x="0" y="0"/>
            <a:ext cx="9144000" cy="6854700"/>
          </a:xfrm>
          <a:prstGeom prst="rect">
            <a:avLst/>
          </a:prstGeom>
          <a:solidFill>
            <a:schemeClr val="lt1"/>
          </a:solidFill>
          <a:ln cap="flat" cmpd="sng" w="12700">
            <a:solidFill>
              <a:srgbClr val="F2FAF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boto"/>
              <a:ea typeface="Roboto"/>
              <a:cs typeface="Roboto"/>
              <a:sym typeface="Roboto"/>
            </a:endParaRPr>
          </a:p>
        </p:txBody>
      </p:sp>
      <p:sp>
        <p:nvSpPr>
          <p:cNvPr id="109" name="Google Shape;109;p8"/>
          <p:cNvSpPr txBox="1"/>
          <p:nvPr>
            <p:ph type="title"/>
          </p:nvPr>
        </p:nvSpPr>
        <p:spPr>
          <a:xfrm>
            <a:off x="495586" y="397984"/>
            <a:ext cx="6279600" cy="848100"/>
          </a:xfrm>
          <a:prstGeom prst="rect">
            <a:avLst/>
          </a:prstGeom>
          <a:noFill/>
          <a:ln>
            <a:noFill/>
          </a:ln>
        </p:spPr>
        <p:txBody>
          <a:bodyPr anchorCtr="0" anchor="b" bIns="91425" lIns="91425" spcFirstLastPara="1" rIns="91425" wrap="square" tIns="91425">
            <a:noAutofit/>
          </a:bodyPr>
          <a:lstStyle>
            <a:lvl1pPr lvl="0" marR="0" rtl="0" algn="l">
              <a:lnSpc>
                <a:spcPct val="90000"/>
              </a:lnSpc>
              <a:spcBef>
                <a:spcPts val="0"/>
              </a:spcBef>
              <a:spcAft>
                <a:spcPts val="0"/>
              </a:spcAft>
              <a:buClr>
                <a:schemeClr val="dk1"/>
              </a:buClr>
              <a:buSzPts val="4400"/>
              <a:buFont typeface="Roboto"/>
              <a:buNone/>
              <a:defRPr b="0" i="0" sz="4400" u="none" cap="none" strike="noStrike">
                <a:solidFill>
                  <a:schemeClr val="dk1"/>
                </a:solidFill>
                <a:latin typeface="Roboto"/>
                <a:ea typeface="Roboto"/>
                <a:cs typeface="Roboto"/>
                <a:sym typeface="Roboto"/>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10" name="Google Shape;110;p8"/>
          <p:cNvSpPr txBox="1"/>
          <p:nvPr>
            <p:ph idx="1" type="body"/>
          </p:nvPr>
        </p:nvSpPr>
        <p:spPr>
          <a:xfrm>
            <a:off x="495600" y="1416584"/>
            <a:ext cx="2024100" cy="4332000"/>
          </a:xfrm>
          <a:prstGeom prst="rect">
            <a:avLst/>
          </a:prstGeom>
          <a:noFill/>
          <a:ln>
            <a:noFill/>
          </a:ln>
        </p:spPr>
        <p:txBody>
          <a:bodyPr anchorCtr="0" anchor="t" bIns="91425" lIns="91425" spcFirstLastPara="1" rIns="91425" wrap="square" tIns="91425">
            <a:noAutofit/>
          </a:bodyPr>
          <a:lstStyle>
            <a:lvl1pPr indent="-364046" lvl="0" marL="4572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1pPr>
            <a:lvl2pPr indent="-364046" lvl="1" marL="9144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2pPr>
            <a:lvl3pPr indent="-364046" lvl="2" marL="13716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3pPr>
            <a:lvl4pPr indent="-364046" lvl="3" marL="18288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4pPr>
            <a:lvl5pPr indent="-364045" lvl="4" marL="22860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5pPr>
            <a:lvl6pPr indent="-364045" lvl="5" marL="27432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6pPr>
            <a:lvl7pPr indent="-364045" lvl="6" marL="32004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7pPr>
            <a:lvl8pPr indent="-364046" lvl="7" marL="36576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8pPr>
            <a:lvl9pPr indent="-364046" lvl="8" marL="41148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9pPr>
          </a:lstStyle>
          <a:p/>
        </p:txBody>
      </p:sp>
      <p:sp>
        <p:nvSpPr>
          <p:cNvPr id="111" name="Google Shape;111;p8"/>
          <p:cNvSpPr txBox="1"/>
          <p:nvPr>
            <p:ph idx="2" type="body"/>
          </p:nvPr>
        </p:nvSpPr>
        <p:spPr>
          <a:xfrm>
            <a:off x="2623300" y="1416584"/>
            <a:ext cx="2024100" cy="4332000"/>
          </a:xfrm>
          <a:prstGeom prst="rect">
            <a:avLst/>
          </a:prstGeom>
          <a:noFill/>
          <a:ln>
            <a:noFill/>
          </a:ln>
        </p:spPr>
        <p:txBody>
          <a:bodyPr anchorCtr="0" anchor="t" bIns="91425" lIns="91425" spcFirstLastPara="1" rIns="91425" wrap="square" tIns="91425">
            <a:noAutofit/>
          </a:bodyPr>
          <a:lstStyle>
            <a:lvl1pPr indent="-364046" lvl="0" marL="4572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1pPr>
            <a:lvl2pPr indent="-364046" lvl="1" marL="9144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2pPr>
            <a:lvl3pPr indent="-364046" lvl="2" marL="13716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3pPr>
            <a:lvl4pPr indent="-364046" lvl="3" marL="18288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4pPr>
            <a:lvl5pPr indent="-364045" lvl="4" marL="22860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5pPr>
            <a:lvl6pPr indent="-364045" lvl="5" marL="27432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6pPr>
            <a:lvl7pPr indent="-364045" lvl="6" marL="32004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7pPr>
            <a:lvl8pPr indent="-364046" lvl="7" marL="36576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8pPr>
            <a:lvl9pPr indent="-364046" lvl="8" marL="41148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9pPr>
          </a:lstStyle>
          <a:p/>
        </p:txBody>
      </p:sp>
      <p:sp>
        <p:nvSpPr>
          <p:cNvPr id="112" name="Google Shape;112;p8"/>
          <p:cNvSpPr txBox="1"/>
          <p:nvPr>
            <p:ph idx="3" type="body"/>
          </p:nvPr>
        </p:nvSpPr>
        <p:spPr>
          <a:xfrm>
            <a:off x="4751001" y="1416584"/>
            <a:ext cx="2024100" cy="4332000"/>
          </a:xfrm>
          <a:prstGeom prst="rect">
            <a:avLst/>
          </a:prstGeom>
          <a:noFill/>
          <a:ln>
            <a:noFill/>
          </a:ln>
        </p:spPr>
        <p:txBody>
          <a:bodyPr anchorCtr="0" anchor="t" bIns="91425" lIns="91425" spcFirstLastPara="1" rIns="91425" wrap="square" tIns="91425">
            <a:noAutofit/>
          </a:bodyPr>
          <a:lstStyle>
            <a:lvl1pPr indent="-364046" lvl="0" marL="4572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1pPr>
            <a:lvl2pPr indent="-364046" lvl="1" marL="9144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2pPr>
            <a:lvl3pPr indent="-364046" lvl="2" marL="13716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3pPr>
            <a:lvl4pPr indent="-364046" lvl="3" marL="18288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4pPr>
            <a:lvl5pPr indent="-364045" lvl="4" marL="22860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5pPr>
            <a:lvl6pPr indent="-364045" lvl="5" marL="27432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6pPr>
            <a:lvl7pPr indent="-364045" lvl="6" marL="32004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7pPr>
            <a:lvl8pPr indent="-364046" lvl="7" marL="36576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8pPr>
            <a:lvl9pPr indent="-364046" lvl="8" marL="4114800" marR="0" rtl="0" algn="l">
              <a:lnSpc>
                <a:spcPct val="90000"/>
              </a:lnSpc>
              <a:spcBef>
                <a:spcPts val="0"/>
              </a:spcBef>
              <a:spcAft>
                <a:spcPts val="0"/>
              </a:spcAft>
              <a:buClr>
                <a:schemeClr val="dk1"/>
              </a:buClr>
              <a:buSzPts val="2133"/>
              <a:buFont typeface="Arial"/>
              <a:buChar char="•"/>
              <a:defRPr b="0" i="0" sz="2133" u="none" cap="none" strike="noStrike">
                <a:solidFill>
                  <a:schemeClr val="dk1"/>
                </a:solidFill>
                <a:latin typeface="Roboto"/>
                <a:ea typeface="Roboto"/>
                <a:cs typeface="Roboto"/>
                <a:sym typeface="Roboto"/>
              </a:defRPr>
            </a:lvl9pPr>
          </a:lstStyle>
          <a:p/>
        </p:txBody>
      </p:sp>
      <p:grpSp>
        <p:nvGrpSpPr>
          <p:cNvPr id="113" name="Google Shape;113;p8"/>
          <p:cNvGrpSpPr/>
          <p:nvPr/>
        </p:nvGrpSpPr>
        <p:grpSpPr>
          <a:xfrm rot="10800000">
            <a:off x="-333543" y="5022510"/>
            <a:ext cx="9849487" cy="2586064"/>
            <a:chOff x="-502556" y="-777335"/>
            <a:chExt cx="13132649" cy="2586064"/>
          </a:xfrm>
        </p:grpSpPr>
        <p:sp>
          <p:nvSpPr>
            <p:cNvPr id="114" name="Google Shape;114;p8"/>
            <p:cNvSpPr/>
            <p:nvPr/>
          </p:nvSpPr>
          <p:spPr>
            <a:xfrm rot="8093915">
              <a:off x="-261666" y="-139646"/>
              <a:ext cx="1161985" cy="1162653"/>
            </a:xfrm>
            <a:custGeom>
              <a:rect b="b" l="l" r="r" t="t"/>
              <a:pathLst>
                <a:path extrusionOk="0" h="1164062" w="1163393">
                  <a:moveTo>
                    <a:pt x="482909" y="1164062"/>
                  </a:moveTo>
                  <a:lnTo>
                    <a:pt x="0" y="679817"/>
                  </a:lnTo>
                  <a:lnTo>
                    <a:pt x="46647" y="633170"/>
                  </a:lnTo>
                  <a:cubicBezTo>
                    <a:pt x="581192" y="98625"/>
                    <a:pt x="581192" y="98625"/>
                    <a:pt x="581192" y="98625"/>
                  </a:cubicBezTo>
                  <a:cubicBezTo>
                    <a:pt x="716933" y="-32874"/>
                    <a:pt x="933270" y="-32874"/>
                    <a:pt x="1064769" y="98625"/>
                  </a:cubicBezTo>
                  <a:cubicBezTo>
                    <a:pt x="1196268" y="234366"/>
                    <a:pt x="1196268" y="450703"/>
                    <a:pt x="1064769" y="582202"/>
                  </a:cubicBezTo>
                  <a:cubicBezTo>
                    <a:pt x="914977" y="731994"/>
                    <a:pt x="774546" y="872424"/>
                    <a:pt x="642893" y="1004078"/>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15" name="Google Shape;115;p8"/>
            <p:cNvSpPr/>
            <p:nvPr/>
          </p:nvSpPr>
          <p:spPr>
            <a:xfrm rot="8130422">
              <a:off x="2851846" y="-372809"/>
              <a:ext cx="1810338" cy="180603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16" name="Google Shape;116;p8"/>
            <p:cNvSpPr/>
            <p:nvPr/>
          </p:nvSpPr>
          <p:spPr>
            <a:xfrm rot="8106085">
              <a:off x="4297453" y="-214947"/>
              <a:ext cx="1170142" cy="1169307"/>
            </a:xfrm>
            <a:custGeom>
              <a:rect b="b" l="l" r="r" t="t"/>
              <a:pathLst>
                <a:path extrusionOk="0" h="1170724" w="1171560">
                  <a:moveTo>
                    <a:pt x="581742" y="1170724"/>
                  </a:moveTo>
                  <a:lnTo>
                    <a:pt x="0" y="591401"/>
                  </a:lnTo>
                  <a:lnTo>
                    <a:pt x="22261" y="569098"/>
                  </a:lnTo>
                  <a:cubicBezTo>
                    <a:pt x="472748" y="117756"/>
                    <a:pt x="472748" y="117756"/>
                    <a:pt x="472748" y="117756"/>
                  </a:cubicBezTo>
                  <a:cubicBezTo>
                    <a:pt x="633931" y="-39251"/>
                    <a:pt x="892672" y="-39251"/>
                    <a:pt x="1053855" y="117756"/>
                  </a:cubicBezTo>
                  <a:cubicBezTo>
                    <a:pt x="1210796" y="279007"/>
                    <a:pt x="1210796" y="537857"/>
                    <a:pt x="1053855" y="699108"/>
                  </a:cubicBezTo>
                  <a:cubicBezTo>
                    <a:pt x="918851" y="833970"/>
                    <a:pt x="790175" y="962510"/>
                    <a:pt x="667531" y="1085025"/>
                  </a:cubicBez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17" name="Google Shape;117;p8"/>
            <p:cNvSpPr/>
            <p:nvPr/>
          </p:nvSpPr>
          <p:spPr>
            <a:xfrm rot="8093915">
              <a:off x="439298" y="-176352"/>
              <a:ext cx="1313755" cy="1314346"/>
            </a:xfrm>
            <a:custGeom>
              <a:rect b="b" l="l" r="r" t="t"/>
              <a:pathLst>
                <a:path extrusionOk="0" h="1315938" w="1315347">
                  <a:moveTo>
                    <a:pt x="592859" y="1315938"/>
                  </a:moveTo>
                  <a:lnTo>
                    <a:pt x="0" y="720633"/>
                  </a:lnTo>
                  <a:lnTo>
                    <a:pt x="4434" y="716208"/>
                  </a:lnTo>
                  <a:cubicBezTo>
                    <a:pt x="600085" y="121814"/>
                    <a:pt x="600085" y="121814"/>
                    <a:pt x="600085" y="121814"/>
                  </a:cubicBezTo>
                  <a:cubicBezTo>
                    <a:pt x="762503" y="-40604"/>
                    <a:pt x="1031117" y="-40604"/>
                    <a:pt x="1193534" y="121814"/>
                  </a:cubicBezTo>
                  <a:cubicBezTo>
                    <a:pt x="1355952" y="284231"/>
                    <a:pt x="1355952" y="552845"/>
                    <a:pt x="1193534" y="715263"/>
                  </a:cubicBezTo>
                  <a:cubicBezTo>
                    <a:pt x="985339" y="923458"/>
                    <a:pt x="791782" y="1117015"/>
                    <a:pt x="611835" y="1296962"/>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18" name="Google Shape;118;p8"/>
            <p:cNvSpPr/>
            <p:nvPr/>
          </p:nvSpPr>
          <p:spPr>
            <a:xfrm rot="7899439">
              <a:off x="1239319" y="-171621"/>
              <a:ext cx="1343231" cy="1251054"/>
            </a:xfrm>
            <a:custGeom>
              <a:rect b="b" l="l" r="r" t="t"/>
              <a:pathLst>
                <a:path extrusionOk="0" h="1250441" w="1342572">
                  <a:moveTo>
                    <a:pt x="553874" y="1250441"/>
                  </a:moveTo>
                  <a:lnTo>
                    <a:pt x="0" y="626652"/>
                  </a:lnTo>
                  <a:lnTo>
                    <a:pt x="28263" y="601718"/>
                  </a:lnTo>
                  <a:cubicBezTo>
                    <a:pt x="581354" y="113776"/>
                    <a:pt x="581354" y="113776"/>
                    <a:pt x="581354" y="113776"/>
                  </a:cubicBezTo>
                  <a:cubicBezTo>
                    <a:pt x="760886" y="-37925"/>
                    <a:pt x="1040957" y="-37925"/>
                    <a:pt x="1213309" y="113777"/>
                  </a:cubicBezTo>
                  <a:cubicBezTo>
                    <a:pt x="1385660" y="271799"/>
                    <a:pt x="1385660" y="518314"/>
                    <a:pt x="1213309" y="670015"/>
                  </a:cubicBezTo>
                  <a:cubicBezTo>
                    <a:pt x="993157" y="863790"/>
                    <a:pt x="788484" y="1043940"/>
                    <a:pt x="598203" y="1211423"/>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19" name="Google Shape;119;p8"/>
            <p:cNvSpPr/>
            <p:nvPr/>
          </p:nvSpPr>
          <p:spPr>
            <a:xfrm rot="8136441">
              <a:off x="2177351" y="-172639"/>
              <a:ext cx="1049009" cy="1043922"/>
            </a:xfrm>
            <a:custGeom>
              <a:rect b="b" l="l" r="r" t="t"/>
              <a:pathLst>
                <a:path extrusionOk="0" h="1043283" w="1048367">
                  <a:moveTo>
                    <a:pt x="488662" y="1043283"/>
                  </a:moveTo>
                  <a:lnTo>
                    <a:pt x="0" y="564791"/>
                  </a:lnTo>
                  <a:lnTo>
                    <a:pt x="48434" y="516357"/>
                  </a:lnTo>
                  <a:cubicBezTo>
                    <a:pt x="466166" y="98625"/>
                    <a:pt x="466166" y="98625"/>
                    <a:pt x="466166" y="98625"/>
                  </a:cubicBezTo>
                  <a:cubicBezTo>
                    <a:pt x="601907" y="-32874"/>
                    <a:pt x="818244" y="-32874"/>
                    <a:pt x="949743" y="98625"/>
                  </a:cubicBezTo>
                  <a:cubicBezTo>
                    <a:pt x="1081242" y="234366"/>
                    <a:pt x="1081242" y="450703"/>
                    <a:pt x="949743" y="582202"/>
                  </a:cubicBezTo>
                  <a:cubicBezTo>
                    <a:pt x="818675" y="713270"/>
                    <a:pt x="694774" y="837171"/>
                    <a:pt x="577650" y="95429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20" name="Google Shape;120;p8"/>
            <p:cNvSpPr/>
            <p:nvPr/>
          </p:nvSpPr>
          <p:spPr>
            <a:xfrm rot="7887314">
              <a:off x="4910830" y="-50815"/>
              <a:ext cx="1373424" cy="1253046"/>
            </a:xfrm>
            <a:custGeom>
              <a:rect b="b" l="l" r="r" t="t"/>
              <a:pathLst>
                <a:path extrusionOk="0" h="1252166" w="1372459">
                  <a:moveTo>
                    <a:pt x="405681" y="1252166"/>
                  </a:moveTo>
                  <a:lnTo>
                    <a:pt x="0" y="792186"/>
                  </a:lnTo>
                  <a:lnTo>
                    <a:pt x="72109" y="729074"/>
                  </a:lnTo>
                  <a:cubicBezTo>
                    <a:pt x="809762" y="83441"/>
                    <a:pt x="809762" y="83441"/>
                    <a:pt x="809762" y="83441"/>
                  </a:cubicBezTo>
                  <a:cubicBezTo>
                    <a:pt x="942474" y="-27813"/>
                    <a:pt x="1149504" y="-27813"/>
                    <a:pt x="1276907" y="83441"/>
                  </a:cubicBezTo>
                  <a:cubicBezTo>
                    <a:pt x="1404310" y="199331"/>
                    <a:pt x="1404310" y="380119"/>
                    <a:pt x="1276907" y="491373"/>
                  </a:cubicBezTo>
                  <a:cubicBezTo>
                    <a:pt x="951432" y="775592"/>
                    <a:pt x="671727" y="1019843"/>
                    <a:pt x="431355" y="1229746"/>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21" name="Google Shape;121;p8"/>
            <p:cNvSpPr/>
            <p:nvPr/>
          </p:nvSpPr>
          <p:spPr>
            <a:xfrm rot="8093915">
              <a:off x="5773687" y="-224211"/>
              <a:ext cx="1174691" cy="1175428"/>
            </a:xfrm>
            <a:custGeom>
              <a:rect b="b" l="l" r="r" t="t"/>
              <a:pathLst>
                <a:path extrusionOk="0" h="1176852" w="1176114">
                  <a:moveTo>
                    <a:pt x="592713" y="1176852"/>
                  </a:moveTo>
                  <a:lnTo>
                    <a:pt x="0" y="581694"/>
                  </a:lnTo>
                  <a:lnTo>
                    <a:pt x="54932" y="526877"/>
                  </a:lnTo>
                  <a:cubicBezTo>
                    <a:pt x="460852" y="121814"/>
                    <a:pt x="460852" y="121814"/>
                    <a:pt x="460852" y="121814"/>
                  </a:cubicBezTo>
                  <a:cubicBezTo>
                    <a:pt x="623270" y="-40604"/>
                    <a:pt x="891884" y="-40604"/>
                    <a:pt x="1054301" y="121814"/>
                  </a:cubicBezTo>
                  <a:cubicBezTo>
                    <a:pt x="1216719" y="284232"/>
                    <a:pt x="1216719" y="552845"/>
                    <a:pt x="1054301" y="715263"/>
                  </a:cubicBezTo>
                  <a:cubicBezTo>
                    <a:pt x="938637" y="830927"/>
                    <a:pt x="827491" y="942073"/>
                    <a:pt x="720687" y="1048877"/>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22" name="Google Shape;122;p8"/>
            <p:cNvSpPr/>
            <p:nvPr/>
          </p:nvSpPr>
          <p:spPr>
            <a:xfrm rot="8094552">
              <a:off x="6511156" y="-195050"/>
              <a:ext cx="1297721" cy="1277889"/>
            </a:xfrm>
            <a:custGeom>
              <a:rect b="b" l="l" r="r" t="t"/>
              <a:pathLst>
                <a:path extrusionOk="0" h="1164062" w="1163393">
                  <a:moveTo>
                    <a:pt x="482909" y="1164062"/>
                  </a:moveTo>
                  <a:lnTo>
                    <a:pt x="0" y="679817"/>
                  </a:lnTo>
                  <a:lnTo>
                    <a:pt x="46647" y="633170"/>
                  </a:lnTo>
                  <a:cubicBezTo>
                    <a:pt x="581192" y="98625"/>
                    <a:pt x="581192" y="98625"/>
                    <a:pt x="581192" y="98625"/>
                  </a:cubicBezTo>
                  <a:cubicBezTo>
                    <a:pt x="716933" y="-32874"/>
                    <a:pt x="933270" y="-32874"/>
                    <a:pt x="1064769" y="98625"/>
                  </a:cubicBezTo>
                  <a:cubicBezTo>
                    <a:pt x="1196268" y="234366"/>
                    <a:pt x="1196268" y="450703"/>
                    <a:pt x="1064769" y="582202"/>
                  </a:cubicBezTo>
                  <a:cubicBezTo>
                    <a:pt x="914977" y="731994"/>
                    <a:pt x="774546" y="872424"/>
                    <a:pt x="642893" y="1004078"/>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23" name="Google Shape;123;p8"/>
            <p:cNvSpPr/>
            <p:nvPr/>
          </p:nvSpPr>
          <p:spPr>
            <a:xfrm rot="8130422">
              <a:off x="9711590" y="-401836"/>
              <a:ext cx="1810338" cy="180603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24" name="Google Shape;124;p8"/>
            <p:cNvSpPr/>
            <p:nvPr/>
          </p:nvSpPr>
          <p:spPr>
            <a:xfrm rot="8106042">
              <a:off x="11175710" y="-261286"/>
              <a:ext cx="1178426" cy="1268646"/>
            </a:xfrm>
            <a:custGeom>
              <a:rect b="b" l="l" r="r" t="t"/>
              <a:pathLst>
                <a:path extrusionOk="0" h="1170724" w="1171560">
                  <a:moveTo>
                    <a:pt x="581742" y="1170724"/>
                  </a:moveTo>
                  <a:lnTo>
                    <a:pt x="0" y="591401"/>
                  </a:lnTo>
                  <a:lnTo>
                    <a:pt x="22261" y="569098"/>
                  </a:lnTo>
                  <a:cubicBezTo>
                    <a:pt x="472748" y="117756"/>
                    <a:pt x="472748" y="117756"/>
                    <a:pt x="472748" y="117756"/>
                  </a:cubicBezTo>
                  <a:cubicBezTo>
                    <a:pt x="633931" y="-39251"/>
                    <a:pt x="892672" y="-39251"/>
                    <a:pt x="1053855" y="117756"/>
                  </a:cubicBezTo>
                  <a:cubicBezTo>
                    <a:pt x="1210796" y="279007"/>
                    <a:pt x="1210796" y="537857"/>
                    <a:pt x="1053855" y="699108"/>
                  </a:cubicBezTo>
                  <a:cubicBezTo>
                    <a:pt x="918851" y="833970"/>
                    <a:pt x="790175" y="962510"/>
                    <a:pt x="667531" y="1085025"/>
                  </a:cubicBezTo>
                  <a:close/>
                </a:path>
              </a:pathLst>
            </a:custGeom>
            <a:solidFill>
              <a:srgbClr val="FDE00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25" name="Google Shape;125;p8"/>
            <p:cNvSpPr/>
            <p:nvPr/>
          </p:nvSpPr>
          <p:spPr>
            <a:xfrm rot="8093915">
              <a:off x="7299042" y="-205379"/>
              <a:ext cx="1313755" cy="1314346"/>
            </a:xfrm>
            <a:custGeom>
              <a:rect b="b" l="l" r="r" t="t"/>
              <a:pathLst>
                <a:path extrusionOk="0" h="1315938" w="1315347">
                  <a:moveTo>
                    <a:pt x="592859" y="1315938"/>
                  </a:moveTo>
                  <a:lnTo>
                    <a:pt x="0" y="720633"/>
                  </a:lnTo>
                  <a:lnTo>
                    <a:pt x="4434" y="716208"/>
                  </a:lnTo>
                  <a:cubicBezTo>
                    <a:pt x="600085" y="121814"/>
                    <a:pt x="600085" y="121814"/>
                    <a:pt x="600085" y="121814"/>
                  </a:cubicBezTo>
                  <a:cubicBezTo>
                    <a:pt x="762503" y="-40604"/>
                    <a:pt x="1031117" y="-40604"/>
                    <a:pt x="1193534" y="121814"/>
                  </a:cubicBezTo>
                  <a:cubicBezTo>
                    <a:pt x="1355952" y="284231"/>
                    <a:pt x="1355952" y="552845"/>
                    <a:pt x="1193534" y="715263"/>
                  </a:cubicBezTo>
                  <a:cubicBezTo>
                    <a:pt x="985339" y="923458"/>
                    <a:pt x="791782" y="1117015"/>
                    <a:pt x="611835" y="1296962"/>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26" name="Google Shape;126;p8"/>
            <p:cNvSpPr/>
            <p:nvPr/>
          </p:nvSpPr>
          <p:spPr>
            <a:xfrm rot="7899439">
              <a:off x="8099063" y="-200648"/>
              <a:ext cx="1343231" cy="1251054"/>
            </a:xfrm>
            <a:custGeom>
              <a:rect b="b" l="l" r="r" t="t"/>
              <a:pathLst>
                <a:path extrusionOk="0" h="1250441" w="1342572">
                  <a:moveTo>
                    <a:pt x="553874" y="1250441"/>
                  </a:moveTo>
                  <a:lnTo>
                    <a:pt x="0" y="626652"/>
                  </a:lnTo>
                  <a:lnTo>
                    <a:pt x="28263" y="601718"/>
                  </a:lnTo>
                  <a:cubicBezTo>
                    <a:pt x="581354" y="113776"/>
                    <a:pt x="581354" y="113776"/>
                    <a:pt x="581354" y="113776"/>
                  </a:cubicBezTo>
                  <a:cubicBezTo>
                    <a:pt x="760886" y="-37925"/>
                    <a:pt x="1040957" y="-37925"/>
                    <a:pt x="1213309" y="113777"/>
                  </a:cubicBezTo>
                  <a:cubicBezTo>
                    <a:pt x="1385660" y="271799"/>
                    <a:pt x="1385660" y="518314"/>
                    <a:pt x="1213309" y="670015"/>
                  </a:cubicBezTo>
                  <a:cubicBezTo>
                    <a:pt x="993157" y="863790"/>
                    <a:pt x="788484" y="1043940"/>
                    <a:pt x="598203" y="1211423"/>
                  </a:cubicBezTo>
                  <a:close/>
                </a:path>
              </a:pathLst>
            </a:custGeom>
            <a:solidFill>
              <a:srgbClr val="3EC3D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27" name="Google Shape;127;p8"/>
            <p:cNvSpPr/>
            <p:nvPr/>
          </p:nvSpPr>
          <p:spPr>
            <a:xfrm rot="8136441">
              <a:off x="9037095" y="-201666"/>
              <a:ext cx="1049009" cy="1043922"/>
            </a:xfrm>
            <a:custGeom>
              <a:rect b="b" l="l" r="r" t="t"/>
              <a:pathLst>
                <a:path extrusionOk="0" h="1043283" w="1048367">
                  <a:moveTo>
                    <a:pt x="488662" y="1043283"/>
                  </a:moveTo>
                  <a:lnTo>
                    <a:pt x="0" y="564791"/>
                  </a:lnTo>
                  <a:lnTo>
                    <a:pt x="48434" y="516357"/>
                  </a:lnTo>
                  <a:cubicBezTo>
                    <a:pt x="466166" y="98625"/>
                    <a:pt x="466166" y="98625"/>
                    <a:pt x="466166" y="98625"/>
                  </a:cubicBezTo>
                  <a:cubicBezTo>
                    <a:pt x="601907" y="-32874"/>
                    <a:pt x="818244" y="-32874"/>
                    <a:pt x="949743" y="98625"/>
                  </a:cubicBezTo>
                  <a:cubicBezTo>
                    <a:pt x="1081242" y="234366"/>
                    <a:pt x="1081242" y="450703"/>
                    <a:pt x="949743" y="582202"/>
                  </a:cubicBezTo>
                  <a:cubicBezTo>
                    <a:pt x="818675" y="713270"/>
                    <a:pt x="694774" y="837171"/>
                    <a:pt x="577650" y="954295"/>
                  </a:cubicBezTo>
                  <a:close/>
                </a:path>
              </a:pathLst>
            </a:custGeom>
            <a:solidFill>
              <a:srgbClr val="852C6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8" name="Shape 128"/>
        <p:cNvGrpSpPr/>
        <p:nvPr/>
      </p:nvGrpSpPr>
      <p:grpSpPr>
        <a:xfrm>
          <a:off x="0" y="0"/>
          <a:ext cx="0" cy="0"/>
          <a:chOff x="0" y="0"/>
          <a:chExt cx="0" cy="0"/>
        </a:xfrm>
      </p:grpSpPr>
      <p:sp>
        <p:nvSpPr>
          <p:cNvPr id="129" name="Google Shape;129;p9"/>
          <p:cNvSpPr/>
          <p:nvPr/>
        </p:nvSpPr>
        <p:spPr>
          <a:xfrm>
            <a:off x="0" y="0"/>
            <a:ext cx="9144000" cy="6854700"/>
          </a:xfrm>
          <a:prstGeom prst="rect">
            <a:avLst/>
          </a:prstGeom>
          <a:solidFill>
            <a:schemeClr val="lt1"/>
          </a:solidFill>
          <a:ln cap="flat" cmpd="sng" w="12700">
            <a:solidFill>
              <a:srgbClr val="F2FAF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boto"/>
              <a:ea typeface="Roboto"/>
              <a:cs typeface="Roboto"/>
              <a:sym typeface="Roboto"/>
            </a:endParaRPr>
          </a:p>
        </p:txBody>
      </p:sp>
      <p:sp>
        <p:nvSpPr>
          <p:cNvPr id="130" name="Google Shape;130;p9"/>
          <p:cNvSpPr txBox="1"/>
          <p:nvPr>
            <p:ph type="title"/>
          </p:nvPr>
        </p:nvSpPr>
        <p:spPr>
          <a:xfrm>
            <a:off x="1067087" y="1217134"/>
            <a:ext cx="5972100" cy="848100"/>
          </a:xfrm>
          <a:prstGeom prst="rect">
            <a:avLst/>
          </a:prstGeom>
          <a:noFill/>
          <a:ln>
            <a:noFill/>
          </a:ln>
        </p:spPr>
        <p:txBody>
          <a:bodyPr anchorCtr="0" anchor="b" bIns="91425" lIns="91425" spcFirstLastPara="1" rIns="91425" wrap="square" tIns="91425">
            <a:noAutofit/>
          </a:bodyPr>
          <a:lstStyle>
            <a:lvl1pPr lvl="0" marR="0" rtl="0" algn="l">
              <a:lnSpc>
                <a:spcPct val="90000"/>
              </a:lnSpc>
              <a:spcBef>
                <a:spcPts val="0"/>
              </a:spcBef>
              <a:spcAft>
                <a:spcPts val="0"/>
              </a:spcAft>
              <a:buClr>
                <a:schemeClr val="dk1"/>
              </a:buClr>
              <a:buSzPts val="4400"/>
              <a:buFont typeface="Roboto"/>
              <a:buNone/>
              <a:defRPr b="0" i="0" sz="4400" u="none" cap="none" strike="noStrik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1" name="Google Shape;131;p9"/>
          <p:cNvSpPr/>
          <p:nvPr/>
        </p:nvSpPr>
        <p:spPr>
          <a:xfrm rot="5554981">
            <a:off x="-675734" y="-346056"/>
            <a:ext cx="1809771" cy="1355946"/>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32" name="Google Shape;132;p9"/>
          <p:cNvSpPr/>
          <p:nvPr/>
        </p:nvSpPr>
        <p:spPr>
          <a:xfrm rot="10800000">
            <a:off x="8196645" y="-482046"/>
            <a:ext cx="1359347" cy="180815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33" name="Google Shape;133;p9"/>
          <p:cNvSpPr/>
          <p:nvPr/>
        </p:nvSpPr>
        <p:spPr>
          <a:xfrm rot="-5400000">
            <a:off x="8009266" y="5843631"/>
            <a:ext cx="1812463" cy="135611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F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34" name="Google Shape;134;p9"/>
          <p:cNvSpPr/>
          <p:nvPr/>
        </p:nvSpPr>
        <p:spPr>
          <a:xfrm rot="571480">
            <a:off x="-454779" y="5621467"/>
            <a:ext cx="1369160" cy="1802375"/>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FFF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35" name="Google Shape;135;p9"/>
          <p:cNvSpPr/>
          <p:nvPr/>
        </p:nvSpPr>
        <p:spPr>
          <a:xfrm rot="3148025">
            <a:off x="-765144" y="2370057"/>
            <a:ext cx="1986525" cy="1975429"/>
          </a:xfrm>
          <a:custGeom>
            <a:rect b="b" l="l" r="r" t="t"/>
            <a:pathLst>
              <a:path extrusionOk="0" h="2700356" w="2704414">
                <a:moveTo>
                  <a:pt x="0" y="1716660"/>
                </a:moveTo>
                <a:lnTo>
                  <a:pt x="18288" y="1698367"/>
                </a:lnTo>
                <a:cubicBezTo>
                  <a:pt x="433533" y="1283008"/>
                  <a:pt x="925675" y="790730"/>
                  <a:pt x="1508955" y="207289"/>
                </a:cubicBezTo>
                <a:cubicBezTo>
                  <a:pt x="1779625" y="-69096"/>
                  <a:pt x="2225103" y="-69096"/>
                  <a:pt x="2501412" y="207289"/>
                </a:cubicBezTo>
                <a:cubicBezTo>
                  <a:pt x="2772082" y="483674"/>
                  <a:pt x="2772082" y="923634"/>
                  <a:pt x="2501412" y="1200019"/>
                </a:cubicBezTo>
                <a:cubicBezTo>
                  <a:pt x="2501412" y="1200019"/>
                  <a:pt x="2501412" y="1200019"/>
                  <a:pt x="1031453" y="2670383"/>
                </a:cubicBezTo>
                <a:lnTo>
                  <a:pt x="1001488" y="2700356"/>
                </a:lnTo>
                <a:lnTo>
                  <a:pt x="375558" y="2085546"/>
                </a:lnTo>
                <a:close/>
              </a:path>
            </a:pathLst>
          </a:custGeom>
          <a:solidFill>
            <a:srgbClr val="FF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36" name="Google Shape;136;p9"/>
          <p:cNvSpPr/>
          <p:nvPr/>
        </p:nvSpPr>
        <p:spPr>
          <a:xfrm rot="-7619205">
            <a:off x="7727601" y="2371450"/>
            <a:ext cx="1989101" cy="1968576"/>
          </a:xfrm>
          <a:custGeom>
            <a:rect b="b" l="l" r="r" t="t"/>
            <a:pathLst>
              <a:path extrusionOk="0" h="2700356" w="2704414">
                <a:moveTo>
                  <a:pt x="0" y="1716660"/>
                </a:moveTo>
                <a:lnTo>
                  <a:pt x="18288" y="1698367"/>
                </a:lnTo>
                <a:cubicBezTo>
                  <a:pt x="433533" y="1283008"/>
                  <a:pt x="925675" y="790730"/>
                  <a:pt x="1508955" y="207289"/>
                </a:cubicBezTo>
                <a:cubicBezTo>
                  <a:pt x="1779625" y="-69096"/>
                  <a:pt x="2225103" y="-69096"/>
                  <a:pt x="2501412" y="207289"/>
                </a:cubicBezTo>
                <a:cubicBezTo>
                  <a:pt x="2772082" y="483674"/>
                  <a:pt x="2772082" y="923634"/>
                  <a:pt x="2501412" y="1200019"/>
                </a:cubicBezTo>
                <a:cubicBezTo>
                  <a:pt x="2501412" y="1200019"/>
                  <a:pt x="2501412" y="1200019"/>
                  <a:pt x="1031453" y="2670383"/>
                </a:cubicBezTo>
                <a:lnTo>
                  <a:pt x="1001488" y="2700356"/>
                </a:lnTo>
                <a:lnTo>
                  <a:pt x="375558" y="2085546"/>
                </a:lnTo>
                <a:close/>
              </a:path>
            </a:pathLst>
          </a:custGeom>
          <a:solidFill>
            <a:srgbClr val="FF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137" name="Shape 137"/>
        <p:cNvGrpSpPr/>
        <p:nvPr/>
      </p:nvGrpSpPr>
      <p:grpSpPr>
        <a:xfrm>
          <a:off x="0" y="0"/>
          <a:ext cx="0" cy="0"/>
          <a:chOff x="0" y="0"/>
          <a:chExt cx="0" cy="0"/>
        </a:xfrm>
      </p:grpSpPr>
      <p:sp>
        <p:nvSpPr>
          <p:cNvPr id="138" name="Google Shape;138;p10"/>
          <p:cNvSpPr/>
          <p:nvPr/>
        </p:nvSpPr>
        <p:spPr>
          <a:xfrm>
            <a:off x="0" y="0"/>
            <a:ext cx="9144000" cy="6854700"/>
          </a:xfrm>
          <a:prstGeom prst="rect">
            <a:avLst/>
          </a:prstGeom>
          <a:solidFill>
            <a:schemeClr val="lt1"/>
          </a:solidFill>
          <a:ln cap="flat" cmpd="sng" w="12700">
            <a:solidFill>
              <a:srgbClr val="F2FAF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boto"/>
              <a:ea typeface="Roboto"/>
              <a:cs typeface="Roboto"/>
              <a:sym typeface="Roboto"/>
            </a:endParaRPr>
          </a:p>
        </p:txBody>
      </p:sp>
      <p:sp>
        <p:nvSpPr>
          <p:cNvPr id="139" name="Google Shape;139;p10"/>
          <p:cNvSpPr txBox="1"/>
          <p:nvPr>
            <p:ph idx="1" type="body"/>
          </p:nvPr>
        </p:nvSpPr>
        <p:spPr>
          <a:xfrm>
            <a:off x="1844870" y="5889817"/>
            <a:ext cx="6252000" cy="6927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90000"/>
              </a:lnSpc>
              <a:spcBef>
                <a:spcPts val="480"/>
              </a:spcBef>
              <a:spcAft>
                <a:spcPts val="0"/>
              </a:spcAft>
              <a:buClr>
                <a:schemeClr val="dk1"/>
              </a:buClr>
              <a:buSzPts val="2400"/>
              <a:buFont typeface="Arial"/>
              <a:buNone/>
              <a:defRPr b="1" i="0" sz="2400" u="none" cap="none" strike="noStrike">
                <a:solidFill>
                  <a:schemeClr val="dk1"/>
                </a:solidFill>
                <a:latin typeface="Roboto"/>
                <a:ea typeface="Roboto"/>
                <a:cs typeface="Roboto"/>
                <a:sym typeface="Roboto"/>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Roboto"/>
                <a:ea typeface="Roboto"/>
                <a:cs typeface="Roboto"/>
                <a:sym typeface="Robot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9pPr>
          </a:lstStyle>
          <a:p/>
        </p:txBody>
      </p:sp>
      <p:sp>
        <p:nvSpPr>
          <p:cNvPr id="140" name="Google Shape;140;p10"/>
          <p:cNvSpPr/>
          <p:nvPr/>
        </p:nvSpPr>
        <p:spPr>
          <a:xfrm rot="5554981">
            <a:off x="-675734" y="-346056"/>
            <a:ext cx="1809771" cy="1355946"/>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C2B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41" name="Google Shape;141;p10"/>
          <p:cNvSpPr/>
          <p:nvPr/>
        </p:nvSpPr>
        <p:spPr>
          <a:xfrm rot="10800000">
            <a:off x="8196645" y="-482046"/>
            <a:ext cx="1359347" cy="180815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5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42" name="Google Shape;142;p10"/>
          <p:cNvSpPr/>
          <p:nvPr/>
        </p:nvSpPr>
        <p:spPr>
          <a:xfrm rot="-5400000">
            <a:off x="8009266" y="5843631"/>
            <a:ext cx="1812463" cy="1356119"/>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00B0F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43" name="Google Shape;143;p10"/>
          <p:cNvSpPr/>
          <p:nvPr/>
        </p:nvSpPr>
        <p:spPr>
          <a:xfrm rot="571480">
            <a:off x="-454779" y="5621467"/>
            <a:ext cx="1369160" cy="1802375"/>
          </a:xfrm>
          <a:custGeom>
            <a:rect b="b" l="l" r="r" t="t"/>
            <a:pathLst>
              <a:path extrusionOk="0" h="1808159" w="1812463">
                <a:moveTo>
                  <a:pt x="1001488" y="1808159"/>
                </a:moveTo>
                <a:lnTo>
                  <a:pt x="0" y="824463"/>
                </a:lnTo>
                <a:lnTo>
                  <a:pt x="196410" y="627999"/>
                </a:lnTo>
                <a:cubicBezTo>
                  <a:pt x="331060" y="493312"/>
                  <a:pt x="471184" y="353149"/>
                  <a:pt x="617004" y="207289"/>
                </a:cubicBezTo>
                <a:cubicBezTo>
                  <a:pt x="887674" y="-69096"/>
                  <a:pt x="1333152" y="-69096"/>
                  <a:pt x="1609461" y="207289"/>
                </a:cubicBezTo>
                <a:cubicBezTo>
                  <a:pt x="1880131" y="483674"/>
                  <a:pt x="1880131" y="923634"/>
                  <a:pt x="1609461" y="1200019"/>
                </a:cubicBezTo>
                <a:cubicBezTo>
                  <a:pt x="1609461" y="1200019"/>
                  <a:pt x="1609461" y="1200019"/>
                  <a:pt x="1063654" y="1745976"/>
                </a:cubicBezTo>
                <a:close/>
              </a:path>
            </a:pathLst>
          </a:custGeom>
          <a:solidFill>
            <a:srgbClr val="FFFF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44" name="Google Shape;144;p10"/>
          <p:cNvSpPr/>
          <p:nvPr/>
        </p:nvSpPr>
        <p:spPr>
          <a:xfrm rot="3148025">
            <a:off x="-765144" y="2370057"/>
            <a:ext cx="1986525" cy="1975429"/>
          </a:xfrm>
          <a:custGeom>
            <a:rect b="b" l="l" r="r" t="t"/>
            <a:pathLst>
              <a:path extrusionOk="0" h="2700356" w="2704414">
                <a:moveTo>
                  <a:pt x="0" y="1716660"/>
                </a:moveTo>
                <a:lnTo>
                  <a:pt x="18288" y="1698367"/>
                </a:lnTo>
                <a:cubicBezTo>
                  <a:pt x="433533" y="1283008"/>
                  <a:pt x="925675" y="790730"/>
                  <a:pt x="1508955" y="207289"/>
                </a:cubicBezTo>
                <a:cubicBezTo>
                  <a:pt x="1779625" y="-69096"/>
                  <a:pt x="2225103" y="-69096"/>
                  <a:pt x="2501412" y="207289"/>
                </a:cubicBezTo>
                <a:cubicBezTo>
                  <a:pt x="2772082" y="483674"/>
                  <a:pt x="2772082" y="923634"/>
                  <a:pt x="2501412" y="1200019"/>
                </a:cubicBezTo>
                <a:cubicBezTo>
                  <a:pt x="2501412" y="1200019"/>
                  <a:pt x="2501412" y="1200019"/>
                  <a:pt x="1031453" y="2670383"/>
                </a:cubicBezTo>
                <a:lnTo>
                  <a:pt x="1001488" y="2700356"/>
                </a:lnTo>
                <a:lnTo>
                  <a:pt x="375558" y="2085546"/>
                </a:lnTo>
                <a:close/>
              </a:path>
            </a:pathLst>
          </a:custGeom>
          <a:solidFill>
            <a:srgbClr val="7030A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
        <p:nvSpPr>
          <p:cNvPr id="145" name="Google Shape;145;p10"/>
          <p:cNvSpPr/>
          <p:nvPr/>
        </p:nvSpPr>
        <p:spPr>
          <a:xfrm rot="-7619205">
            <a:off x="7727601" y="2371450"/>
            <a:ext cx="1989101" cy="1968576"/>
          </a:xfrm>
          <a:custGeom>
            <a:rect b="b" l="l" r="r" t="t"/>
            <a:pathLst>
              <a:path extrusionOk="0" h="2700356" w="2704414">
                <a:moveTo>
                  <a:pt x="0" y="1716660"/>
                </a:moveTo>
                <a:lnTo>
                  <a:pt x="18288" y="1698367"/>
                </a:lnTo>
                <a:cubicBezTo>
                  <a:pt x="433533" y="1283008"/>
                  <a:pt x="925675" y="790730"/>
                  <a:pt x="1508955" y="207289"/>
                </a:cubicBezTo>
                <a:cubicBezTo>
                  <a:pt x="1779625" y="-69096"/>
                  <a:pt x="2225103" y="-69096"/>
                  <a:pt x="2501412" y="207289"/>
                </a:cubicBezTo>
                <a:cubicBezTo>
                  <a:pt x="2772082" y="483674"/>
                  <a:pt x="2772082" y="923634"/>
                  <a:pt x="2501412" y="1200019"/>
                </a:cubicBezTo>
                <a:cubicBezTo>
                  <a:pt x="2501412" y="1200019"/>
                  <a:pt x="2501412" y="1200019"/>
                  <a:pt x="1031453" y="2670383"/>
                </a:cubicBezTo>
                <a:lnTo>
                  <a:pt x="1001488" y="2700356"/>
                </a:lnTo>
                <a:lnTo>
                  <a:pt x="375558" y="2085546"/>
                </a:lnTo>
                <a:close/>
              </a:path>
            </a:pathLst>
          </a:custGeom>
          <a:solidFill>
            <a:srgbClr val="7030A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boto"/>
              <a:ea typeface="Roboto"/>
              <a:cs typeface="Roboto"/>
              <a:sym typeface="Roboto"/>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628650" y="365125"/>
            <a:ext cx="7886700" cy="1325700"/>
          </a:xfrm>
          <a:prstGeom prst="rect">
            <a:avLst/>
          </a:prstGeom>
          <a:noFill/>
          <a:ln>
            <a:noFill/>
          </a:ln>
        </p:spPr>
        <p:txBody>
          <a:bodyPr anchorCtr="0" anchor="ctr" bIns="91425" lIns="91425" spcFirstLastPara="1" rIns="91425" wrap="square" tIns="91425">
            <a:noAutofit/>
          </a:bodyPr>
          <a:lstStyle>
            <a:lvl1pPr lvl="0" marR="0" rtl="0" algn="l">
              <a:lnSpc>
                <a:spcPct val="90000"/>
              </a:lnSpc>
              <a:spcBef>
                <a:spcPts val="0"/>
              </a:spcBef>
              <a:spcAft>
                <a:spcPts val="0"/>
              </a:spcAft>
              <a:buClr>
                <a:schemeClr val="dk1"/>
              </a:buClr>
              <a:buSzPts val="4400"/>
              <a:buFont typeface="Roboto"/>
              <a:buNone/>
              <a:defRPr b="0" i="0" sz="4400" u="none" cap="none" strike="noStrik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628650" y="1825625"/>
            <a:ext cx="7886700" cy="43512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Roboto"/>
                <a:ea typeface="Roboto"/>
                <a:cs typeface="Roboto"/>
                <a:sym typeface="Roboto"/>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Roboto"/>
                <a:ea typeface="Roboto"/>
                <a:cs typeface="Roboto"/>
                <a:sym typeface="Roboto"/>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Roboto"/>
                <a:ea typeface="Roboto"/>
                <a:cs typeface="Roboto"/>
                <a:sym typeface="Robot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Roboto"/>
                <a:ea typeface="Roboto"/>
                <a:cs typeface="Roboto"/>
                <a:sym typeface="Roboto"/>
              </a:defRPr>
            </a:lvl9pPr>
          </a:lstStyle>
          <a:p/>
        </p:txBody>
      </p:sp>
      <p:sp>
        <p:nvSpPr>
          <p:cNvPr id="8" name="Google Shape;8;p1"/>
          <p:cNvSpPr txBox="1"/>
          <p:nvPr>
            <p:ph idx="10" type="dt"/>
          </p:nvPr>
        </p:nvSpPr>
        <p:spPr>
          <a:xfrm>
            <a:off x="628650" y="6356350"/>
            <a:ext cx="2057400" cy="3651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SzPts val="1400"/>
              <a:buNone/>
              <a:defRPr b="0" i="0" sz="1200" u="none" cap="none" strike="noStrike">
                <a:solidFill>
                  <a:srgbClr val="888888"/>
                </a:solidFill>
                <a:latin typeface="Roboto"/>
                <a:ea typeface="Roboto"/>
                <a:cs typeface="Roboto"/>
                <a:sym typeface="Roboto"/>
              </a:defRPr>
            </a:lvl1pPr>
            <a:lvl2pPr lvl="1"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2pPr>
            <a:lvl3pPr lvl="2"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3pPr>
            <a:lvl4pPr lvl="3"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4pPr>
            <a:lvl5pPr lvl="4"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5pPr>
            <a:lvl6pPr lvl="5"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6pPr>
            <a:lvl7pPr lvl="6"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7pPr>
            <a:lvl8pPr lvl="7"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8pPr>
            <a:lvl9pPr lvl="8"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9pPr>
          </a:lstStyle>
          <a:p/>
        </p:txBody>
      </p:sp>
      <p:sp>
        <p:nvSpPr>
          <p:cNvPr id="9" name="Google Shape;9;p1"/>
          <p:cNvSpPr txBox="1"/>
          <p:nvPr>
            <p:ph idx="11" type="ftr"/>
          </p:nvPr>
        </p:nvSpPr>
        <p:spPr>
          <a:xfrm>
            <a:off x="3028950" y="6356350"/>
            <a:ext cx="3086100" cy="365100"/>
          </a:xfrm>
          <a:prstGeom prst="rect">
            <a:avLst/>
          </a:prstGeom>
          <a:noFill/>
          <a:ln>
            <a:noFill/>
          </a:ln>
        </p:spPr>
        <p:txBody>
          <a:bodyPr anchorCtr="0" anchor="ctr" bIns="91425" lIns="91425" spcFirstLastPara="1" rIns="91425" wrap="square" tIns="91425">
            <a:noAutofit/>
          </a:bodyPr>
          <a:lstStyle>
            <a:lvl1pPr lvl="0" marR="0" rtl="0" algn="ctr">
              <a:spcBef>
                <a:spcPts val="0"/>
              </a:spcBef>
              <a:spcAft>
                <a:spcPts val="0"/>
              </a:spcAft>
              <a:buSzPts val="1400"/>
              <a:buNone/>
              <a:defRPr b="0" i="0" sz="1200" u="none" cap="none" strike="noStrike">
                <a:solidFill>
                  <a:srgbClr val="888888"/>
                </a:solidFill>
                <a:latin typeface="Roboto"/>
                <a:ea typeface="Roboto"/>
                <a:cs typeface="Roboto"/>
                <a:sym typeface="Roboto"/>
              </a:defRPr>
            </a:lvl1pPr>
            <a:lvl2pPr lvl="1"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2pPr>
            <a:lvl3pPr lvl="2"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3pPr>
            <a:lvl4pPr lvl="3"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4pPr>
            <a:lvl5pPr lvl="4"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5pPr>
            <a:lvl6pPr lvl="5"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6pPr>
            <a:lvl7pPr lvl="6"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7pPr>
            <a:lvl8pPr lvl="7"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8pPr>
            <a:lvl9pPr lvl="8" marR="0" rtl="0" algn="l">
              <a:spcBef>
                <a:spcPts val="0"/>
              </a:spcBef>
              <a:spcAft>
                <a:spcPts val="0"/>
              </a:spcAft>
              <a:buSzPts val="1400"/>
              <a:buNone/>
              <a:defRPr b="0" i="0" sz="1800" u="none" cap="none" strike="noStrike">
                <a:solidFill>
                  <a:schemeClr val="dk1"/>
                </a:solidFill>
                <a:latin typeface="Roboto"/>
                <a:ea typeface="Roboto"/>
                <a:cs typeface="Roboto"/>
                <a:sym typeface="Roboto"/>
              </a:defRPr>
            </a:lvl9pPr>
          </a:lstStyle>
          <a:p/>
        </p:txBody>
      </p:sp>
      <p:sp>
        <p:nvSpPr>
          <p:cNvPr id="10" name="Google Shape;10;p1"/>
          <p:cNvSpPr txBox="1"/>
          <p:nvPr>
            <p:ph idx="12" type="sldNum"/>
          </p:nvPr>
        </p:nvSpPr>
        <p:spPr>
          <a:xfrm>
            <a:off x="6457950" y="6356350"/>
            <a:ext cx="20574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Roboto"/>
                <a:ea typeface="Roboto"/>
                <a:cs typeface="Roboto"/>
                <a:sym typeface="Roboto"/>
              </a:defRPr>
            </a:lvl1pPr>
            <a:lvl2pPr indent="0" lvl="1" marL="0" marR="0" rtl="0" algn="r">
              <a:spcBef>
                <a:spcPts val="0"/>
              </a:spcBef>
              <a:buNone/>
              <a:defRPr b="0" i="0" sz="1200" u="none" cap="none" strike="noStrike">
                <a:solidFill>
                  <a:srgbClr val="888888"/>
                </a:solidFill>
                <a:latin typeface="Roboto"/>
                <a:ea typeface="Roboto"/>
                <a:cs typeface="Roboto"/>
                <a:sym typeface="Roboto"/>
              </a:defRPr>
            </a:lvl2pPr>
            <a:lvl3pPr indent="0" lvl="2" marL="0" marR="0" rtl="0" algn="r">
              <a:spcBef>
                <a:spcPts val="0"/>
              </a:spcBef>
              <a:buNone/>
              <a:defRPr b="0" i="0" sz="1200" u="none" cap="none" strike="noStrike">
                <a:solidFill>
                  <a:srgbClr val="888888"/>
                </a:solidFill>
                <a:latin typeface="Roboto"/>
                <a:ea typeface="Roboto"/>
                <a:cs typeface="Roboto"/>
                <a:sym typeface="Roboto"/>
              </a:defRPr>
            </a:lvl3pPr>
            <a:lvl4pPr indent="0" lvl="3" marL="0" marR="0" rtl="0" algn="r">
              <a:spcBef>
                <a:spcPts val="0"/>
              </a:spcBef>
              <a:buNone/>
              <a:defRPr b="0" i="0" sz="1200" u="none" cap="none" strike="noStrike">
                <a:solidFill>
                  <a:srgbClr val="888888"/>
                </a:solidFill>
                <a:latin typeface="Roboto"/>
                <a:ea typeface="Roboto"/>
                <a:cs typeface="Roboto"/>
                <a:sym typeface="Roboto"/>
              </a:defRPr>
            </a:lvl4pPr>
            <a:lvl5pPr indent="0" lvl="4" marL="0" marR="0" rtl="0" algn="r">
              <a:spcBef>
                <a:spcPts val="0"/>
              </a:spcBef>
              <a:buNone/>
              <a:defRPr b="0" i="0" sz="1200" u="none" cap="none" strike="noStrike">
                <a:solidFill>
                  <a:srgbClr val="888888"/>
                </a:solidFill>
                <a:latin typeface="Roboto"/>
                <a:ea typeface="Roboto"/>
                <a:cs typeface="Roboto"/>
                <a:sym typeface="Roboto"/>
              </a:defRPr>
            </a:lvl5pPr>
            <a:lvl6pPr indent="0" lvl="5" marL="0" marR="0" rtl="0" algn="r">
              <a:spcBef>
                <a:spcPts val="0"/>
              </a:spcBef>
              <a:buNone/>
              <a:defRPr b="0" i="0" sz="1200" u="none" cap="none" strike="noStrike">
                <a:solidFill>
                  <a:srgbClr val="888888"/>
                </a:solidFill>
                <a:latin typeface="Roboto"/>
                <a:ea typeface="Roboto"/>
                <a:cs typeface="Roboto"/>
                <a:sym typeface="Roboto"/>
              </a:defRPr>
            </a:lvl6pPr>
            <a:lvl7pPr indent="0" lvl="6" marL="0" marR="0" rtl="0" algn="r">
              <a:spcBef>
                <a:spcPts val="0"/>
              </a:spcBef>
              <a:buNone/>
              <a:defRPr b="0" i="0" sz="1200" u="none" cap="none" strike="noStrike">
                <a:solidFill>
                  <a:srgbClr val="888888"/>
                </a:solidFill>
                <a:latin typeface="Roboto"/>
                <a:ea typeface="Roboto"/>
                <a:cs typeface="Roboto"/>
                <a:sym typeface="Roboto"/>
              </a:defRPr>
            </a:lvl7pPr>
            <a:lvl8pPr indent="0" lvl="7" marL="0" marR="0" rtl="0" algn="r">
              <a:spcBef>
                <a:spcPts val="0"/>
              </a:spcBef>
              <a:buNone/>
              <a:defRPr b="0" i="0" sz="1200" u="none" cap="none" strike="noStrike">
                <a:solidFill>
                  <a:srgbClr val="888888"/>
                </a:solidFill>
                <a:latin typeface="Roboto"/>
                <a:ea typeface="Roboto"/>
                <a:cs typeface="Roboto"/>
                <a:sym typeface="Roboto"/>
              </a:defRPr>
            </a:lvl8pPr>
            <a:lvl9pPr indent="0" lvl="8" marL="0" marR="0" rtl="0" algn="r">
              <a:spcBef>
                <a:spcPts val="0"/>
              </a:spcBef>
              <a:buNone/>
              <a:defRPr b="0" i="0" sz="1200" u="none" cap="none" strike="noStrike">
                <a:solidFill>
                  <a:srgbClr val="888888"/>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4.gif"/><Relationship Id="rId5" Type="http://schemas.openxmlformats.org/officeDocument/2006/relationships/image" Target="../media/image7.gif"/><Relationship Id="rId6" Type="http://schemas.openxmlformats.org/officeDocument/2006/relationships/image" Target="../media/image5.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20.gif"/><Relationship Id="rId4" Type="http://schemas.openxmlformats.org/officeDocument/2006/relationships/image" Target="../media/image24.gif"/><Relationship Id="rId5" Type="http://schemas.openxmlformats.org/officeDocument/2006/relationships/image" Target="../media/image21.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hyperlink" Target="https://www.cnn.com/2018/11/21/health/thanksgiving-food-recalls-and-illness-outbreaks-cdc-fda/index.html" TargetMode="External"/><Relationship Id="rId4" Type="http://schemas.openxmlformats.org/officeDocument/2006/relationships/hyperlink" Target="https://www.cnn.com/2018/11/21/health/thanksgiving-food-recalls-and-illness-outbreaks-cdc-fda/index.html" TargetMode="External"/><Relationship Id="rId9" Type="http://schemas.openxmlformats.org/officeDocument/2006/relationships/image" Target="../media/image23.png"/><Relationship Id="rId5" Type="http://schemas.openxmlformats.org/officeDocument/2006/relationships/hyperlink" Target="https://www.cnn.com/2018/11/21/health/thanksgiving-food-recalls-and-illness-outbreaks-cdc-fda/index.html" TargetMode="External"/><Relationship Id="rId6" Type="http://schemas.openxmlformats.org/officeDocument/2006/relationships/hyperlink" Target="https://www.cnn.com/2018/11/21/health/thanksgiving-food-recalls-and-illness-outbreaks-cdc-fda/index.html" TargetMode="External"/><Relationship Id="rId7" Type="http://schemas.openxmlformats.org/officeDocument/2006/relationships/image" Target="../media/image22.gif"/><Relationship Id="rId8" Type="http://schemas.openxmlformats.org/officeDocument/2006/relationships/image" Target="../media/image26.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hyperlink" Target="https://www.cnn.com/2018/11/21/health/thanksgiving-food-recalls-and-illness-outbreaks-cdc-fda/index.html" TargetMode="External"/><Relationship Id="rId4" Type="http://schemas.openxmlformats.org/officeDocument/2006/relationships/hyperlink" Target="https://www.cnn.com/2018/11/21/health/thanksgiving-food-recalls-and-illness-outbreaks-cdc-fda/index.html" TargetMode="External"/><Relationship Id="rId5"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hyperlink" Target="http://www.youtube.com/watch?v=ZSk26JztY_I" TargetMode="External"/><Relationship Id="rId4"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hyperlink" Target="https://docs.google.com/document/d/1HGpmQPGwLvmAc61rH9bok1LehmPdwUCqwyUtqSq8R0Y/edit?usp=sharing" TargetMode="External"/><Relationship Id="rId4" Type="http://schemas.openxmlformats.org/officeDocument/2006/relationships/image" Target="../media/image28.png"/><Relationship Id="rId5" Type="http://schemas.openxmlformats.org/officeDocument/2006/relationships/hyperlink" Target="https://docs.google.com/document/d/1HGpmQPGwLvmAc61rH9bok1LehmPdwUCqwyUtqSq8R0Y/edit?usp=sharing" TargetMode="External"/><Relationship Id="rId6" Type="http://schemas.openxmlformats.org/officeDocument/2006/relationships/image" Target="../media/image29.png"/><Relationship Id="rId7" Type="http://schemas.openxmlformats.org/officeDocument/2006/relationships/hyperlink" Target="https://docs.google.com/document/d/1HGpmQPGwLvmAc61rH9bok1LehmPdwUCqwyUtqSq8R0Y/edit?usp=sharin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30.png"/><Relationship Id="rId4" Type="http://schemas.openxmlformats.org/officeDocument/2006/relationships/image" Target="../media/image22.gif"/><Relationship Id="rId5"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hyperlink" Target="https://docs.google.com/document/d/1n_0q8mB1ollyrMu_dy8Z-kHU7nJkxRViYdZGYtAL1Q8/edit" TargetMode="External"/><Relationship Id="rId4" Type="http://schemas.openxmlformats.org/officeDocument/2006/relationships/image" Target="../media/image26.gif"/><Relationship Id="rId5" Type="http://schemas.openxmlformats.org/officeDocument/2006/relationships/hyperlink" Target="https://docs.google.com/document/d/1n_0q8mB1ollyrMu_dy8Z-kHU7nJkxRViYdZGYtAL1Q8/edit" TargetMode="External"/><Relationship Id="rId6"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32.png"/><Relationship Id="rId4" Type="http://schemas.openxmlformats.org/officeDocument/2006/relationships/image" Target="../media/image26.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hyperlink" Target="http://www.youtube.com/watch?v=ZSk26JztY_I" TargetMode="External"/><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 Id="rId3" Type="http://schemas.openxmlformats.org/officeDocument/2006/relationships/image" Target="../media/image8.jp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11.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image" Target="../media/image16.png"/><Relationship Id="rId5"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 Id="rId3" Type="http://schemas.openxmlformats.org/officeDocument/2006/relationships/image" Target="../media/image17.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16"/>
          <p:cNvPicPr preferRelativeResize="0"/>
          <p:nvPr/>
        </p:nvPicPr>
        <p:blipFill rotWithShape="1">
          <a:blip r:embed="rId3">
            <a:alphaModFix/>
          </a:blip>
          <a:srcRect b="32764" l="0" r="0" t="0"/>
          <a:stretch/>
        </p:blipFill>
        <p:spPr>
          <a:xfrm>
            <a:off x="292875" y="1331400"/>
            <a:ext cx="8558251" cy="1494700"/>
          </a:xfrm>
          <a:prstGeom prst="rect">
            <a:avLst/>
          </a:prstGeom>
          <a:noFill/>
          <a:ln>
            <a:noFill/>
          </a:ln>
        </p:spPr>
      </p:pic>
      <p:pic>
        <p:nvPicPr>
          <p:cNvPr id="195" name="Google Shape;195;p16"/>
          <p:cNvPicPr preferRelativeResize="0"/>
          <p:nvPr/>
        </p:nvPicPr>
        <p:blipFill>
          <a:blip r:embed="rId4">
            <a:alphaModFix/>
          </a:blip>
          <a:stretch>
            <a:fillRect/>
          </a:stretch>
        </p:blipFill>
        <p:spPr>
          <a:xfrm>
            <a:off x="1398650" y="3278275"/>
            <a:ext cx="2503175" cy="2503175"/>
          </a:xfrm>
          <a:prstGeom prst="rect">
            <a:avLst/>
          </a:prstGeom>
          <a:noFill/>
          <a:ln>
            <a:noFill/>
          </a:ln>
        </p:spPr>
      </p:pic>
      <p:pic>
        <p:nvPicPr>
          <p:cNvPr id="196" name="Google Shape;196;p16"/>
          <p:cNvPicPr preferRelativeResize="0"/>
          <p:nvPr/>
        </p:nvPicPr>
        <p:blipFill>
          <a:blip r:embed="rId5">
            <a:alphaModFix/>
          </a:blip>
          <a:stretch>
            <a:fillRect/>
          </a:stretch>
        </p:blipFill>
        <p:spPr>
          <a:xfrm flipH="1">
            <a:off x="5174350" y="2942725"/>
            <a:ext cx="2777603" cy="2838725"/>
          </a:xfrm>
          <a:prstGeom prst="rect">
            <a:avLst/>
          </a:prstGeom>
          <a:noFill/>
          <a:ln>
            <a:noFill/>
          </a:ln>
        </p:spPr>
      </p:pic>
      <p:pic>
        <p:nvPicPr>
          <p:cNvPr id="197" name="Google Shape;197;p16"/>
          <p:cNvPicPr preferRelativeResize="0"/>
          <p:nvPr/>
        </p:nvPicPr>
        <p:blipFill>
          <a:blip r:embed="rId6">
            <a:alphaModFix/>
          </a:blip>
          <a:stretch>
            <a:fillRect/>
          </a:stretch>
        </p:blipFill>
        <p:spPr>
          <a:xfrm>
            <a:off x="3544100" y="2882400"/>
            <a:ext cx="1905000" cy="1905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25"/>
          <p:cNvSpPr txBox="1"/>
          <p:nvPr>
            <p:ph idx="4294967295" type="title"/>
          </p:nvPr>
        </p:nvSpPr>
        <p:spPr>
          <a:xfrm>
            <a:off x="1143000" y="271625"/>
            <a:ext cx="7555800" cy="11430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sz="4800">
                <a:solidFill>
                  <a:schemeClr val="dk2"/>
                </a:solidFill>
                <a:latin typeface="Oswald"/>
                <a:ea typeface="Oswald"/>
                <a:cs typeface="Oswald"/>
                <a:sym typeface="Oswald"/>
              </a:rPr>
              <a:t>Thawing </a:t>
            </a:r>
            <a:r>
              <a:rPr lang="en-US" sz="4800">
                <a:solidFill>
                  <a:srgbClr val="000000"/>
                </a:solidFill>
                <a:latin typeface="Oswald"/>
                <a:ea typeface="Oswald"/>
                <a:cs typeface="Oswald"/>
                <a:sym typeface="Oswald"/>
              </a:rPr>
              <a:t>TCS</a:t>
            </a:r>
            <a:r>
              <a:rPr lang="en-US" sz="4800">
                <a:solidFill>
                  <a:schemeClr val="dk2"/>
                </a:solidFill>
                <a:latin typeface="Oswald"/>
                <a:ea typeface="Oswald"/>
                <a:cs typeface="Oswald"/>
                <a:sym typeface="Oswald"/>
              </a:rPr>
              <a:t> Foods </a:t>
            </a:r>
            <a:br>
              <a:rPr lang="en-US" sz="4800">
                <a:solidFill>
                  <a:schemeClr val="dk2"/>
                </a:solidFill>
                <a:latin typeface="Oswald"/>
                <a:ea typeface="Oswald"/>
                <a:cs typeface="Oswald"/>
                <a:sym typeface="Oswald"/>
              </a:rPr>
            </a:br>
            <a:r>
              <a:rPr lang="en-US" sz="2400">
                <a:solidFill>
                  <a:schemeClr val="dk2"/>
                </a:solidFill>
                <a:latin typeface="Oswald"/>
                <a:ea typeface="Oswald"/>
                <a:cs typeface="Oswald"/>
                <a:sym typeface="Oswald"/>
              </a:rPr>
              <a:t>   </a:t>
            </a:r>
            <a:r>
              <a:rPr lang="en-US" sz="2400">
                <a:solidFill>
                  <a:srgbClr val="000000"/>
                </a:solidFill>
                <a:latin typeface="Oswald"/>
                <a:ea typeface="Oswald"/>
                <a:cs typeface="Oswald"/>
                <a:sym typeface="Oswald"/>
              </a:rPr>
              <a:t>T</a:t>
            </a:r>
            <a:r>
              <a:rPr lang="en-US" sz="2400">
                <a:solidFill>
                  <a:schemeClr val="dk2"/>
                </a:solidFill>
                <a:latin typeface="Oswald"/>
                <a:ea typeface="Oswald"/>
                <a:cs typeface="Oswald"/>
                <a:sym typeface="Oswald"/>
              </a:rPr>
              <a:t>emperature </a:t>
            </a:r>
            <a:r>
              <a:rPr lang="en-US" sz="2400">
                <a:solidFill>
                  <a:srgbClr val="000000"/>
                </a:solidFill>
                <a:latin typeface="Oswald"/>
                <a:ea typeface="Oswald"/>
                <a:cs typeface="Oswald"/>
                <a:sym typeface="Oswald"/>
              </a:rPr>
              <a:t>C</a:t>
            </a:r>
            <a:r>
              <a:rPr lang="en-US" sz="2400">
                <a:solidFill>
                  <a:schemeClr val="dk2"/>
                </a:solidFill>
                <a:latin typeface="Oswald"/>
                <a:ea typeface="Oswald"/>
                <a:cs typeface="Oswald"/>
                <a:sym typeface="Oswald"/>
              </a:rPr>
              <a:t>ontrolled for </a:t>
            </a:r>
            <a:r>
              <a:rPr lang="en-US" sz="2400">
                <a:solidFill>
                  <a:srgbClr val="000000"/>
                </a:solidFill>
                <a:latin typeface="Oswald"/>
                <a:ea typeface="Oswald"/>
                <a:cs typeface="Oswald"/>
                <a:sym typeface="Oswald"/>
              </a:rPr>
              <a:t>S</a:t>
            </a:r>
            <a:r>
              <a:rPr lang="en-US" sz="2400">
                <a:solidFill>
                  <a:schemeClr val="dk2"/>
                </a:solidFill>
                <a:latin typeface="Oswald"/>
                <a:ea typeface="Oswald"/>
                <a:cs typeface="Oswald"/>
                <a:sym typeface="Oswald"/>
              </a:rPr>
              <a:t>afety</a:t>
            </a:r>
            <a:endParaRPr sz="2400">
              <a:latin typeface="Oswald"/>
              <a:ea typeface="Oswald"/>
              <a:cs typeface="Oswald"/>
              <a:sym typeface="Oswald"/>
            </a:endParaRPr>
          </a:p>
        </p:txBody>
      </p:sp>
      <p:sp>
        <p:nvSpPr>
          <p:cNvPr id="263" name="Google Shape;263;p25"/>
          <p:cNvSpPr txBox="1"/>
          <p:nvPr>
            <p:ph idx="4294967295" type="body"/>
          </p:nvPr>
        </p:nvSpPr>
        <p:spPr>
          <a:xfrm>
            <a:off x="1385025" y="1600200"/>
            <a:ext cx="78279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0" lang="en-US" sz="3600" u="none" cap="none" strike="noStrike">
                <a:solidFill>
                  <a:schemeClr val="dk1"/>
                </a:solidFill>
                <a:latin typeface="Oswald"/>
                <a:ea typeface="Oswald"/>
                <a:cs typeface="Oswald"/>
                <a:sym typeface="Oswald"/>
              </a:rPr>
              <a:t>Best thawed in</a:t>
            </a:r>
            <a:r>
              <a:rPr lang="en-US" sz="3600">
                <a:latin typeface="Oswald"/>
                <a:ea typeface="Oswald"/>
                <a:cs typeface="Oswald"/>
                <a:sym typeface="Oswald"/>
              </a:rPr>
              <a:t>…</a:t>
            </a:r>
            <a:endParaRPr i="0" sz="3600" u="none" cap="none" strike="noStrike">
              <a:solidFill>
                <a:schemeClr val="dk1"/>
              </a:solidFill>
              <a:latin typeface="Oswald"/>
              <a:ea typeface="Oswald"/>
              <a:cs typeface="Oswald"/>
              <a:sym typeface="Oswald"/>
            </a:endParaRPr>
          </a:p>
          <a:p>
            <a:pPr indent="0" lvl="0" marL="0" marR="0" rtl="0" algn="ctr">
              <a:spcBef>
                <a:spcPts val="0"/>
              </a:spcBef>
              <a:spcAft>
                <a:spcPts val="0"/>
              </a:spcAft>
              <a:buNone/>
            </a:pPr>
            <a:r>
              <a:rPr i="0" lang="en-US" sz="4800" u="none" cap="none" strike="noStrike">
                <a:solidFill>
                  <a:schemeClr val="dk1"/>
                </a:solidFill>
                <a:latin typeface="Oswald"/>
                <a:ea typeface="Oswald"/>
                <a:cs typeface="Oswald"/>
                <a:sym typeface="Oswald"/>
              </a:rPr>
              <a:t>refrigerator</a:t>
            </a:r>
            <a:r>
              <a:rPr i="0" lang="en-US" sz="3600" u="none" cap="none" strike="noStrike">
                <a:solidFill>
                  <a:schemeClr val="dk1"/>
                </a:solidFill>
                <a:latin typeface="Oswald"/>
                <a:ea typeface="Oswald"/>
                <a:cs typeface="Oswald"/>
                <a:sym typeface="Oswald"/>
              </a:rPr>
              <a:t> </a:t>
            </a:r>
            <a:r>
              <a:rPr i="1" lang="en-US" sz="3600" u="none" cap="none" strike="noStrike">
                <a:solidFill>
                  <a:schemeClr val="dk1"/>
                </a:solidFill>
                <a:latin typeface="Oswald"/>
                <a:ea typeface="Oswald"/>
                <a:cs typeface="Oswald"/>
                <a:sym typeface="Oswald"/>
              </a:rPr>
              <a:t>or </a:t>
            </a:r>
            <a:endParaRPr i="1" sz="3600" u="none" cap="none" strike="noStrike">
              <a:solidFill>
                <a:schemeClr val="dk1"/>
              </a:solidFill>
              <a:latin typeface="Oswald"/>
              <a:ea typeface="Oswald"/>
              <a:cs typeface="Oswald"/>
              <a:sym typeface="Oswald"/>
            </a:endParaRPr>
          </a:p>
          <a:p>
            <a:pPr indent="0" lvl="0" marL="0" marR="0" rtl="0" algn="ctr">
              <a:spcBef>
                <a:spcPts val="0"/>
              </a:spcBef>
              <a:spcAft>
                <a:spcPts val="0"/>
              </a:spcAft>
              <a:buNone/>
            </a:pPr>
            <a:r>
              <a:rPr i="0" lang="en-US" sz="4800" u="none" cap="none" strike="noStrike">
                <a:solidFill>
                  <a:schemeClr val="dk1"/>
                </a:solidFill>
                <a:latin typeface="Oswald"/>
                <a:ea typeface="Oswald"/>
                <a:cs typeface="Oswald"/>
                <a:sym typeface="Oswald"/>
              </a:rPr>
              <a:t>under cold, running water</a:t>
            </a:r>
            <a:endParaRPr sz="4800">
              <a:latin typeface="Oswald"/>
              <a:ea typeface="Oswald"/>
              <a:cs typeface="Oswald"/>
              <a:sym typeface="Oswald"/>
            </a:endParaRPr>
          </a:p>
          <a:p>
            <a:pPr indent="-285750" lvl="1" marL="742950" marR="0" rtl="0" algn="l">
              <a:spcBef>
                <a:spcPts val="500"/>
              </a:spcBef>
              <a:spcAft>
                <a:spcPts val="0"/>
              </a:spcAft>
              <a:buClr>
                <a:schemeClr val="accent2"/>
              </a:buClr>
              <a:buFont typeface="Noto Symbol"/>
              <a:buNone/>
            </a:pPr>
            <a:r>
              <a:t/>
            </a:r>
            <a:endParaRPr i="0" sz="2500" u="none" cap="none" strike="noStrike">
              <a:solidFill>
                <a:schemeClr val="dk1"/>
              </a:solidFill>
              <a:latin typeface="Oswald"/>
              <a:ea typeface="Oswald"/>
              <a:cs typeface="Oswald"/>
              <a:sym typeface="Oswald"/>
            </a:endParaRPr>
          </a:p>
          <a:p>
            <a:pPr indent="0" lvl="0" marL="342900" marR="0" rtl="0" algn="l">
              <a:lnSpc>
                <a:spcPct val="100000"/>
              </a:lnSpc>
              <a:spcBef>
                <a:spcPts val="500"/>
              </a:spcBef>
              <a:spcAft>
                <a:spcPts val="0"/>
              </a:spcAft>
              <a:buNone/>
            </a:pPr>
            <a:r>
              <a:t/>
            </a:r>
            <a:endParaRPr i="0" sz="1900" u="none" cap="none" strike="noStrike">
              <a:solidFill>
                <a:schemeClr val="dk1"/>
              </a:solidFill>
              <a:latin typeface="Oswald"/>
              <a:ea typeface="Oswald"/>
              <a:cs typeface="Oswald"/>
              <a:sym typeface="Oswald"/>
            </a:endParaRPr>
          </a:p>
        </p:txBody>
      </p:sp>
      <p:pic>
        <p:nvPicPr>
          <p:cNvPr id="264" name="Google Shape;264;p25"/>
          <p:cNvPicPr preferRelativeResize="0"/>
          <p:nvPr/>
        </p:nvPicPr>
        <p:blipFill>
          <a:blip r:embed="rId3">
            <a:alphaModFix/>
          </a:blip>
          <a:stretch>
            <a:fillRect/>
          </a:stretch>
        </p:blipFill>
        <p:spPr>
          <a:xfrm>
            <a:off x="2651425" y="3433175"/>
            <a:ext cx="1431875" cy="1431875"/>
          </a:xfrm>
          <a:prstGeom prst="rect">
            <a:avLst/>
          </a:prstGeom>
          <a:noFill/>
          <a:ln>
            <a:noFill/>
          </a:ln>
        </p:spPr>
      </p:pic>
      <p:pic>
        <p:nvPicPr>
          <p:cNvPr id="265" name="Google Shape;265;p25"/>
          <p:cNvPicPr preferRelativeResize="0"/>
          <p:nvPr/>
        </p:nvPicPr>
        <p:blipFill>
          <a:blip r:embed="rId4">
            <a:alphaModFix/>
          </a:blip>
          <a:stretch>
            <a:fillRect/>
          </a:stretch>
        </p:blipFill>
        <p:spPr>
          <a:xfrm>
            <a:off x="2651423" y="5032510"/>
            <a:ext cx="1494700" cy="1658064"/>
          </a:xfrm>
          <a:prstGeom prst="rect">
            <a:avLst/>
          </a:prstGeom>
          <a:noFill/>
          <a:ln>
            <a:noFill/>
          </a:ln>
        </p:spPr>
      </p:pic>
      <p:pic>
        <p:nvPicPr>
          <p:cNvPr id="266" name="Google Shape;266;p25"/>
          <p:cNvPicPr preferRelativeResize="0"/>
          <p:nvPr/>
        </p:nvPicPr>
        <p:blipFill rotWithShape="1">
          <a:blip r:embed="rId5">
            <a:alphaModFix/>
          </a:blip>
          <a:srcRect b="16785" l="22164" r="29560" t="0"/>
          <a:stretch/>
        </p:blipFill>
        <p:spPr>
          <a:xfrm>
            <a:off x="4400350" y="4299900"/>
            <a:ext cx="2461851" cy="23906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0" st="0"/>
                                            </p:txEl>
                                          </p:spTgt>
                                        </p:tgtEl>
                                        <p:attrNameLst>
                                          <p:attrName>style.visibility</p:attrName>
                                        </p:attrNameLst>
                                      </p:cBhvr>
                                      <p:to>
                                        <p:strVal val="visible"/>
                                      </p:to>
                                    </p:set>
                                    <p:animEffect filter="fade" transition="in">
                                      <p:cBhvr>
                                        <p:cTn dur="1000"/>
                                        <p:tgtEl>
                                          <p:spTgt spid="26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1" st="1"/>
                                            </p:txEl>
                                          </p:spTgt>
                                        </p:tgtEl>
                                        <p:attrNameLst>
                                          <p:attrName>style.visibility</p:attrName>
                                        </p:attrNameLst>
                                      </p:cBhvr>
                                      <p:to>
                                        <p:strVal val="visible"/>
                                      </p:to>
                                    </p:set>
                                    <p:animEffect filter="fade" transition="in">
                                      <p:cBhvr>
                                        <p:cTn dur="1000"/>
                                        <p:tgtEl>
                                          <p:spTgt spid="26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2" st="2"/>
                                            </p:txEl>
                                          </p:spTgt>
                                        </p:tgtEl>
                                        <p:attrNameLst>
                                          <p:attrName>style.visibility</p:attrName>
                                        </p:attrNameLst>
                                      </p:cBhvr>
                                      <p:to>
                                        <p:strVal val="visible"/>
                                      </p:to>
                                    </p:set>
                                    <p:animEffect filter="fade" transition="in">
                                      <p:cBhvr>
                                        <p:cTn dur="1000"/>
                                        <p:tgtEl>
                                          <p:spTgt spid="26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3" st="3"/>
                                            </p:txEl>
                                          </p:spTgt>
                                        </p:tgtEl>
                                        <p:attrNameLst>
                                          <p:attrName>style.visibility</p:attrName>
                                        </p:attrNameLst>
                                      </p:cBhvr>
                                      <p:to>
                                        <p:strVal val="visible"/>
                                      </p:to>
                                    </p:set>
                                    <p:animEffect filter="fade" transition="in">
                                      <p:cBhvr>
                                        <p:cTn dur="1000"/>
                                        <p:tgtEl>
                                          <p:spTgt spid="26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4" st="4"/>
                                            </p:txEl>
                                          </p:spTgt>
                                        </p:tgtEl>
                                        <p:attrNameLst>
                                          <p:attrName>style.visibility</p:attrName>
                                        </p:attrNameLst>
                                      </p:cBhvr>
                                      <p:to>
                                        <p:strVal val="visible"/>
                                      </p:to>
                                    </p:set>
                                    <p:animEffect filter="fade" transition="in">
                                      <p:cBhvr>
                                        <p:cTn dur="1000"/>
                                        <p:tgtEl>
                                          <p:spTgt spid="263">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26"/>
          <p:cNvSpPr txBox="1"/>
          <p:nvPr>
            <p:ph idx="4294967295" type="body"/>
          </p:nvPr>
        </p:nvSpPr>
        <p:spPr>
          <a:xfrm>
            <a:off x="590550" y="1337900"/>
            <a:ext cx="8093100" cy="500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sz="3000">
                <a:solidFill>
                  <a:srgbClr val="212121"/>
                </a:solidFill>
                <a:latin typeface="Overlock"/>
                <a:ea typeface="Overlock"/>
                <a:cs typeface="Overlock"/>
                <a:sym typeface="Overlock"/>
              </a:rPr>
              <a:t>Working with raw chicken or other </a:t>
            </a:r>
            <a:br>
              <a:rPr b="1" lang="en-US" sz="3000">
                <a:solidFill>
                  <a:srgbClr val="212121"/>
                </a:solidFill>
                <a:latin typeface="Overlock"/>
                <a:ea typeface="Overlock"/>
                <a:cs typeface="Overlock"/>
                <a:sym typeface="Overlock"/>
              </a:rPr>
            </a:br>
            <a:r>
              <a:rPr b="1" lang="en-US" sz="3000">
                <a:solidFill>
                  <a:srgbClr val="212121"/>
                </a:solidFill>
                <a:latin typeface="Overlock"/>
                <a:ea typeface="Overlock"/>
                <a:cs typeface="Overlock"/>
                <a:sym typeface="Overlock"/>
              </a:rPr>
              <a:t>TCS foods- wear GLOVES</a:t>
            </a:r>
            <a:br>
              <a:rPr b="1" lang="en-US" sz="2400">
                <a:solidFill>
                  <a:srgbClr val="212121"/>
                </a:solidFill>
                <a:latin typeface="Overlock"/>
                <a:ea typeface="Overlock"/>
                <a:cs typeface="Overlock"/>
                <a:sym typeface="Overlock"/>
              </a:rPr>
            </a:br>
            <a:endParaRPr b="1" i="1" sz="1400" u="sng">
              <a:solidFill>
                <a:srgbClr val="212121"/>
              </a:solidFill>
              <a:latin typeface="Overlock"/>
              <a:ea typeface="Overlock"/>
              <a:cs typeface="Overlock"/>
              <a:sym typeface="Overlock"/>
            </a:endParaRPr>
          </a:p>
          <a:p>
            <a:pPr indent="0" lvl="0" marL="0" rtl="0" algn="l">
              <a:spcBef>
                <a:spcPts val="0"/>
              </a:spcBef>
              <a:spcAft>
                <a:spcPts val="0"/>
              </a:spcAft>
              <a:buNone/>
            </a:pPr>
            <a:r>
              <a:t/>
            </a:r>
            <a:endParaRPr b="1" i="1" sz="1400" u="sng">
              <a:solidFill>
                <a:srgbClr val="212121"/>
              </a:solidFill>
              <a:latin typeface="Overlock"/>
              <a:ea typeface="Overlock"/>
              <a:cs typeface="Overlock"/>
              <a:sym typeface="Overlock"/>
            </a:endParaRPr>
          </a:p>
          <a:p>
            <a:pPr indent="0" lvl="0" marL="0" rtl="0" algn="l">
              <a:spcBef>
                <a:spcPts val="0"/>
              </a:spcBef>
              <a:spcAft>
                <a:spcPts val="0"/>
              </a:spcAft>
              <a:buNone/>
            </a:pPr>
            <a:r>
              <a:rPr b="1" i="1" lang="en-US" sz="1400" u="sng">
                <a:solidFill>
                  <a:srgbClr val="212121"/>
                </a:solidFill>
                <a:latin typeface="Overlock"/>
                <a:ea typeface="Overlock"/>
                <a:cs typeface="Overlock"/>
                <a:sym typeface="Overlock"/>
              </a:rPr>
              <a:t>If </a:t>
            </a:r>
            <a:r>
              <a:rPr b="1" lang="en-US" sz="1400">
                <a:solidFill>
                  <a:srgbClr val="212121"/>
                </a:solidFill>
                <a:latin typeface="Overlock"/>
                <a:ea typeface="Overlock"/>
                <a:cs typeface="Overlock"/>
                <a:sym typeface="Overlock"/>
              </a:rPr>
              <a:t>using frozen chicken breast: Place 2 frozen chicken breasts on a plate in the microwave</a:t>
            </a:r>
            <a:endParaRPr b="1" sz="1400">
              <a:solidFill>
                <a:srgbClr val="212121"/>
              </a:solidFill>
              <a:latin typeface="Overlock"/>
              <a:ea typeface="Overlock"/>
              <a:cs typeface="Overlock"/>
              <a:sym typeface="Overlock"/>
            </a:endParaRPr>
          </a:p>
          <a:p>
            <a:pPr indent="-304800" lvl="1" marL="914400" rtl="0" algn="l">
              <a:spcBef>
                <a:spcPts val="0"/>
              </a:spcBef>
              <a:spcAft>
                <a:spcPts val="0"/>
              </a:spcAft>
              <a:buClr>
                <a:srgbClr val="212121"/>
              </a:buClr>
              <a:buSzPts val="1200"/>
              <a:buFont typeface="Overlock"/>
              <a:buChar char="•"/>
            </a:pPr>
            <a:r>
              <a:rPr b="1" lang="en-US" sz="1400">
                <a:solidFill>
                  <a:srgbClr val="212121"/>
                </a:solidFill>
                <a:latin typeface="Overlock"/>
                <a:ea typeface="Overlock"/>
                <a:cs typeface="Overlock"/>
                <a:sym typeface="Overlock"/>
              </a:rPr>
              <a:t>Hit </a:t>
            </a:r>
            <a:r>
              <a:rPr b="1" lang="en-US" sz="1400" u="sng">
                <a:solidFill>
                  <a:srgbClr val="FF0000"/>
                </a:solidFill>
                <a:latin typeface="Overlock"/>
                <a:ea typeface="Overlock"/>
                <a:cs typeface="Overlock"/>
                <a:sym typeface="Overlock"/>
              </a:rPr>
              <a:t>Auto-Defrost 1-0-START </a:t>
            </a:r>
            <a:r>
              <a:rPr b="1" lang="en-US" sz="1400">
                <a:solidFill>
                  <a:srgbClr val="000000"/>
                </a:solidFill>
                <a:latin typeface="Overlock"/>
                <a:ea typeface="Overlock"/>
                <a:cs typeface="Overlock"/>
                <a:sym typeface="Overlock"/>
              </a:rPr>
              <a:t>(or follow your microwave instructions)</a:t>
            </a:r>
            <a:br>
              <a:rPr b="1" lang="en-US" sz="2400">
                <a:solidFill>
                  <a:srgbClr val="212121"/>
                </a:solidFill>
                <a:latin typeface="Overlock"/>
                <a:ea typeface="Overlock"/>
                <a:cs typeface="Overlock"/>
                <a:sym typeface="Overlock"/>
              </a:rPr>
            </a:br>
            <a:endParaRPr b="1" sz="1000">
              <a:solidFill>
                <a:srgbClr val="212121"/>
              </a:solidFill>
              <a:latin typeface="Overlock"/>
              <a:ea typeface="Overlock"/>
              <a:cs typeface="Overlock"/>
              <a:sym typeface="Overlock"/>
            </a:endParaRPr>
          </a:p>
          <a:p>
            <a:pPr indent="0" lvl="0" marL="0" rtl="0" algn="ctr">
              <a:spcBef>
                <a:spcPts val="0"/>
              </a:spcBef>
              <a:spcAft>
                <a:spcPts val="0"/>
              </a:spcAft>
              <a:buNone/>
            </a:pPr>
            <a:br>
              <a:rPr b="1" lang="en-US" sz="1000">
                <a:solidFill>
                  <a:srgbClr val="212121"/>
                </a:solidFill>
                <a:latin typeface="Overlock"/>
                <a:ea typeface="Overlock"/>
                <a:cs typeface="Overlock"/>
                <a:sym typeface="Overlock"/>
              </a:rPr>
            </a:br>
            <a:r>
              <a:rPr lang="en-US" sz="4800" u="sng">
                <a:solidFill>
                  <a:schemeClr val="accent5"/>
                </a:solidFill>
                <a:latin typeface="Oswald"/>
                <a:ea typeface="Oswald"/>
                <a:cs typeface="Oswald"/>
                <a:sym typeface="Oswald"/>
                <a:hlinkClick r:id="rId3">
                  <a:extLst>
                    <a:ext uri="{A12FA001-AC4F-418D-AE19-62706E023703}">
                      <ahyp:hlinkClr val="tx"/>
                    </a:ext>
                  </a:extLst>
                </a:hlinkClick>
              </a:rPr>
              <a:t>Cook poultry to</a:t>
            </a:r>
            <a:r>
              <a:rPr b="1" lang="en-US" sz="4800" u="sng">
                <a:solidFill>
                  <a:schemeClr val="accent5"/>
                </a:solidFill>
                <a:latin typeface="Oswald"/>
                <a:ea typeface="Oswald"/>
                <a:cs typeface="Oswald"/>
                <a:sym typeface="Oswald"/>
                <a:hlinkClick r:id="rId4">
                  <a:extLst>
                    <a:ext uri="{A12FA001-AC4F-418D-AE19-62706E023703}">
                      <ahyp:hlinkClr val="tx"/>
                    </a:ext>
                  </a:extLst>
                </a:hlinkClick>
              </a:rPr>
              <a:t> 165˚ F for </a:t>
            </a:r>
            <a:br>
              <a:rPr b="1" lang="en-US" sz="4800" u="sng">
                <a:solidFill>
                  <a:schemeClr val="accent5"/>
                </a:solidFill>
                <a:latin typeface="Oswald"/>
                <a:ea typeface="Oswald"/>
                <a:cs typeface="Oswald"/>
                <a:sym typeface="Oswald"/>
                <a:hlinkClick r:id="rId5">
                  <a:extLst>
                    <a:ext uri="{A12FA001-AC4F-418D-AE19-62706E023703}">
                      <ahyp:hlinkClr val="tx"/>
                    </a:ext>
                  </a:extLst>
                </a:hlinkClick>
              </a:rPr>
            </a:br>
            <a:r>
              <a:rPr b="1" lang="en-US" sz="4800" u="sng">
                <a:solidFill>
                  <a:schemeClr val="accent5"/>
                </a:solidFill>
                <a:latin typeface="Oswald"/>
                <a:ea typeface="Oswald"/>
                <a:cs typeface="Oswald"/>
                <a:sym typeface="Oswald"/>
                <a:hlinkClick r:id="rId6">
                  <a:extLst>
                    <a:ext uri="{A12FA001-AC4F-418D-AE19-62706E023703}">
                      <ahyp:hlinkClr val="tx"/>
                    </a:ext>
                  </a:extLst>
                </a:hlinkClick>
              </a:rPr>
              <a:t>15 seconds</a:t>
            </a:r>
            <a:r>
              <a:rPr b="1" lang="en-US" sz="4800">
                <a:latin typeface="Oswald"/>
                <a:ea typeface="Oswald"/>
                <a:cs typeface="Oswald"/>
                <a:sym typeface="Oswald"/>
              </a:rPr>
              <a:t> </a:t>
            </a:r>
            <a:br>
              <a:rPr b="1" lang="en-US" sz="2400">
                <a:solidFill>
                  <a:srgbClr val="FF0000"/>
                </a:solidFill>
                <a:latin typeface="Overlock"/>
                <a:ea typeface="Overlock"/>
                <a:cs typeface="Overlock"/>
                <a:sym typeface="Overlock"/>
              </a:rPr>
            </a:br>
            <a:endParaRPr b="1" sz="1000">
              <a:solidFill>
                <a:srgbClr val="FF0000"/>
              </a:solidFill>
              <a:latin typeface="Overlock"/>
              <a:ea typeface="Overlock"/>
              <a:cs typeface="Overlock"/>
              <a:sym typeface="Overlock"/>
            </a:endParaRPr>
          </a:p>
          <a:p>
            <a:pPr indent="0" lvl="0" marL="0" rtl="0" algn="ctr">
              <a:spcBef>
                <a:spcPts val="0"/>
              </a:spcBef>
              <a:spcAft>
                <a:spcPts val="0"/>
              </a:spcAft>
              <a:buClr>
                <a:schemeClr val="dk1"/>
              </a:buClr>
              <a:buSzPts val="1100"/>
              <a:buFont typeface="Arial"/>
              <a:buNone/>
            </a:pPr>
            <a:r>
              <a:t/>
            </a:r>
            <a:endParaRPr b="1" sz="1200">
              <a:solidFill>
                <a:srgbClr val="212121"/>
              </a:solidFill>
              <a:latin typeface="Overlock"/>
              <a:ea typeface="Overlock"/>
              <a:cs typeface="Overlock"/>
              <a:sym typeface="Overlock"/>
            </a:endParaRPr>
          </a:p>
          <a:p>
            <a:pPr indent="0" lvl="0" marL="0" rtl="0" algn="ctr">
              <a:spcBef>
                <a:spcPts val="0"/>
              </a:spcBef>
              <a:spcAft>
                <a:spcPts val="0"/>
              </a:spcAft>
              <a:buClr>
                <a:schemeClr val="dk1"/>
              </a:buClr>
              <a:buSzPts val="1100"/>
              <a:buFont typeface="Arial"/>
              <a:buNone/>
            </a:pPr>
            <a:r>
              <a:t/>
            </a:r>
            <a:endParaRPr b="1" sz="1200">
              <a:solidFill>
                <a:srgbClr val="212121"/>
              </a:solidFill>
              <a:latin typeface="Overlock"/>
              <a:ea typeface="Overlock"/>
              <a:cs typeface="Overlock"/>
              <a:sym typeface="Overlock"/>
            </a:endParaRPr>
          </a:p>
          <a:p>
            <a:pPr indent="0" lvl="0" marL="0" rtl="0" algn="ctr">
              <a:spcBef>
                <a:spcPts val="0"/>
              </a:spcBef>
              <a:spcAft>
                <a:spcPts val="0"/>
              </a:spcAft>
              <a:buClr>
                <a:schemeClr val="dk1"/>
              </a:buClr>
              <a:buSzPts val="1100"/>
              <a:buFont typeface="Arial"/>
              <a:buNone/>
            </a:pPr>
            <a:r>
              <a:t/>
            </a:r>
            <a:endParaRPr b="1" sz="1200">
              <a:solidFill>
                <a:srgbClr val="212121"/>
              </a:solidFill>
              <a:latin typeface="Overlock"/>
              <a:ea typeface="Overlock"/>
              <a:cs typeface="Overlock"/>
              <a:sym typeface="Overlock"/>
            </a:endParaRPr>
          </a:p>
          <a:p>
            <a:pPr indent="0" lvl="0" marL="0" rtl="0" algn="ctr">
              <a:spcBef>
                <a:spcPts val="0"/>
              </a:spcBef>
              <a:spcAft>
                <a:spcPts val="0"/>
              </a:spcAft>
              <a:buClr>
                <a:schemeClr val="dk1"/>
              </a:buClr>
              <a:buSzPts val="1100"/>
              <a:buFont typeface="Arial"/>
              <a:buNone/>
            </a:pPr>
            <a:r>
              <a:t/>
            </a:r>
            <a:endParaRPr b="1" sz="1200">
              <a:solidFill>
                <a:srgbClr val="212121"/>
              </a:solidFill>
              <a:latin typeface="Overlock"/>
              <a:ea typeface="Overlock"/>
              <a:cs typeface="Overlock"/>
              <a:sym typeface="Overlock"/>
            </a:endParaRPr>
          </a:p>
          <a:p>
            <a:pPr indent="0" lvl="0" marL="0" rtl="0" algn="ctr">
              <a:spcBef>
                <a:spcPts val="0"/>
              </a:spcBef>
              <a:spcAft>
                <a:spcPts val="0"/>
              </a:spcAft>
              <a:buClr>
                <a:schemeClr val="dk1"/>
              </a:buClr>
              <a:buSzPts val="1100"/>
              <a:buFont typeface="Arial"/>
              <a:buNone/>
            </a:pPr>
            <a:r>
              <a:t/>
            </a:r>
            <a:endParaRPr b="1" sz="1200">
              <a:solidFill>
                <a:srgbClr val="212121"/>
              </a:solidFill>
              <a:latin typeface="Overlock"/>
              <a:ea typeface="Overlock"/>
              <a:cs typeface="Overlock"/>
              <a:sym typeface="Overlock"/>
            </a:endParaRPr>
          </a:p>
          <a:p>
            <a:pPr indent="0" lvl="0" marL="0" rtl="0" algn="ctr">
              <a:spcBef>
                <a:spcPts val="0"/>
              </a:spcBef>
              <a:spcAft>
                <a:spcPts val="0"/>
              </a:spcAft>
              <a:buClr>
                <a:schemeClr val="dk1"/>
              </a:buClr>
              <a:buSzPts val="1100"/>
              <a:buFont typeface="Arial"/>
              <a:buNone/>
            </a:pPr>
            <a:r>
              <a:rPr b="1" lang="en-US" sz="3600">
                <a:solidFill>
                  <a:srgbClr val="212121"/>
                </a:solidFill>
                <a:latin typeface="Overlock"/>
                <a:ea typeface="Overlock"/>
                <a:cs typeface="Overlock"/>
                <a:sym typeface="Overlock"/>
              </a:rPr>
              <a:t>SANITIZE, SANITIZE, SANITIZE</a:t>
            </a:r>
            <a:endParaRPr b="1" sz="3600">
              <a:solidFill>
                <a:srgbClr val="212121"/>
              </a:solidFill>
              <a:latin typeface="Overlock"/>
              <a:ea typeface="Overlock"/>
              <a:cs typeface="Overlock"/>
              <a:sym typeface="Overlock"/>
            </a:endParaRPr>
          </a:p>
          <a:p>
            <a:pPr indent="0" lvl="0" marL="0" rtl="0" algn="l">
              <a:spcBef>
                <a:spcPts val="1000"/>
              </a:spcBef>
              <a:spcAft>
                <a:spcPts val="0"/>
              </a:spcAft>
              <a:buNone/>
            </a:pPr>
            <a:r>
              <a:t/>
            </a:r>
            <a:endParaRPr/>
          </a:p>
        </p:txBody>
      </p:sp>
      <p:pic>
        <p:nvPicPr>
          <p:cNvPr id="272" name="Google Shape;272;p26"/>
          <p:cNvPicPr preferRelativeResize="0"/>
          <p:nvPr/>
        </p:nvPicPr>
        <p:blipFill>
          <a:blip r:embed="rId7">
            <a:alphaModFix/>
          </a:blip>
          <a:stretch>
            <a:fillRect/>
          </a:stretch>
        </p:blipFill>
        <p:spPr>
          <a:xfrm>
            <a:off x="0" y="4886800"/>
            <a:ext cx="1720050" cy="1720050"/>
          </a:xfrm>
          <a:prstGeom prst="rect">
            <a:avLst/>
          </a:prstGeom>
          <a:noFill/>
          <a:ln>
            <a:noFill/>
          </a:ln>
        </p:spPr>
      </p:pic>
      <p:pic>
        <p:nvPicPr>
          <p:cNvPr id="273" name="Google Shape;273;p26"/>
          <p:cNvPicPr preferRelativeResize="0"/>
          <p:nvPr/>
        </p:nvPicPr>
        <p:blipFill>
          <a:blip r:embed="rId8">
            <a:alphaModFix/>
          </a:blip>
          <a:stretch>
            <a:fillRect/>
          </a:stretch>
        </p:blipFill>
        <p:spPr>
          <a:xfrm rot="-5400000">
            <a:off x="134398" y="3135648"/>
            <a:ext cx="1008600" cy="1008600"/>
          </a:xfrm>
          <a:prstGeom prst="rect">
            <a:avLst/>
          </a:prstGeom>
          <a:noFill/>
          <a:ln>
            <a:noFill/>
          </a:ln>
        </p:spPr>
      </p:pic>
      <p:pic>
        <p:nvPicPr>
          <p:cNvPr id="274" name="Google Shape;274;p26"/>
          <p:cNvPicPr preferRelativeResize="0"/>
          <p:nvPr/>
        </p:nvPicPr>
        <p:blipFill>
          <a:blip r:embed="rId9">
            <a:alphaModFix/>
          </a:blip>
          <a:stretch>
            <a:fillRect/>
          </a:stretch>
        </p:blipFill>
        <p:spPr>
          <a:xfrm>
            <a:off x="6394250" y="1223350"/>
            <a:ext cx="1720050" cy="1073407"/>
          </a:xfrm>
          <a:prstGeom prst="rect">
            <a:avLst/>
          </a:prstGeom>
          <a:noFill/>
          <a:ln>
            <a:noFill/>
          </a:ln>
        </p:spPr>
      </p:pic>
      <p:sp>
        <p:nvSpPr>
          <p:cNvPr id="275" name="Google Shape;275;p26"/>
          <p:cNvSpPr txBox="1"/>
          <p:nvPr>
            <p:ph idx="4294967295" type="title"/>
          </p:nvPr>
        </p:nvSpPr>
        <p:spPr>
          <a:xfrm>
            <a:off x="1143000" y="271625"/>
            <a:ext cx="7555800" cy="11430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sz="4800">
                <a:solidFill>
                  <a:schemeClr val="dk2"/>
                </a:solidFill>
                <a:latin typeface="Oswald"/>
                <a:ea typeface="Oswald"/>
                <a:cs typeface="Oswald"/>
                <a:sym typeface="Oswald"/>
              </a:rPr>
              <a:t>Working with</a:t>
            </a:r>
            <a:r>
              <a:rPr lang="en-US" sz="4800">
                <a:solidFill>
                  <a:schemeClr val="dk2"/>
                </a:solidFill>
                <a:latin typeface="Oswald"/>
                <a:ea typeface="Oswald"/>
                <a:cs typeface="Oswald"/>
                <a:sym typeface="Oswald"/>
              </a:rPr>
              <a:t> </a:t>
            </a:r>
            <a:r>
              <a:rPr lang="en-US" sz="4800">
                <a:solidFill>
                  <a:srgbClr val="000000"/>
                </a:solidFill>
                <a:latin typeface="Oswald"/>
                <a:ea typeface="Oswald"/>
                <a:cs typeface="Oswald"/>
                <a:sym typeface="Oswald"/>
              </a:rPr>
              <a:t>TCS</a:t>
            </a:r>
            <a:r>
              <a:rPr lang="en-US" sz="4800">
                <a:solidFill>
                  <a:schemeClr val="dk2"/>
                </a:solidFill>
                <a:latin typeface="Oswald"/>
                <a:ea typeface="Oswald"/>
                <a:cs typeface="Oswald"/>
                <a:sym typeface="Oswald"/>
              </a:rPr>
              <a:t> Foods </a:t>
            </a:r>
            <a:br>
              <a:rPr lang="en-US" sz="4800">
                <a:solidFill>
                  <a:schemeClr val="dk2"/>
                </a:solidFill>
                <a:latin typeface="Oswald"/>
                <a:ea typeface="Oswald"/>
                <a:cs typeface="Oswald"/>
                <a:sym typeface="Oswald"/>
              </a:rPr>
            </a:br>
            <a:r>
              <a:rPr lang="en-US" sz="2400">
                <a:solidFill>
                  <a:schemeClr val="dk2"/>
                </a:solidFill>
                <a:latin typeface="Oswald"/>
                <a:ea typeface="Oswald"/>
                <a:cs typeface="Oswald"/>
                <a:sym typeface="Oswald"/>
              </a:rPr>
              <a:t>   </a:t>
            </a:r>
            <a:r>
              <a:rPr lang="en-US" sz="2400">
                <a:solidFill>
                  <a:srgbClr val="000000"/>
                </a:solidFill>
                <a:latin typeface="Oswald"/>
                <a:ea typeface="Oswald"/>
                <a:cs typeface="Oswald"/>
                <a:sym typeface="Oswald"/>
              </a:rPr>
              <a:t>T</a:t>
            </a:r>
            <a:r>
              <a:rPr lang="en-US" sz="2400">
                <a:solidFill>
                  <a:schemeClr val="dk2"/>
                </a:solidFill>
                <a:latin typeface="Oswald"/>
                <a:ea typeface="Oswald"/>
                <a:cs typeface="Oswald"/>
                <a:sym typeface="Oswald"/>
              </a:rPr>
              <a:t>emperature </a:t>
            </a:r>
            <a:r>
              <a:rPr lang="en-US" sz="2400">
                <a:solidFill>
                  <a:srgbClr val="000000"/>
                </a:solidFill>
                <a:latin typeface="Oswald"/>
                <a:ea typeface="Oswald"/>
                <a:cs typeface="Oswald"/>
                <a:sym typeface="Oswald"/>
              </a:rPr>
              <a:t>C</a:t>
            </a:r>
            <a:r>
              <a:rPr lang="en-US" sz="2400">
                <a:solidFill>
                  <a:schemeClr val="dk2"/>
                </a:solidFill>
                <a:latin typeface="Oswald"/>
                <a:ea typeface="Oswald"/>
                <a:cs typeface="Oswald"/>
                <a:sym typeface="Oswald"/>
              </a:rPr>
              <a:t>ontrolled for </a:t>
            </a:r>
            <a:r>
              <a:rPr lang="en-US" sz="2400">
                <a:solidFill>
                  <a:srgbClr val="000000"/>
                </a:solidFill>
                <a:latin typeface="Oswald"/>
                <a:ea typeface="Oswald"/>
                <a:cs typeface="Oswald"/>
                <a:sym typeface="Oswald"/>
              </a:rPr>
              <a:t>S</a:t>
            </a:r>
            <a:r>
              <a:rPr lang="en-US" sz="2400">
                <a:solidFill>
                  <a:schemeClr val="dk2"/>
                </a:solidFill>
                <a:latin typeface="Oswald"/>
                <a:ea typeface="Oswald"/>
                <a:cs typeface="Oswald"/>
                <a:sym typeface="Oswald"/>
              </a:rPr>
              <a:t>afety</a:t>
            </a:r>
            <a:endParaRPr sz="2400">
              <a:latin typeface="Oswald"/>
              <a:ea typeface="Oswald"/>
              <a:cs typeface="Oswald"/>
              <a:sym typeface="Oswald"/>
            </a:endParaRPr>
          </a:p>
        </p:txBody>
      </p:sp>
      <p:pic>
        <p:nvPicPr>
          <p:cNvPr id="276" name="Google Shape;276;p26"/>
          <p:cNvPicPr preferRelativeResize="0"/>
          <p:nvPr/>
        </p:nvPicPr>
        <p:blipFill>
          <a:blip r:embed="rId8">
            <a:alphaModFix/>
          </a:blip>
          <a:stretch>
            <a:fillRect/>
          </a:stretch>
        </p:blipFill>
        <p:spPr>
          <a:xfrm flipH="1" rot="5400000">
            <a:off x="7675048" y="3336198"/>
            <a:ext cx="1008600" cy="1008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7"/>
          <p:cNvSpPr txBox="1"/>
          <p:nvPr>
            <p:ph idx="4294967295" type="title"/>
          </p:nvPr>
        </p:nvSpPr>
        <p:spPr>
          <a:xfrm>
            <a:off x="891802" y="573075"/>
            <a:ext cx="8485200" cy="11430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i="0" lang="en-US" sz="4800" u="none" cap="none" strike="noStrike">
                <a:solidFill>
                  <a:srgbClr val="852C6E"/>
                </a:solidFill>
                <a:latin typeface="Oswald"/>
                <a:ea typeface="Oswald"/>
                <a:cs typeface="Oswald"/>
                <a:sym typeface="Oswald"/>
              </a:rPr>
              <a:t>Preparation</a:t>
            </a:r>
            <a:endParaRPr sz="4800">
              <a:solidFill>
                <a:srgbClr val="852C6E"/>
              </a:solidFill>
              <a:latin typeface="Oswald"/>
              <a:ea typeface="Oswald"/>
              <a:cs typeface="Oswald"/>
              <a:sym typeface="Oswald"/>
            </a:endParaRPr>
          </a:p>
        </p:txBody>
      </p:sp>
      <p:sp>
        <p:nvSpPr>
          <p:cNvPr id="282" name="Google Shape;282;p27"/>
          <p:cNvSpPr txBox="1"/>
          <p:nvPr>
            <p:ph idx="4294967295" type="body"/>
          </p:nvPr>
        </p:nvSpPr>
        <p:spPr>
          <a:xfrm>
            <a:off x="477325" y="1939325"/>
            <a:ext cx="90747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500"/>
              </a:spcBef>
              <a:spcAft>
                <a:spcPts val="0"/>
              </a:spcAft>
              <a:buNone/>
            </a:pPr>
            <a:r>
              <a:rPr b="1" i="0" lang="en-US" sz="3000" u="none" cap="none" strike="noStrike">
                <a:solidFill>
                  <a:schemeClr val="dk1"/>
                </a:solidFill>
                <a:latin typeface="Oswald"/>
                <a:ea typeface="Oswald"/>
                <a:cs typeface="Oswald"/>
                <a:sym typeface="Oswald"/>
              </a:rPr>
              <a:t>Cooking Methods: </a:t>
            </a:r>
            <a:r>
              <a:rPr i="0" lang="en-US" sz="3000" u="sng" cap="none" strike="noStrike">
                <a:solidFill>
                  <a:schemeClr val="hlink"/>
                </a:solidFill>
                <a:latin typeface="Oswald"/>
                <a:ea typeface="Oswald"/>
                <a:cs typeface="Oswald"/>
                <a:sym typeface="Oswald"/>
                <a:hlinkClick r:id="rId3"/>
              </a:rPr>
              <a:t>Cook to</a:t>
            </a:r>
            <a:r>
              <a:rPr b="1" i="0" lang="en-US" sz="3000" u="sng" cap="none" strike="noStrike">
                <a:solidFill>
                  <a:schemeClr val="hlink"/>
                </a:solidFill>
                <a:latin typeface="Oswald"/>
                <a:ea typeface="Oswald"/>
                <a:cs typeface="Oswald"/>
                <a:sym typeface="Oswald"/>
                <a:hlinkClick r:id="rId4"/>
              </a:rPr>
              <a:t> 165˚ F for 15 seconds</a:t>
            </a:r>
            <a:r>
              <a:rPr b="1" lang="en-US" sz="3000">
                <a:latin typeface="Oswald"/>
                <a:ea typeface="Oswald"/>
                <a:cs typeface="Oswald"/>
                <a:sym typeface="Oswald"/>
              </a:rPr>
              <a:t> to prevent foodborne illness</a:t>
            </a:r>
            <a:br>
              <a:rPr b="1" i="0" lang="en-US" sz="3000" u="none" cap="none" strike="noStrike">
                <a:solidFill>
                  <a:schemeClr val="dk1"/>
                </a:solidFill>
                <a:latin typeface="Oswald"/>
                <a:ea typeface="Oswald"/>
                <a:cs typeface="Oswald"/>
                <a:sym typeface="Oswald"/>
              </a:rPr>
            </a:br>
            <a:endParaRPr b="1" sz="1100">
              <a:latin typeface="Oswald"/>
              <a:ea typeface="Oswald"/>
              <a:cs typeface="Oswald"/>
              <a:sym typeface="Oswald"/>
            </a:endParaRPr>
          </a:p>
          <a:p>
            <a:pPr indent="0" lvl="0" marL="342900" marR="0" rtl="0" algn="l">
              <a:spcBef>
                <a:spcPts val="440"/>
              </a:spcBef>
              <a:spcAft>
                <a:spcPts val="0"/>
              </a:spcAft>
              <a:buNone/>
            </a:pPr>
            <a:r>
              <a:rPr b="1" i="0" lang="en-US" sz="3000" u="none" cap="none" strike="noStrike">
                <a:solidFill>
                  <a:schemeClr val="dk1"/>
                </a:solidFill>
                <a:latin typeface="Oswald"/>
                <a:ea typeface="Oswald"/>
                <a:cs typeface="Oswald"/>
                <a:sym typeface="Oswald"/>
              </a:rPr>
              <a:t>Dry Heat: </a:t>
            </a:r>
            <a:r>
              <a:rPr i="0" lang="en-US" sz="3000" u="none" cap="none" strike="noStrike">
                <a:solidFill>
                  <a:schemeClr val="dk1"/>
                </a:solidFill>
                <a:latin typeface="Oswald"/>
                <a:ea typeface="Oswald"/>
                <a:cs typeface="Oswald"/>
                <a:sym typeface="Oswald"/>
              </a:rPr>
              <a:t> No water used (tender cuts)</a:t>
            </a:r>
            <a:endParaRPr sz="3000">
              <a:latin typeface="Oswald"/>
              <a:ea typeface="Oswald"/>
              <a:cs typeface="Oswald"/>
              <a:sym typeface="Oswald"/>
            </a:endParaRPr>
          </a:p>
          <a:p>
            <a:pPr indent="-334645" lvl="3" marL="1600200" marR="0" rtl="0" algn="l">
              <a:spcBef>
                <a:spcPts val="380"/>
              </a:spcBef>
              <a:spcAft>
                <a:spcPts val="0"/>
              </a:spcAft>
              <a:buClr>
                <a:schemeClr val="accent2"/>
              </a:buClr>
              <a:buSzPts val="3000"/>
              <a:buFont typeface="Oswald"/>
              <a:buChar char="●"/>
            </a:pPr>
            <a:r>
              <a:rPr i="0" lang="en-US" sz="3000" u="none" cap="none" strike="noStrike">
                <a:solidFill>
                  <a:schemeClr val="dk1"/>
                </a:solidFill>
                <a:latin typeface="Oswald"/>
                <a:ea typeface="Oswald"/>
                <a:cs typeface="Oswald"/>
                <a:sym typeface="Oswald"/>
              </a:rPr>
              <a:t>Examples: </a:t>
            </a:r>
            <a:r>
              <a:rPr i="0" lang="en-US" sz="2700" u="none" cap="none" strike="noStrike">
                <a:solidFill>
                  <a:schemeClr val="dk1"/>
                </a:solidFill>
                <a:latin typeface="Oswald"/>
                <a:ea typeface="Oswald"/>
                <a:cs typeface="Oswald"/>
                <a:sym typeface="Oswald"/>
              </a:rPr>
              <a:t> Grill, Broil, Sauté, Pan-Fry, Roast</a:t>
            </a:r>
            <a:br>
              <a:rPr i="0" lang="en-US" sz="3000" u="none" cap="none" strike="noStrike">
                <a:solidFill>
                  <a:schemeClr val="dk1"/>
                </a:solidFill>
                <a:latin typeface="Oswald"/>
                <a:ea typeface="Oswald"/>
                <a:cs typeface="Oswald"/>
                <a:sym typeface="Oswald"/>
              </a:rPr>
            </a:br>
            <a:endParaRPr sz="700">
              <a:latin typeface="Oswald"/>
              <a:ea typeface="Oswald"/>
              <a:cs typeface="Oswald"/>
              <a:sym typeface="Oswald"/>
            </a:endParaRPr>
          </a:p>
          <a:p>
            <a:pPr indent="0" lvl="0" marL="342900" marR="0" rtl="0" algn="l">
              <a:spcBef>
                <a:spcPts val="440"/>
              </a:spcBef>
              <a:spcAft>
                <a:spcPts val="0"/>
              </a:spcAft>
              <a:buNone/>
            </a:pPr>
            <a:r>
              <a:rPr b="1" i="0" lang="en-US" sz="3000" u="none" cap="none" strike="noStrike">
                <a:solidFill>
                  <a:schemeClr val="dk1"/>
                </a:solidFill>
                <a:latin typeface="Oswald"/>
                <a:ea typeface="Oswald"/>
                <a:cs typeface="Oswald"/>
                <a:sym typeface="Oswald"/>
              </a:rPr>
              <a:t>Moist Heat: </a:t>
            </a:r>
            <a:r>
              <a:rPr i="0" lang="en-US" sz="3000" u="none" cap="none" strike="noStrike">
                <a:solidFill>
                  <a:schemeClr val="dk1"/>
                </a:solidFill>
                <a:latin typeface="Oswald"/>
                <a:ea typeface="Oswald"/>
                <a:cs typeface="Oswald"/>
                <a:sym typeface="Oswald"/>
              </a:rPr>
              <a:t> Water added</a:t>
            </a:r>
            <a:endParaRPr sz="3000">
              <a:latin typeface="Oswald"/>
              <a:ea typeface="Oswald"/>
              <a:cs typeface="Oswald"/>
              <a:sym typeface="Oswald"/>
            </a:endParaRPr>
          </a:p>
          <a:p>
            <a:pPr indent="-334645" lvl="3" marL="1600200" marR="0" rtl="0" algn="l">
              <a:spcBef>
                <a:spcPts val="380"/>
              </a:spcBef>
              <a:spcAft>
                <a:spcPts val="0"/>
              </a:spcAft>
              <a:buClr>
                <a:schemeClr val="accent2"/>
              </a:buClr>
              <a:buSzPts val="3000"/>
              <a:buFont typeface="Oswald"/>
              <a:buChar char="●"/>
            </a:pPr>
            <a:r>
              <a:rPr i="0" lang="en-US" sz="3000" u="none" cap="none" strike="noStrike">
                <a:solidFill>
                  <a:schemeClr val="dk1"/>
                </a:solidFill>
                <a:latin typeface="Oswald"/>
                <a:ea typeface="Oswald"/>
                <a:cs typeface="Oswald"/>
                <a:sym typeface="Oswald"/>
              </a:rPr>
              <a:t>Examples: </a:t>
            </a:r>
            <a:r>
              <a:rPr i="0" lang="en-US" sz="2700" u="none" cap="none" strike="noStrike">
                <a:solidFill>
                  <a:schemeClr val="dk1"/>
                </a:solidFill>
                <a:latin typeface="Oswald"/>
                <a:ea typeface="Oswald"/>
                <a:cs typeface="Oswald"/>
                <a:sym typeface="Oswald"/>
              </a:rPr>
              <a:t> Poach, Steam</a:t>
            </a:r>
            <a:br>
              <a:rPr i="0" lang="en-US" sz="3000" u="none" cap="none" strike="noStrike">
                <a:solidFill>
                  <a:schemeClr val="dk1"/>
                </a:solidFill>
                <a:latin typeface="Oswald"/>
                <a:ea typeface="Oswald"/>
                <a:cs typeface="Oswald"/>
                <a:sym typeface="Oswald"/>
              </a:rPr>
            </a:br>
            <a:endParaRPr sz="700">
              <a:latin typeface="Oswald"/>
              <a:ea typeface="Oswald"/>
              <a:cs typeface="Oswald"/>
              <a:sym typeface="Oswald"/>
            </a:endParaRPr>
          </a:p>
          <a:p>
            <a:pPr indent="0" lvl="0" marL="342900" marR="0" rtl="0" algn="l">
              <a:spcBef>
                <a:spcPts val="440"/>
              </a:spcBef>
              <a:spcAft>
                <a:spcPts val="0"/>
              </a:spcAft>
              <a:buNone/>
            </a:pPr>
            <a:r>
              <a:rPr b="1" i="0" lang="en-US" sz="3000" u="none" cap="none" strike="noStrike">
                <a:solidFill>
                  <a:schemeClr val="dk1"/>
                </a:solidFill>
                <a:latin typeface="Oswald"/>
                <a:ea typeface="Oswald"/>
                <a:cs typeface="Oswald"/>
                <a:sym typeface="Oswald"/>
              </a:rPr>
              <a:t>Combination Method: </a:t>
            </a:r>
            <a:r>
              <a:rPr i="0" lang="en-US" sz="3000" u="none" cap="none" strike="noStrike">
                <a:solidFill>
                  <a:schemeClr val="dk1"/>
                </a:solidFill>
                <a:latin typeface="Oswald"/>
                <a:ea typeface="Oswald"/>
                <a:cs typeface="Oswald"/>
                <a:sym typeface="Oswald"/>
              </a:rPr>
              <a:t>Uses dry and moist heat </a:t>
            </a:r>
            <a:endParaRPr i="0" sz="3000" u="none" cap="none" strike="noStrike">
              <a:solidFill>
                <a:schemeClr val="dk1"/>
              </a:solidFill>
              <a:latin typeface="Oswald"/>
              <a:ea typeface="Oswald"/>
              <a:cs typeface="Oswald"/>
              <a:sym typeface="Oswald"/>
            </a:endParaRPr>
          </a:p>
          <a:p>
            <a:pPr indent="-334645" lvl="3" marL="1600200" marR="0" rtl="0" algn="l">
              <a:spcBef>
                <a:spcPts val="380"/>
              </a:spcBef>
              <a:spcAft>
                <a:spcPts val="0"/>
              </a:spcAft>
              <a:buClr>
                <a:schemeClr val="accent2"/>
              </a:buClr>
              <a:buSzPts val="3000"/>
              <a:buFont typeface="Oswald"/>
              <a:buChar char="●"/>
            </a:pPr>
            <a:r>
              <a:rPr i="0" lang="en-US" sz="3000" u="none" cap="none" strike="noStrike">
                <a:solidFill>
                  <a:schemeClr val="dk1"/>
                </a:solidFill>
                <a:latin typeface="Oswald"/>
                <a:ea typeface="Oswald"/>
                <a:cs typeface="Oswald"/>
                <a:sym typeface="Oswald"/>
              </a:rPr>
              <a:t>Example:</a:t>
            </a:r>
            <a:r>
              <a:rPr i="0" lang="en-US" sz="2700" u="none" cap="none" strike="noStrike">
                <a:solidFill>
                  <a:schemeClr val="dk1"/>
                </a:solidFill>
                <a:latin typeface="Oswald"/>
                <a:ea typeface="Oswald"/>
                <a:cs typeface="Oswald"/>
                <a:sym typeface="Oswald"/>
              </a:rPr>
              <a:t> Braise, Stew</a:t>
            </a:r>
            <a:endParaRPr i="0" sz="2700" u="none" cap="none" strike="noStrike">
              <a:solidFill>
                <a:schemeClr val="dk1"/>
              </a:solidFill>
              <a:latin typeface="Oswald"/>
              <a:ea typeface="Oswald"/>
              <a:cs typeface="Oswald"/>
              <a:sym typeface="Oswald"/>
            </a:endParaRPr>
          </a:p>
        </p:txBody>
      </p:sp>
      <p:pic>
        <p:nvPicPr>
          <p:cNvPr id="283" name="Google Shape;283;p27"/>
          <p:cNvPicPr preferRelativeResize="0"/>
          <p:nvPr/>
        </p:nvPicPr>
        <p:blipFill>
          <a:blip r:embed="rId5">
            <a:alphaModFix/>
          </a:blip>
          <a:stretch>
            <a:fillRect/>
          </a:stretch>
        </p:blipFill>
        <p:spPr>
          <a:xfrm>
            <a:off x="6259425" y="1"/>
            <a:ext cx="2805500" cy="1579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xEl>
                                              <p:pRg end="0" st="0"/>
                                            </p:txEl>
                                          </p:spTgt>
                                        </p:tgtEl>
                                        <p:attrNameLst>
                                          <p:attrName>style.visibility</p:attrName>
                                        </p:attrNameLst>
                                      </p:cBhvr>
                                      <p:to>
                                        <p:strVal val="visible"/>
                                      </p:to>
                                    </p:set>
                                    <p:animEffect filter="fade" transition="in">
                                      <p:cBhvr>
                                        <p:cTn dur="1000"/>
                                        <p:tgtEl>
                                          <p:spTgt spid="28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xEl>
                                              <p:pRg end="1" st="1"/>
                                            </p:txEl>
                                          </p:spTgt>
                                        </p:tgtEl>
                                        <p:attrNameLst>
                                          <p:attrName>style.visibility</p:attrName>
                                        </p:attrNameLst>
                                      </p:cBhvr>
                                      <p:to>
                                        <p:strVal val="visible"/>
                                      </p:to>
                                    </p:set>
                                    <p:animEffect filter="fade" transition="in">
                                      <p:cBhvr>
                                        <p:cTn dur="1000"/>
                                        <p:tgtEl>
                                          <p:spTgt spid="28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xEl>
                                              <p:pRg end="2" st="2"/>
                                            </p:txEl>
                                          </p:spTgt>
                                        </p:tgtEl>
                                        <p:attrNameLst>
                                          <p:attrName>style.visibility</p:attrName>
                                        </p:attrNameLst>
                                      </p:cBhvr>
                                      <p:to>
                                        <p:strVal val="visible"/>
                                      </p:to>
                                    </p:set>
                                    <p:animEffect filter="fade" transition="in">
                                      <p:cBhvr>
                                        <p:cTn dur="1000"/>
                                        <p:tgtEl>
                                          <p:spTgt spid="28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xEl>
                                              <p:pRg end="3" st="3"/>
                                            </p:txEl>
                                          </p:spTgt>
                                        </p:tgtEl>
                                        <p:attrNameLst>
                                          <p:attrName>style.visibility</p:attrName>
                                        </p:attrNameLst>
                                      </p:cBhvr>
                                      <p:to>
                                        <p:strVal val="visible"/>
                                      </p:to>
                                    </p:set>
                                    <p:animEffect filter="fade" transition="in">
                                      <p:cBhvr>
                                        <p:cTn dur="1000"/>
                                        <p:tgtEl>
                                          <p:spTgt spid="28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xEl>
                                              <p:pRg end="4" st="4"/>
                                            </p:txEl>
                                          </p:spTgt>
                                        </p:tgtEl>
                                        <p:attrNameLst>
                                          <p:attrName>style.visibility</p:attrName>
                                        </p:attrNameLst>
                                      </p:cBhvr>
                                      <p:to>
                                        <p:strVal val="visible"/>
                                      </p:to>
                                    </p:set>
                                    <p:animEffect filter="fade" transition="in">
                                      <p:cBhvr>
                                        <p:cTn dur="1000"/>
                                        <p:tgtEl>
                                          <p:spTgt spid="28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xEl>
                                              <p:pRg end="5" st="5"/>
                                            </p:txEl>
                                          </p:spTgt>
                                        </p:tgtEl>
                                        <p:attrNameLst>
                                          <p:attrName>style.visibility</p:attrName>
                                        </p:attrNameLst>
                                      </p:cBhvr>
                                      <p:to>
                                        <p:strVal val="visible"/>
                                      </p:to>
                                    </p:set>
                                    <p:animEffect filter="fade" transition="in">
                                      <p:cBhvr>
                                        <p:cTn dur="1000"/>
                                        <p:tgtEl>
                                          <p:spTgt spid="28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xEl>
                                              <p:pRg end="6" st="6"/>
                                            </p:txEl>
                                          </p:spTgt>
                                        </p:tgtEl>
                                        <p:attrNameLst>
                                          <p:attrName>style.visibility</p:attrName>
                                        </p:attrNameLst>
                                      </p:cBhvr>
                                      <p:to>
                                        <p:strVal val="visible"/>
                                      </p:to>
                                    </p:set>
                                    <p:animEffect filter="fade" transition="in">
                                      <p:cBhvr>
                                        <p:cTn dur="1000"/>
                                        <p:tgtEl>
                                          <p:spTgt spid="282">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28"/>
          <p:cNvSpPr txBox="1"/>
          <p:nvPr>
            <p:ph type="ctrTitle"/>
          </p:nvPr>
        </p:nvSpPr>
        <p:spPr>
          <a:xfrm>
            <a:off x="1683100" y="1055075"/>
            <a:ext cx="5627100" cy="3994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rgbClr val="33CCFF"/>
                </a:solidFill>
                <a:latin typeface="Oswald"/>
                <a:ea typeface="Oswald"/>
                <a:cs typeface="Oswald"/>
                <a:sym typeface="Oswald"/>
              </a:rPr>
              <a:t>you </a:t>
            </a:r>
            <a:r>
              <a:rPr lang="en-US">
                <a:solidFill>
                  <a:srgbClr val="FC2B5C"/>
                </a:solidFill>
                <a:latin typeface="Oswald"/>
                <a:ea typeface="Oswald"/>
                <a:cs typeface="Oswald"/>
                <a:sym typeface="Oswald"/>
              </a:rPr>
              <a:t>learn</a:t>
            </a:r>
            <a:r>
              <a:rPr lang="en-US">
                <a:solidFill>
                  <a:srgbClr val="33CCFF"/>
                </a:solidFill>
                <a:latin typeface="Oswald"/>
                <a:ea typeface="Oswald"/>
                <a:cs typeface="Oswald"/>
                <a:sym typeface="Oswald"/>
              </a:rPr>
              <a:t> </a:t>
            </a:r>
            <a:endParaRPr>
              <a:solidFill>
                <a:srgbClr val="33CCFF"/>
              </a:solidFill>
              <a:latin typeface="Oswald"/>
              <a:ea typeface="Oswald"/>
              <a:cs typeface="Oswald"/>
              <a:sym typeface="Oswald"/>
            </a:endParaRPr>
          </a:p>
          <a:p>
            <a:pPr indent="0" lvl="0" marL="0" rtl="0" algn="ctr">
              <a:spcBef>
                <a:spcPts val="0"/>
              </a:spcBef>
              <a:spcAft>
                <a:spcPts val="0"/>
              </a:spcAft>
              <a:buNone/>
            </a:pPr>
            <a:r>
              <a:rPr lang="en-US">
                <a:solidFill>
                  <a:srgbClr val="FC2B5C"/>
                </a:solidFill>
                <a:latin typeface="Oswald"/>
                <a:ea typeface="Oswald"/>
                <a:cs typeface="Oswald"/>
                <a:sym typeface="Oswald"/>
              </a:rPr>
              <a:t>cooking </a:t>
            </a:r>
            <a:r>
              <a:rPr lang="en-US">
                <a:solidFill>
                  <a:srgbClr val="FC2B5C"/>
                </a:solidFill>
                <a:latin typeface="Oswald"/>
                <a:ea typeface="Oswald"/>
                <a:cs typeface="Oswald"/>
                <a:sym typeface="Oswald"/>
              </a:rPr>
              <a:t>techniques</a:t>
            </a:r>
            <a:r>
              <a:rPr lang="en-US">
                <a:solidFill>
                  <a:srgbClr val="33CCFF"/>
                </a:solidFill>
                <a:latin typeface="Oswald"/>
                <a:ea typeface="Oswald"/>
                <a:cs typeface="Oswald"/>
                <a:sym typeface="Oswald"/>
              </a:rPr>
              <a:t> </a:t>
            </a:r>
            <a:endParaRPr>
              <a:solidFill>
                <a:srgbClr val="33CCFF"/>
              </a:solidFill>
              <a:latin typeface="Oswald"/>
              <a:ea typeface="Oswald"/>
              <a:cs typeface="Oswald"/>
              <a:sym typeface="Oswald"/>
            </a:endParaRPr>
          </a:p>
          <a:p>
            <a:pPr indent="0" lvl="0" marL="0" rtl="0" algn="ctr">
              <a:spcBef>
                <a:spcPts val="0"/>
              </a:spcBef>
              <a:spcAft>
                <a:spcPts val="0"/>
              </a:spcAft>
              <a:buNone/>
            </a:pPr>
            <a:r>
              <a:rPr lang="en-US">
                <a:solidFill>
                  <a:srgbClr val="33CCFF"/>
                </a:solidFill>
                <a:latin typeface="Oswald"/>
                <a:ea typeface="Oswald"/>
                <a:cs typeface="Oswald"/>
                <a:sym typeface="Oswald"/>
              </a:rPr>
              <a:t>&amp; you </a:t>
            </a:r>
            <a:r>
              <a:rPr lang="en-US">
                <a:solidFill>
                  <a:srgbClr val="FC2B5C"/>
                </a:solidFill>
                <a:latin typeface="Oswald"/>
                <a:ea typeface="Oswald"/>
                <a:cs typeface="Oswald"/>
                <a:sym typeface="Oswald"/>
              </a:rPr>
              <a:t>KNOW</a:t>
            </a:r>
            <a:r>
              <a:rPr lang="en-US">
                <a:solidFill>
                  <a:srgbClr val="33CCFF"/>
                </a:solidFill>
                <a:latin typeface="Oswald"/>
                <a:ea typeface="Oswald"/>
                <a:cs typeface="Oswald"/>
                <a:sym typeface="Oswald"/>
              </a:rPr>
              <a:t> your </a:t>
            </a:r>
            <a:r>
              <a:rPr lang="en-US">
                <a:solidFill>
                  <a:srgbClr val="FC2B5C"/>
                </a:solidFill>
                <a:latin typeface="Oswald"/>
                <a:ea typeface="Oswald"/>
                <a:cs typeface="Oswald"/>
                <a:sym typeface="Oswald"/>
              </a:rPr>
              <a:t>ingredients</a:t>
            </a:r>
            <a:endParaRPr>
              <a:solidFill>
                <a:srgbClr val="FC2B5C"/>
              </a:solidFill>
              <a:latin typeface="Oswald"/>
              <a:ea typeface="Oswald"/>
              <a:cs typeface="Oswald"/>
              <a:sym typeface="Oswald"/>
            </a:endParaRPr>
          </a:p>
        </p:txBody>
      </p:sp>
      <p:sp>
        <p:nvSpPr>
          <p:cNvPr id="289" name="Google Shape;289;p28"/>
          <p:cNvSpPr txBox="1"/>
          <p:nvPr/>
        </p:nvSpPr>
        <p:spPr>
          <a:xfrm>
            <a:off x="2022150" y="741125"/>
            <a:ext cx="5099700" cy="85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solidFill>
                  <a:srgbClr val="7030A0"/>
                </a:solidFill>
                <a:latin typeface="Oswald"/>
                <a:ea typeface="Oswald"/>
                <a:cs typeface="Oswald"/>
                <a:sym typeface="Oswald"/>
              </a:rPr>
              <a:t>When you prepare it yourself,</a:t>
            </a:r>
            <a:endParaRPr sz="3600">
              <a:solidFill>
                <a:srgbClr val="7030A0"/>
              </a:solidFill>
              <a:latin typeface="Oswald"/>
              <a:ea typeface="Oswald"/>
              <a:cs typeface="Oswald"/>
              <a:sym typeface="Oswald"/>
            </a:endParaRPr>
          </a:p>
        </p:txBody>
      </p:sp>
      <p:sp>
        <p:nvSpPr>
          <p:cNvPr id="290" name="Google Shape;290;p28"/>
          <p:cNvSpPr txBox="1"/>
          <p:nvPr/>
        </p:nvSpPr>
        <p:spPr>
          <a:xfrm>
            <a:off x="5137225" y="5666475"/>
            <a:ext cx="2625000" cy="85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solidFill>
                  <a:srgbClr val="7030A0"/>
                </a:solidFill>
                <a:latin typeface="Oswald"/>
                <a:ea typeface="Oswald"/>
                <a:cs typeface="Oswald"/>
                <a:sym typeface="Oswald"/>
              </a:rPr>
              <a:t>unlike this</a:t>
            </a:r>
            <a:r>
              <a:rPr lang="en-US" sz="3600">
                <a:solidFill>
                  <a:srgbClr val="7030A0"/>
                </a:solidFill>
                <a:latin typeface="Oswald"/>
                <a:ea typeface="Oswald"/>
                <a:cs typeface="Oswald"/>
                <a:sym typeface="Oswald"/>
              </a:rPr>
              <a:t>...</a:t>
            </a:r>
            <a:r>
              <a:rPr lang="en-US" sz="3600">
                <a:solidFill>
                  <a:srgbClr val="7030A0"/>
                </a:solidFill>
                <a:latin typeface="Oswald"/>
                <a:ea typeface="Oswald"/>
                <a:cs typeface="Oswald"/>
                <a:sym typeface="Oswald"/>
              </a:rPr>
              <a:t>.</a:t>
            </a:r>
            <a:endParaRPr sz="3600">
              <a:solidFill>
                <a:srgbClr val="7030A0"/>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94" name="Shape 294"/>
        <p:cNvGrpSpPr/>
        <p:nvPr/>
      </p:nvGrpSpPr>
      <p:grpSpPr>
        <a:xfrm>
          <a:off x="0" y="0"/>
          <a:ext cx="0" cy="0"/>
          <a:chOff x="0" y="0"/>
          <a:chExt cx="0" cy="0"/>
        </a:xfrm>
      </p:grpSpPr>
      <p:pic>
        <p:nvPicPr>
          <p:cNvPr descr="If you’ve lived in the United States for the last 40 years, chances are high you’ve had a chicken nugget. They’ve long been a staple for families — Americans ate 2.3 billion servings of them in restaurants last year, according to The NPD Group.&#10;&#10;But Americans’ favorite processed meat could be losing favor with consumers — data shows that chicken nuggets are appearing on menus less often, and demand in restaurants declined from 2017 to 2018, according to NPD. Nuggets are even seen less often on the kids’ menu, where they’ve long been a mainstay for busy parents, according to Datassential. &#10;&#10;Consumer preferences might be changing for three reasons: health concerns, media attention and new competition.&#10;&#10;Chicken nuggets aren’t seen as the most wholesome protein option. When CNBC did an informal poll in New York’s Times Square, no one knew exactly what is in a chicken nugget. The products have also been at the center of bad press, including a debunked “pink slime” photo allegedly showing what nuggets are made of, and recent recalls.&#10;&#10;Nuggets are also considered a classic, which means that they’re not likely to benefit from any product innovation. &#10;&#10;Customers also may be buying more chicken strips. They’re seen as a more wholesome, grown-up version of chicken nuggets and are available more widely on menus. Restaurants have realized that customers are willing to pay a bit more for them, which means they have a higher profit margin.&#10;&#10;“I don’t really see how they’re going to make a comeback in the future because it’s not a product that most restaurants, especially in fast food, drive their innovation around,” said Dean Small, CEO of Synergy Restaurant Consultants. “Chicken nuggets are an incremental purchase, it’s like an add-on.”&#10;&#10;Chicken nuggets have become an American staple, especially among kids. However, due to recent controversy around the bite-sized snack, demand for nuggets in restaurants and grocery stores is flatlining.&#10;&#10;» Subscribe to CNBC: http://cnb.cx/SubscribeCNBC&#10;&#10;About CNBC: From 'Wall Street' to 'Main Street' to award winning original documentaries and Reality TV series, CNBC has you covered. Experience special sneak peeks of your favorite shows, exclusive video and more.&#10;&#10;Connect with CNBC News Online&#10;Get the latest news: http://www.cnbc.com/&#10;Follow CNBC on LinkedIn: https://cnb.cx/LinkedInCNBC&#10;Follow CNBC News on Facebook: http://cnb.cx/LikeCNBC&#10;Follow CNBC News on Twitter: http://cnb.cx/FollowCNBC&#10;Follow CNBC News on Google+: http://cnb.cx/PlusCNBC&#10;Follow CNBC News on Instagram: http://cnb.cx/InstagramCNBC&#10;&#10;#CNBC&#10;&#10;Why Chicken Nugget Demand Is Flat" id="295" name="Google Shape;295;p29" title="Why Chicken Nugget Demand Is Flat">
            <a:hlinkClick r:id="rId3"/>
          </p:cNvPr>
          <p:cNvPicPr preferRelativeResize="0"/>
          <p:nvPr/>
        </p:nvPicPr>
        <p:blipFill>
          <a:blip r:embed="rId4">
            <a:alphaModFix/>
          </a:blip>
          <a:stretch>
            <a:fillRect/>
          </a:stretch>
        </p:blipFill>
        <p:spPr>
          <a:xfrm>
            <a:off x="0" y="38100"/>
            <a:ext cx="9227176" cy="69203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gtEl>
                                        <p:attrNameLst>
                                          <p:attrName>style.visibility</p:attrName>
                                        </p:attrNameLst>
                                      </p:cBhvr>
                                      <p:to>
                                        <p:strVal val="visible"/>
                                      </p:to>
                                    </p:set>
                                    <p:animEffect filter="fade" transition="in">
                                      <p:cBhvr>
                                        <p:cTn dur="1000"/>
                                        <p:tgtEl>
                                          <p:spTgt spid="29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pic>
        <p:nvPicPr>
          <p:cNvPr id="300" name="Google Shape;300;p30">
            <a:hlinkClick r:id="rId3"/>
          </p:cNvPr>
          <p:cNvPicPr preferRelativeResize="0"/>
          <p:nvPr/>
        </p:nvPicPr>
        <p:blipFill>
          <a:blip r:embed="rId4">
            <a:alphaModFix/>
          </a:blip>
          <a:stretch>
            <a:fillRect/>
          </a:stretch>
        </p:blipFill>
        <p:spPr>
          <a:xfrm>
            <a:off x="591800" y="1490600"/>
            <a:ext cx="8180774" cy="4707800"/>
          </a:xfrm>
          <a:prstGeom prst="rect">
            <a:avLst/>
          </a:prstGeom>
          <a:noFill/>
          <a:ln>
            <a:noFill/>
          </a:ln>
        </p:spPr>
      </p:pic>
      <p:pic>
        <p:nvPicPr>
          <p:cNvPr id="301" name="Google Shape;301;p30">
            <a:hlinkClick r:id="rId5"/>
          </p:cNvPr>
          <p:cNvPicPr preferRelativeResize="0"/>
          <p:nvPr/>
        </p:nvPicPr>
        <p:blipFill>
          <a:blip r:embed="rId6">
            <a:alphaModFix/>
          </a:blip>
          <a:stretch>
            <a:fillRect/>
          </a:stretch>
        </p:blipFill>
        <p:spPr>
          <a:xfrm>
            <a:off x="2873688" y="319025"/>
            <a:ext cx="5676900" cy="1171575"/>
          </a:xfrm>
          <a:prstGeom prst="rect">
            <a:avLst/>
          </a:prstGeom>
          <a:noFill/>
          <a:ln>
            <a:noFill/>
          </a:ln>
        </p:spPr>
      </p:pic>
      <p:sp>
        <p:nvSpPr>
          <p:cNvPr id="302" name="Google Shape;302;p30"/>
          <p:cNvSpPr txBox="1"/>
          <p:nvPr/>
        </p:nvSpPr>
        <p:spPr>
          <a:xfrm>
            <a:off x="0" y="389375"/>
            <a:ext cx="3000000" cy="261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100">
                <a:solidFill>
                  <a:schemeClr val="dk1"/>
                </a:solidFill>
                <a:latin typeface="Paytone One"/>
                <a:ea typeface="Paytone One"/>
                <a:cs typeface="Paytone One"/>
                <a:sym typeface="Paytone One"/>
              </a:rPr>
              <a:t>Potential </a:t>
            </a:r>
            <a:r>
              <a:rPr lang="en-US" sz="2100" u="sng">
                <a:solidFill>
                  <a:schemeClr val="hlink"/>
                </a:solidFill>
                <a:latin typeface="Paytone One"/>
                <a:ea typeface="Paytone One"/>
                <a:cs typeface="Paytone One"/>
                <a:sym typeface="Paytone One"/>
                <a:hlinkClick r:id="rId7"/>
              </a:rPr>
              <a:t>Lab</a:t>
            </a:r>
            <a:r>
              <a:rPr lang="en-US" sz="2100">
                <a:solidFill>
                  <a:schemeClr val="dk1"/>
                </a:solidFill>
                <a:latin typeface="Paytone One"/>
                <a:ea typeface="Paytone One"/>
                <a:cs typeface="Paytone One"/>
                <a:sym typeface="Paytone One"/>
              </a:rPr>
              <a:t> Option for this Week</a:t>
            </a:r>
            <a:r>
              <a:rPr lang="en-US">
                <a:solidFill>
                  <a:schemeClr val="dk1"/>
                </a:solidFill>
                <a:latin typeface="Roboto"/>
                <a:ea typeface="Roboto"/>
                <a:cs typeface="Roboto"/>
                <a:sym typeface="Roboto"/>
              </a:rPr>
              <a:t> </a:t>
            </a:r>
            <a:endParaRPr>
              <a:solidFill>
                <a:schemeClr val="dk1"/>
              </a:solidFill>
              <a:latin typeface="Roboto"/>
              <a:ea typeface="Roboto"/>
              <a:cs typeface="Roboto"/>
              <a:sym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id="307" name="Google Shape;307;p31"/>
          <p:cNvPicPr preferRelativeResize="0"/>
          <p:nvPr/>
        </p:nvPicPr>
        <p:blipFill>
          <a:blip r:embed="rId3">
            <a:alphaModFix/>
          </a:blip>
          <a:stretch>
            <a:fillRect/>
          </a:stretch>
        </p:blipFill>
        <p:spPr>
          <a:xfrm>
            <a:off x="7297625" y="2436750"/>
            <a:ext cx="1508201" cy="1508201"/>
          </a:xfrm>
          <a:prstGeom prst="rect">
            <a:avLst/>
          </a:prstGeom>
          <a:noFill/>
          <a:ln>
            <a:noFill/>
          </a:ln>
        </p:spPr>
      </p:pic>
      <p:pic>
        <p:nvPicPr>
          <p:cNvPr id="308" name="Google Shape;308;p31"/>
          <p:cNvPicPr preferRelativeResize="0"/>
          <p:nvPr/>
        </p:nvPicPr>
        <p:blipFill>
          <a:blip r:embed="rId4">
            <a:alphaModFix/>
          </a:blip>
          <a:stretch>
            <a:fillRect/>
          </a:stretch>
        </p:blipFill>
        <p:spPr>
          <a:xfrm>
            <a:off x="952300" y="5021300"/>
            <a:ext cx="1720050" cy="1720050"/>
          </a:xfrm>
          <a:prstGeom prst="rect">
            <a:avLst/>
          </a:prstGeom>
          <a:noFill/>
          <a:ln>
            <a:noFill/>
          </a:ln>
        </p:spPr>
      </p:pic>
      <p:pic>
        <p:nvPicPr>
          <p:cNvPr id="309" name="Google Shape;309;p31"/>
          <p:cNvPicPr preferRelativeResize="0"/>
          <p:nvPr/>
        </p:nvPicPr>
        <p:blipFill>
          <a:blip r:embed="rId5">
            <a:alphaModFix/>
          </a:blip>
          <a:stretch>
            <a:fillRect/>
          </a:stretch>
        </p:blipFill>
        <p:spPr>
          <a:xfrm>
            <a:off x="1074778" y="256250"/>
            <a:ext cx="7308025" cy="1508200"/>
          </a:xfrm>
          <a:prstGeom prst="rect">
            <a:avLst/>
          </a:prstGeom>
          <a:noFill/>
          <a:ln>
            <a:noFill/>
          </a:ln>
        </p:spPr>
      </p:pic>
      <p:sp>
        <p:nvSpPr>
          <p:cNvPr id="310" name="Google Shape;310;p31"/>
          <p:cNvSpPr txBox="1"/>
          <p:nvPr>
            <p:ph idx="1" type="body"/>
          </p:nvPr>
        </p:nvSpPr>
        <p:spPr>
          <a:xfrm>
            <a:off x="1071925" y="1764438"/>
            <a:ext cx="7313700" cy="41148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Clr>
                <a:srgbClr val="212121"/>
              </a:buClr>
              <a:buSzPts val="2400"/>
              <a:buFont typeface="Overlock"/>
              <a:buAutoNum type="arabicPeriod"/>
            </a:pPr>
            <a:r>
              <a:rPr b="1" lang="en-US" sz="2400">
                <a:solidFill>
                  <a:srgbClr val="212121"/>
                </a:solidFill>
                <a:latin typeface="Overlock"/>
                <a:ea typeface="Overlock"/>
                <a:cs typeface="Overlock"/>
                <a:sym typeface="Overlock"/>
              </a:rPr>
              <a:t>Preheat oven immediately (400 F) &amp; </a:t>
            </a:r>
            <a:r>
              <a:rPr b="1" lang="en-US" sz="3000" u="sng">
                <a:solidFill>
                  <a:srgbClr val="FF0000"/>
                </a:solidFill>
                <a:latin typeface="Overlock"/>
                <a:ea typeface="Overlock"/>
                <a:cs typeface="Overlock"/>
                <a:sym typeface="Overlock"/>
              </a:rPr>
              <a:t>foil baking sheet</a:t>
            </a:r>
            <a:endParaRPr b="1" sz="3000" u="sng">
              <a:solidFill>
                <a:srgbClr val="FF0000"/>
              </a:solidFill>
              <a:latin typeface="Overlock"/>
              <a:ea typeface="Overlock"/>
              <a:cs typeface="Overlock"/>
              <a:sym typeface="Overlock"/>
            </a:endParaRPr>
          </a:p>
          <a:p>
            <a:pPr indent="-381000" lvl="0" marL="457200" rtl="0" algn="l">
              <a:spcBef>
                <a:spcPts val="0"/>
              </a:spcBef>
              <a:spcAft>
                <a:spcPts val="0"/>
              </a:spcAft>
              <a:buClr>
                <a:srgbClr val="212121"/>
              </a:buClr>
              <a:buSzPts val="2400"/>
              <a:buFont typeface="Overlock"/>
              <a:buAutoNum type="arabicPeriod"/>
            </a:pPr>
            <a:r>
              <a:rPr b="1" lang="en-US" sz="2400">
                <a:solidFill>
                  <a:srgbClr val="212121"/>
                </a:solidFill>
                <a:latin typeface="Overlock"/>
                <a:ea typeface="Overlock"/>
                <a:cs typeface="Overlock"/>
                <a:sym typeface="Overlock"/>
              </a:rPr>
              <a:t>Working with raw chicken- wear GLOVES</a:t>
            </a:r>
            <a:br>
              <a:rPr b="1" lang="en-US" sz="2400">
                <a:solidFill>
                  <a:srgbClr val="212121"/>
                </a:solidFill>
                <a:latin typeface="Overlock"/>
                <a:ea typeface="Overlock"/>
                <a:cs typeface="Overlock"/>
                <a:sym typeface="Overlock"/>
              </a:rPr>
            </a:br>
            <a:endParaRPr b="1" sz="1000">
              <a:solidFill>
                <a:srgbClr val="212121"/>
              </a:solidFill>
              <a:latin typeface="Overlock"/>
              <a:ea typeface="Overlock"/>
              <a:cs typeface="Overlock"/>
              <a:sym typeface="Overlock"/>
            </a:endParaRPr>
          </a:p>
          <a:p>
            <a:pPr indent="-381000" lvl="0" marL="457200" rtl="0" algn="l">
              <a:spcBef>
                <a:spcPts val="0"/>
              </a:spcBef>
              <a:spcAft>
                <a:spcPts val="0"/>
              </a:spcAft>
              <a:buClr>
                <a:srgbClr val="212121"/>
              </a:buClr>
              <a:buSzPts val="2400"/>
              <a:buFont typeface="Overlock"/>
              <a:buAutoNum type="arabicPeriod"/>
            </a:pPr>
            <a:r>
              <a:rPr b="1" i="1" lang="en-US" sz="2400" u="sng">
                <a:solidFill>
                  <a:srgbClr val="212121"/>
                </a:solidFill>
                <a:latin typeface="Overlock"/>
                <a:ea typeface="Overlock"/>
                <a:cs typeface="Overlock"/>
                <a:sym typeface="Overlock"/>
              </a:rPr>
              <a:t>If </a:t>
            </a:r>
            <a:r>
              <a:rPr b="1" lang="en-US" sz="2400">
                <a:solidFill>
                  <a:srgbClr val="212121"/>
                </a:solidFill>
                <a:latin typeface="Overlock"/>
                <a:ea typeface="Overlock"/>
                <a:cs typeface="Overlock"/>
                <a:sym typeface="Overlock"/>
              </a:rPr>
              <a:t>using frozen chicken breast: Place 2 frozen chicken breasts on a plate in the microwave</a:t>
            </a:r>
            <a:endParaRPr b="1" sz="2400">
              <a:solidFill>
                <a:srgbClr val="212121"/>
              </a:solidFill>
              <a:latin typeface="Overlock"/>
              <a:ea typeface="Overlock"/>
              <a:cs typeface="Overlock"/>
              <a:sym typeface="Overlock"/>
            </a:endParaRPr>
          </a:p>
          <a:p>
            <a:pPr indent="-381000" lvl="1" marL="914400" rtl="0" algn="l">
              <a:spcBef>
                <a:spcPts val="0"/>
              </a:spcBef>
              <a:spcAft>
                <a:spcPts val="0"/>
              </a:spcAft>
              <a:buClr>
                <a:srgbClr val="212121"/>
              </a:buClr>
              <a:buSzPts val="2400"/>
              <a:buFont typeface="Overlock"/>
              <a:buAutoNum type="alphaLcPeriod"/>
            </a:pPr>
            <a:r>
              <a:rPr b="1" lang="en-US" sz="2400">
                <a:solidFill>
                  <a:srgbClr val="212121"/>
                </a:solidFill>
                <a:latin typeface="Overlock"/>
                <a:ea typeface="Overlock"/>
                <a:cs typeface="Overlock"/>
                <a:sym typeface="Overlock"/>
              </a:rPr>
              <a:t>Hit </a:t>
            </a:r>
            <a:r>
              <a:rPr b="1" lang="en-US" sz="3000" u="sng">
                <a:solidFill>
                  <a:srgbClr val="FF0000"/>
                </a:solidFill>
                <a:latin typeface="Overlock"/>
                <a:ea typeface="Overlock"/>
                <a:cs typeface="Overlock"/>
                <a:sym typeface="Overlock"/>
              </a:rPr>
              <a:t>Auto-Defrost 1-0-START</a:t>
            </a:r>
            <a:endParaRPr b="1" sz="3000" u="sng">
              <a:solidFill>
                <a:srgbClr val="FF0000"/>
              </a:solidFill>
              <a:latin typeface="Overlock"/>
              <a:ea typeface="Overlock"/>
              <a:cs typeface="Overlock"/>
              <a:sym typeface="Overlock"/>
            </a:endParaRPr>
          </a:p>
          <a:p>
            <a:pPr indent="-381000" lvl="1" marL="914400" rtl="0" algn="l">
              <a:spcBef>
                <a:spcPts val="0"/>
              </a:spcBef>
              <a:spcAft>
                <a:spcPts val="0"/>
              </a:spcAft>
              <a:buClr>
                <a:srgbClr val="212121"/>
              </a:buClr>
              <a:buSzPts val="2400"/>
              <a:buFont typeface="Overlock"/>
              <a:buAutoNum type="alphaLcPeriod"/>
            </a:pPr>
            <a:r>
              <a:rPr b="1" lang="en-US" sz="2400">
                <a:solidFill>
                  <a:srgbClr val="212121"/>
                </a:solidFill>
                <a:latin typeface="Overlock"/>
                <a:ea typeface="Overlock"/>
                <a:cs typeface="Overlock"/>
                <a:sym typeface="Overlock"/>
              </a:rPr>
              <a:t>Cut into small nugget size pieces</a:t>
            </a:r>
            <a:br>
              <a:rPr b="1" lang="en-US" sz="2400">
                <a:solidFill>
                  <a:srgbClr val="FF0000"/>
                </a:solidFill>
                <a:latin typeface="Overlock"/>
                <a:ea typeface="Overlock"/>
                <a:cs typeface="Overlock"/>
                <a:sym typeface="Overlock"/>
              </a:rPr>
            </a:br>
            <a:endParaRPr b="1" sz="800">
              <a:solidFill>
                <a:srgbClr val="FF0000"/>
              </a:solidFill>
              <a:latin typeface="Overlock"/>
              <a:ea typeface="Overlock"/>
              <a:cs typeface="Overlock"/>
              <a:sym typeface="Overlock"/>
            </a:endParaRPr>
          </a:p>
          <a:p>
            <a:pPr indent="0" lvl="0" marL="457200" rtl="0" algn="l">
              <a:spcBef>
                <a:spcPts val="0"/>
              </a:spcBef>
              <a:spcAft>
                <a:spcPts val="0"/>
              </a:spcAft>
              <a:buNone/>
            </a:pPr>
            <a:r>
              <a:t/>
            </a:r>
            <a:endParaRPr b="1" sz="800">
              <a:solidFill>
                <a:srgbClr val="FF0000"/>
              </a:solidFill>
              <a:latin typeface="Overlock"/>
              <a:ea typeface="Overlock"/>
              <a:cs typeface="Overlock"/>
              <a:sym typeface="Overlock"/>
            </a:endParaRPr>
          </a:p>
          <a:p>
            <a:pPr indent="0" lvl="0" marL="0" rtl="0" algn="ctr">
              <a:spcBef>
                <a:spcPts val="0"/>
              </a:spcBef>
              <a:spcAft>
                <a:spcPts val="0"/>
              </a:spcAft>
              <a:buClr>
                <a:schemeClr val="dk1"/>
              </a:buClr>
              <a:buSzPts val="1100"/>
              <a:buFont typeface="Arial"/>
              <a:buNone/>
            </a:pPr>
            <a:r>
              <a:rPr b="1" lang="en-US" sz="3600">
                <a:solidFill>
                  <a:srgbClr val="212121"/>
                </a:solidFill>
                <a:latin typeface="Overlock"/>
                <a:ea typeface="Overlock"/>
                <a:cs typeface="Overlock"/>
                <a:sym typeface="Overlock"/>
              </a:rPr>
              <a:t>SANITIZE, SANITIZE, SANITIZE</a:t>
            </a:r>
            <a:endParaRPr b="1" sz="3600">
              <a:solidFill>
                <a:srgbClr val="212121"/>
              </a:solidFill>
              <a:latin typeface="Overlock"/>
              <a:ea typeface="Overlock"/>
              <a:cs typeface="Overlock"/>
              <a:sym typeface="Overlock"/>
            </a:endParaRPr>
          </a:p>
          <a:p>
            <a:pPr indent="-213995" lvl="0" marL="342900" rtl="0" algn="l">
              <a:spcBef>
                <a:spcPts val="580"/>
              </a:spcBef>
              <a:spcAft>
                <a:spcPts val="0"/>
              </a:spcAft>
              <a:buNone/>
            </a:pPr>
            <a:r>
              <a:t/>
            </a:r>
            <a:endParaRPr/>
          </a:p>
        </p:txBody>
      </p:sp>
      <p:sp>
        <p:nvSpPr>
          <p:cNvPr id="311" name="Google Shape;311;p31"/>
          <p:cNvSpPr txBox="1"/>
          <p:nvPr/>
        </p:nvSpPr>
        <p:spPr>
          <a:xfrm>
            <a:off x="200950" y="615450"/>
            <a:ext cx="3341100" cy="55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Roboto"/>
              <a:ea typeface="Roboto"/>
              <a:cs typeface="Roboto"/>
              <a:sym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32"/>
          <p:cNvSpPr txBox="1"/>
          <p:nvPr>
            <p:ph type="title"/>
          </p:nvPr>
        </p:nvSpPr>
        <p:spPr>
          <a:xfrm>
            <a:off x="113050" y="88125"/>
            <a:ext cx="8968200" cy="1143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US" sz="2700"/>
              <a:t>Team Activity: </a:t>
            </a:r>
            <a:endParaRPr sz="2700"/>
          </a:p>
          <a:p>
            <a:pPr indent="0" lvl="0" marL="0" rtl="0" algn="l">
              <a:spcBef>
                <a:spcPts val="0"/>
              </a:spcBef>
              <a:spcAft>
                <a:spcPts val="0"/>
              </a:spcAft>
              <a:buNone/>
            </a:pPr>
            <a:r>
              <a:rPr lang="en-US" sz="4500" u="sng">
                <a:solidFill>
                  <a:schemeClr val="hlink"/>
                </a:solidFill>
                <a:latin typeface="Anton"/>
                <a:ea typeface="Anton"/>
                <a:cs typeface="Anton"/>
                <a:sym typeface="Anton"/>
                <a:hlinkClick r:id="rId3"/>
              </a:rPr>
              <a:t>Protein Cooking Techniques</a:t>
            </a:r>
            <a:endParaRPr sz="4500">
              <a:latin typeface="Anton"/>
              <a:ea typeface="Anton"/>
              <a:cs typeface="Anton"/>
              <a:sym typeface="Anton"/>
            </a:endParaRPr>
          </a:p>
        </p:txBody>
      </p:sp>
      <p:sp>
        <p:nvSpPr>
          <p:cNvPr id="317" name="Google Shape;317;p32"/>
          <p:cNvSpPr txBox="1"/>
          <p:nvPr>
            <p:ph idx="1" type="body"/>
          </p:nvPr>
        </p:nvSpPr>
        <p:spPr>
          <a:xfrm>
            <a:off x="973913" y="5286016"/>
            <a:ext cx="7313700" cy="944700"/>
          </a:xfrm>
          <a:prstGeom prst="rect">
            <a:avLst/>
          </a:prstGeom>
        </p:spPr>
        <p:txBody>
          <a:bodyPr anchorCtr="0" anchor="t" bIns="91425" lIns="91425" spcFirstLastPara="1" rIns="91425" wrap="square" tIns="91425">
            <a:noAutofit/>
          </a:bodyPr>
          <a:lstStyle/>
          <a:p>
            <a:pPr indent="-213995" lvl="0" marL="342900" rtl="0" algn="ctr">
              <a:spcBef>
                <a:spcPts val="580"/>
              </a:spcBef>
              <a:spcAft>
                <a:spcPts val="0"/>
              </a:spcAft>
              <a:buNone/>
            </a:pPr>
            <a:r>
              <a:rPr lang="en-US" sz="4800">
                <a:latin typeface="Oswald"/>
                <a:ea typeface="Oswald"/>
                <a:cs typeface="Oswald"/>
                <a:sym typeface="Oswald"/>
              </a:rPr>
              <a:t>Submit</a:t>
            </a:r>
            <a:r>
              <a:rPr lang="en-US" sz="4800">
                <a:latin typeface="Oswald"/>
                <a:ea typeface="Oswald"/>
                <a:cs typeface="Oswald"/>
                <a:sym typeface="Oswald"/>
              </a:rPr>
              <a:t> on Canvas</a:t>
            </a:r>
            <a:endParaRPr sz="4800">
              <a:latin typeface="Oswald"/>
              <a:ea typeface="Oswald"/>
              <a:cs typeface="Oswald"/>
              <a:sym typeface="Oswald"/>
            </a:endParaRPr>
          </a:p>
        </p:txBody>
      </p:sp>
      <p:pic>
        <p:nvPicPr>
          <p:cNvPr id="318" name="Google Shape;318;p32"/>
          <p:cNvPicPr preferRelativeResize="0"/>
          <p:nvPr/>
        </p:nvPicPr>
        <p:blipFill>
          <a:blip r:embed="rId4">
            <a:alphaModFix/>
          </a:blip>
          <a:stretch>
            <a:fillRect/>
          </a:stretch>
        </p:blipFill>
        <p:spPr>
          <a:xfrm>
            <a:off x="3101488" y="4327338"/>
            <a:ext cx="1190625" cy="1190625"/>
          </a:xfrm>
          <a:prstGeom prst="rect">
            <a:avLst/>
          </a:prstGeom>
          <a:noFill/>
          <a:ln>
            <a:noFill/>
          </a:ln>
        </p:spPr>
      </p:pic>
      <p:pic>
        <p:nvPicPr>
          <p:cNvPr id="319" name="Google Shape;319;p32"/>
          <p:cNvPicPr preferRelativeResize="0"/>
          <p:nvPr/>
        </p:nvPicPr>
        <p:blipFill>
          <a:blip r:embed="rId4">
            <a:alphaModFix/>
          </a:blip>
          <a:stretch>
            <a:fillRect/>
          </a:stretch>
        </p:blipFill>
        <p:spPr>
          <a:xfrm>
            <a:off x="4957188" y="4327338"/>
            <a:ext cx="1190625" cy="1190625"/>
          </a:xfrm>
          <a:prstGeom prst="rect">
            <a:avLst/>
          </a:prstGeom>
          <a:noFill/>
          <a:ln>
            <a:noFill/>
          </a:ln>
        </p:spPr>
      </p:pic>
      <p:pic>
        <p:nvPicPr>
          <p:cNvPr id="320" name="Google Shape;320;p32">
            <a:hlinkClick r:id="rId5"/>
          </p:cNvPr>
          <p:cNvPicPr preferRelativeResize="0"/>
          <p:nvPr/>
        </p:nvPicPr>
        <p:blipFill>
          <a:blip r:embed="rId6">
            <a:alphaModFix/>
          </a:blip>
          <a:stretch>
            <a:fillRect/>
          </a:stretch>
        </p:blipFill>
        <p:spPr>
          <a:xfrm>
            <a:off x="1258600" y="1383538"/>
            <a:ext cx="6744362" cy="304263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24" name="Shape 324"/>
        <p:cNvGrpSpPr/>
        <p:nvPr/>
      </p:nvGrpSpPr>
      <p:grpSpPr>
        <a:xfrm>
          <a:off x="0" y="0"/>
          <a:ext cx="0" cy="0"/>
          <a:chOff x="0" y="0"/>
          <a:chExt cx="0" cy="0"/>
        </a:xfrm>
      </p:grpSpPr>
      <p:sp>
        <p:nvSpPr>
          <p:cNvPr id="325" name="Google Shape;325;p33"/>
          <p:cNvSpPr txBox="1"/>
          <p:nvPr>
            <p:ph idx="1" type="body"/>
          </p:nvPr>
        </p:nvSpPr>
        <p:spPr>
          <a:xfrm>
            <a:off x="331052" y="668225"/>
            <a:ext cx="8762700" cy="4114800"/>
          </a:xfrm>
          <a:prstGeom prst="rect">
            <a:avLst/>
          </a:prstGeom>
        </p:spPr>
        <p:txBody>
          <a:bodyPr anchorCtr="0" anchor="t" bIns="91425" lIns="91425" spcFirstLastPara="1" rIns="91425" wrap="square" tIns="91425">
            <a:noAutofit/>
          </a:bodyPr>
          <a:lstStyle/>
          <a:p>
            <a:pPr indent="0" lvl="0" marL="0" rtl="0" algn="l">
              <a:spcBef>
                <a:spcPts val="580"/>
              </a:spcBef>
              <a:spcAft>
                <a:spcPts val="0"/>
              </a:spcAft>
              <a:buNone/>
            </a:pPr>
            <a:r>
              <a:rPr lang="en-US" sz="3000">
                <a:solidFill>
                  <a:srgbClr val="000000"/>
                </a:solidFill>
                <a:latin typeface="Shadows Into Light Two"/>
                <a:ea typeface="Shadows Into Light Two"/>
                <a:cs typeface="Shadows Into Light Two"/>
                <a:sym typeface="Shadows Into Light Two"/>
              </a:rPr>
              <a:t>Required: </a:t>
            </a:r>
            <a:endParaRPr sz="3000">
              <a:solidFill>
                <a:srgbClr val="000000"/>
              </a:solidFill>
              <a:latin typeface="Shadows Into Light Two"/>
              <a:ea typeface="Shadows Into Light Two"/>
              <a:cs typeface="Shadows Into Light Two"/>
              <a:sym typeface="Shadows Into Light Two"/>
            </a:endParaRPr>
          </a:p>
          <a:p>
            <a:pPr indent="0" lvl="0" marL="0" rtl="0" algn="l">
              <a:spcBef>
                <a:spcPts val="580"/>
              </a:spcBef>
              <a:spcAft>
                <a:spcPts val="0"/>
              </a:spcAft>
              <a:buNone/>
            </a:pPr>
            <a:r>
              <a:rPr lang="en-US" sz="3000"/>
              <a:t>2 boneless skinless chicken breast </a:t>
            </a:r>
            <a:r>
              <a:rPr lang="en-US" sz="1800"/>
              <a:t>(maximum)</a:t>
            </a:r>
            <a:endParaRPr sz="1000"/>
          </a:p>
          <a:p>
            <a:pPr indent="0" lvl="0" marL="0" rtl="0" algn="l">
              <a:spcBef>
                <a:spcPts val="580"/>
              </a:spcBef>
              <a:spcAft>
                <a:spcPts val="0"/>
              </a:spcAft>
              <a:buNone/>
            </a:pPr>
            <a:r>
              <a:rPr lang="en-US" sz="3000">
                <a:solidFill>
                  <a:srgbClr val="000000"/>
                </a:solidFill>
                <a:latin typeface="Shadows Into Light Two"/>
                <a:ea typeface="Shadows Into Light Two"/>
                <a:cs typeface="Shadows Into Light Two"/>
                <a:sym typeface="Shadows Into Light Two"/>
              </a:rPr>
              <a:t>Depending on recipe, n</a:t>
            </a:r>
            <a:r>
              <a:rPr lang="en-US" sz="3000">
                <a:solidFill>
                  <a:srgbClr val="000000"/>
                </a:solidFill>
                <a:latin typeface="Shadows Into Light Two"/>
                <a:ea typeface="Shadows Into Light Two"/>
                <a:cs typeface="Shadows Into Light Two"/>
                <a:sym typeface="Shadows Into Light Two"/>
              </a:rPr>
              <a:t>o more than:</a:t>
            </a:r>
            <a:endParaRPr sz="3000">
              <a:solidFill>
                <a:srgbClr val="000000"/>
              </a:solidFill>
              <a:latin typeface="Shadows Into Light Two"/>
              <a:ea typeface="Shadows Into Light Two"/>
              <a:cs typeface="Shadows Into Light Two"/>
              <a:sym typeface="Shadows Into Light Two"/>
            </a:endParaRPr>
          </a:p>
          <a:p>
            <a:pPr indent="0" lvl="0" marL="0" rtl="0" algn="l">
              <a:spcBef>
                <a:spcPts val="580"/>
              </a:spcBef>
              <a:spcAft>
                <a:spcPts val="0"/>
              </a:spcAft>
              <a:buNone/>
            </a:pPr>
            <a:r>
              <a:rPr lang="en-US" sz="2400"/>
              <a:t>8 oz pasta</a:t>
            </a:r>
            <a:endParaRPr sz="2400"/>
          </a:p>
          <a:p>
            <a:pPr indent="0" lvl="0" marL="0" rtl="0" algn="l">
              <a:spcBef>
                <a:spcPts val="580"/>
              </a:spcBef>
              <a:spcAft>
                <a:spcPts val="0"/>
              </a:spcAft>
              <a:buNone/>
            </a:pPr>
            <a:r>
              <a:rPr lang="en-US" sz="2400"/>
              <a:t>2 c rice</a:t>
            </a:r>
            <a:endParaRPr sz="2400"/>
          </a:p>
          <a:p>
            <a:pPr indent="0" lvl="0" marL="0" rtl="0" algn="ctr">
              <a:spcBef>
                <a:spcPts val="580"/>
              </a:spcBef>
              <a:spcAft>
                <a:spcPts val="0"/>
              </a:spcAft>
              <a:buNone/>
            </a:pPr>
            <a:r>
              <a:rPr lang="en-US" sz="2405">
                <a:solidFill>
                  <a:srgbClr val="438086"/>
                </a:solidFill>
              </a:rPr>
              <a:t>May contain convenience foods, but cannot be a convenience food as its final recipe</a:t>
            </a:r>
            <a:endParaRPr sz="2405">
              <a:solidFill>
                <a:srgbClr val="438086"/>
              </a:solidFill>
            </a:endParaRPr>
          </a:p>
          <a:p>
            <a:pPr indent="0" lvl="0" marL="0" rtl="0" algn="ctr">
              <a:spcBef>
                <a:spcPts val="580"/>
              </a:spcBef>
              <a:spcAft>
                <a:spcPts val="0"/>
              </a:spcAft>
              <a:buNone/>
            </a:pPr>
            <a:r>
              <a:rPr lang="en-US" sz="2405">
                <a:solidFill>
                  <a:srgbClr val="000000"/>
                </a:solidFill>
              </a:rPr>
              <a:t>GROCERY ORDER AND RECIPE TEMPLATE DUE BEFORE </a:t>
            </a:r>
            <a:r>
              <a:rPr lang="en-US" sz="2405" u="sng">
                <a:solidFill>
                  <a:srgbClr val="000000"/>
                </a:solidFill>
              </a:rPr>
              <a:t>YOU LEAVE CLASS TODAY</a:t>
            </a:r>
            <a:br>
              <a:rPr lang="en-US" sz="2405" u="sng">
                <a:solidFill>
                  <a:srgbClr val="000000"/>
                </a:solidFill>
              </a:rPr>
            </a:br>
            <a:endParaRPr sz="2600" u="sng">
              <a:solidFill>
                <a:srgbClr val="000000"/>
              </a:solidFill>
            </a:endParaRPr>
          </a:p>
          <a:p>
            <a:pPr indent="-264160" lvl="0" marL="365760" rtl="0" algn="ctr">
              <a:lnSpc>
                <a:spcPct val="90000"/>
              </a:lnSpc>
              <a:spcBef>
                <a:spcPts val="300"/>
              </a:spcBef>
              <a:spcAft>
                <a:spcPts val="0"/>
              </a:spcAft>
              <a:buClr>
                <a:srgbClr val="A04DA3"/>
              </a:buClr>
              <a:buFont typeface="Georgia"/>
              <a:buNone/>
            </a:pPr>
            <a:r>
              <a:rPr lang="en-US" sz="3000">
                <a:solidFill>
                  <a:srgbClr val="000000"/>
                </a:solidFill>
                <a:latin typeface="Shadows Into Light Two"/>
                <a:ea typeface="Shadows Into Light Two"/>
                <a:cs typeface="Shadows Into Light Two"/>
                <a:sym typeface="Shadows Into Light Two"/>
              </a:rPr>
              <a:t>NOTE: CANNOT EXCEED </a:t>
            </a:r>
            <a:endParaRPr sz="3000">
              <a:solidFill>
                <a:srgbClr val="000000"/>
              </a:solidFill>
              <a:latin typeface="Shadows Into Light Two"/>
              <a:ea typeface="Shadows Into Light Two"/>
              <a:cs typeface="Shadows Into Light Two"/>
              <a:sym typeface="Shadows Into Light Two"/>
            </a:endParaRPr>
          </a:p>
          <a:p>
            <a:pPr indent="-264160" lvl="0" marL="365760" rtl="0" algn="ctr">
              <a:lnSpc>
                <a:spcPct val="90000"/>
              </a:lnSpc>
              <a:spcBef>
                <a:spcPts val="300"/>
              </a:spcBef>
              <a:spcAft>
                <a:spcPts val="0"/>
              </a:spcAft>
              <a:buClr>
                <a:srgbClr val="A04DA3"/>
              </a:buClr>
              <a:buFont typeface="Georgia"/>
              <a:buNone/>
            </a:pPr>
            <a:r>
              <a:rPr b="1" lang="en-US" sz="2590">
                <a:solidFill>
                  <a:srgbClr val="000000"/>
                </a:solidFill>
              </a:rPr>
              <a:t>20 MINUTES </a:t>
            </a:r>
            <a:r>
              <a:rPr lang="en-US" sz="2590">
                <a:solidFill>
                  <a:srgbClr val="000000"/>
                </a:solidFill>
              </a:rPr>
              <a:t>BAKING OR COOKING TIME</a:t>
            </a:r>
            <a:endParaRPr sz="2400"/>
          </a:p>
          <a:p>
            <a:pPr indent="0" lvl="0" marL="0" rtl="0" algn="l">
              <a:spcBef>
                <a:spcPts val="580"/>
              </a:spcBef>
              <a:spcAft>
                <a:spcPts val="0"/>
              </a:spcAft>
              <a:buNone/>
            </a:pPr>
            <a:r>
              <a:t/>
            </a:r>
            <a:endParaRPr sz="2400"/>
          </a:p>
        </p:txBody>
      </p:sp>
      <p:pic>
        <p:nvPicPr>
          <p:cNvPr id="326" name="Google Shape;326;p33"/>
          <p:cNvPicPr preferRelativeResize="0"/>
          <p:nvPr/>
        </p:nvPicPr>
        <p:blipFill>
          <a:blip r:embed="rId3">
            <a:alphaModFix/>
          </a:blip>
          <a:stretch>
            <a:fillRect/>
          </a:stretch>
        </p:blipFill>
        <p:spPr>
          <a:xfrm>
            <a:off x="202650" y="0"/>
            <a:ext cx="8553450" cy="1171575"/>
          </a:xfrm>
          <a:prstGeom prst="rect">
            <a:avLst/>
          </a:prstGeom>
          <a:noFill/>
          <a:ln>
            <a:noFill/>
          </a:ln>
        </p:spPr>
      </p:pic>
      <p:pic>
        <p:nvPicPr>
          <p:cNvPr id="327" name="Google Shape;327;p33"/>
          <p:cNvPicPr preferRelativeResize="0"/>
          <p:nvPr/>
        </p:nvPicPr>
        <p:blipFill>
          <a:blip r:embed="rId4">
            <a:alphaModFix/>
          </a:blip>
          <a:stretch>
            <a:fillRect/>
          </a:stretch>
        </p:blipFill>
        <p:spPr>
          <a:xfrm>
            <a:off x="1854648" y="5448723"/>
            <a:ext cx="1008600" cy="1008600"/>
          </a:xfrm>
          <a:prstGeom prst="rect">
            <a:avLst/>
          </a:prstGeom>
          <a:noFill/>
          <a:ln>
            <a:noFill/>
          </a:ln>
        </p:spPr>
      </p:pic>
      <p:pic>
        <p:nvPicPr>
          <p:cNvPr id="328" name="Google Shape;328;p33"/>
          <p:cNvPicPr preferRelativeResize="0"/>
          <p:nvPr/>
        </p:nvPicPr>
        <p:blipFill>
          <a:blip r:embed="rId4">
            <a:alphaModFix/>
          </a:blip>
          <a:stretch>
            <a:fillRect/>
          </a:stretch>
        </p:blipFill>
        <p:spPr>
          <a:xfrm>
            <a:off x="6725098" y="5448723"/>
            <a:ext cx="1008600" cy="1008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17"/>
          <p:cNvSpPr txBox="1"/>
          <p:nvPr>
            <p:ph idx="1" type="body"/>
          </p:nvPr>
        </p:nvSpPr>
        <p:spPr>
          <a:xfrm>
            <a:off x="2225675" y="2882401"/>
            <a:ext cx="4692600" cy="1093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descr="If you’ve lived in the United States for the last 40 years, chances are high you’ve had a chicken nugget. They’ve long been a staple for families — Americans ate 2.3 billion servings of them in restaurants last year, according to The NPD Group.&#10;&#10;But Americans’ favorite processed meat could be losing favor with consumers — data shows that chicken nuggets are appearing on menus less often, and demand in restaurants declined from 2017 to 2018, according to NPD. Nuggets are even seen less often on the kids’ menu, where they’ve long been a mainstay for busy parents, according to Datassential. &#10;&#10;Consumer preferences might be changing for three reasons: health concerns, media attention and new competition.&#10;&#10;Chicken nuggets aren’t seen as the most wholesome protein option. When CNBC did an informal poll in New York’s Times Square, no one knew exactly what is in a chicken nugget. The products have also been at the center of bad press, including a debunked “pink slime” photo allegedly showing what nuggets are made of, and recent recalls.&#10;&#10;Nuggets are also considered a classic, which means that they’re not likely to benefit from any product innovation. &#10;&#10;Customers also may be buying more chicken strips. They’re seen as a more wholesome, grown-up version of chicken nuggets and are available more widely on menus. Restaurants have realized that customers are willing to pay a bit more for them, which means they have a higher profit margin.&#10;&#10;“I don’t really see how they’re going to make a comeback in the future because it’s not a product that most restaurants, especially in fast food, drive their innovation around,” said Dean Small, CEO of Synergy Restaurant Consultants. “Chicken nuggets are an incremental purchase, it’s like an add-on.”&#10;&#10;Chicken nuggets have become an American staple, especially among kids. However, due to recent controversy around the bite-sized snack, demand for nuggets in restaurants and grocery stores is flatlining.&#10;&#10;» Subscribe to CNBC: http://cnb.cx/SubscribeCNBC&#10;&#10;About CNBC: From 'Wall Street' to 'Main Street' to award winning original documentaries and Reality TV series, CNBC has you covered. Experience special sneak peeks of your favorite shows, exclusive video and more.&#10;&#10;Connect with CNBC News Online&#10;Get the latest news: http://www.cnbc.com/&#10;Follow CNBC on LinkedIn: https://cnb.cx/LinkedInCNBC&#10;Follow CNBC News on Facebook: http://cnb.cx/LikeCNBC&#10;Follow CNBC News on Twitter: http://cnb.cx/FollowCNBC&#10;Follow CNBC News on Google+: http://cnb.cx/PlusCNBC&#10;Follow CNBC News on Instagram: http://cnb.cx/InstagramCNBC&#10;&#10;#CNBC&#10;&#10;Why Chicken Nugget Demand Is Flat" id="203" name="Google Shape;203;p17" title="Why Chicken Nugget Demand Is Flat">
            <a:hlinkClick r:id="rId3"/>
          </p:cNvPr>
          <p:cNvPicPr preferRelativeResize="0"/>
          <p:nvPr/>
        </p:nvPicPr>
        <p:blipFill>
          <a:blip r:embed="rId4">
            <a:alphaModFix/>
          </a:blip>
          <a:stretch>
            <a:fillRect/>
          </a:stretch>
        </p:blipFill>
        <p:spPr>
          <a:xfrm>
            <a:off x="0" y="351700"/>
            <a:ext cx="9218525" cy="6913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gtEl>
                                        <p:attrNameLst>
                                          <p:attrName>style.visibility</p:attrName>
                                        </p:attrNameLst>
                                      </p:cBhvr>
                                      <p:to>
                                        <p:strVal val="visible"/>
                                      </p:to>
                                    </p:set>
                                    <p:animEffect filter="fade" transition="in">
                                      <p:cBhvr>
                                        <p:cTn dur="1000"/>
                                        <p:tgtEl>
                                          <p:spTgt spid="2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18"/>
          <p:cNvSpPr txBox="1"/>
          <p:nvPr>
            <p:ph type="ctrTitle"/>
          </p:nvPr>
        </p:nvSpPr>
        <p:spPr>
          <a:xfrm>
            <a:off x="2328150" y="1657977"/>
            <a:ext cx="4487700" cy="2799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rgbClr val="33CCFF"/>
                </a:solidFill>
                <a:latin typeface="Oswald"/>
                <a:ea typeface="Oswald"/>
                <a:cs typeface="Oswald"/>
                <a:sym typeface="Oswald"/>
              </a:rPr>
              <a:t>Let’s start from scratch</a:t>
            </a:r>
            <a:endParaRPr>
              <a:solidFill>
                <a:srgbClr val="33CCFF"/>
              </a:solidFill>
              <a:latin typeface="Oswald"/>
              <a:ea typeface="Oswald"/>
              <a:cs typeface="Oswald"/>
              <a:sym typeface="Oswald"/>
            </a:endParaRPr>
          </a:p>
        </p:txBody>
      </p:sp>
      <p:pic>
        <p:nvPicPr>
          <p:cNvPr id="209" name="Google Shape;209;p18"/>
          <p:cNvPicPr preferRelativeResize="0"/>
          <p:nvPr/>
        </p:nvPicPr>
        <p:blipFill>
          <a:blip r:embed="rId3">
            <a:alphaModFix/>
          </a:blip>
          <a:stretch>
            <a:fillRect/>
          </a:stretch>
        </p:blipFill>
        <p:spPr>
          <a:xfrm>
            <a:off x="2622072" y="4044473"/>
            <a:ext cx="4025450" cy="3019125"/>
          </a:xfrm>
          <a:prstGeom prst="rect">
            <a:avLst/>
          </a:prstGeom>
          <a:noFill/>
          <a:ln>
            <a:noFill/>
          </a:ln>
        </p:spPr>
      </p:pic>
      <p:sp>
        <p:nvSpPr>
          <p:cNvPr id="210" name="Google Shape;210;p18"/>
          <p:cNvSpPr txBox="1"/>
          <p:nvPr/>
        </p:nvSpPr>
        <p:spPr>
          <a:xfrm>
            <a:off x="2084950" y="577800"/>
            <a:ext cx="5099700" cy="159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solidFill>
                  <a:srgbClr val="7030A0"/>
                </a:solidFill>
                <a:latin typeface="Oswald"/>
                <a:ea typeface="Oswald"/>
                <a:cs typeface="Oswald"/>
                <a:sym typeface="Oswald"/>
              </a:rPr>
              <a:t>Shifting gears from what we know of the chicken nugget...</a:t>
            </a:r>
            <a:endParaRPr sz="3600">
              <a:solidFill>
                <a:srgbClr val="7030A0"/>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19"/>
          <p:cNvSpPr txBox="1"/>
          <p:nvPr>
            <p:ph idx="4294967295" type="title"/>
          </p:nvPr>
        </p:nvSpPr>
        <p:spPr>
          <a:xfrm>
            <a:off x="415413" y="791250"/>
            <a:ext cx="7313700" cy="11430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i="0" lang="en-US" sz="4800" u="none" cap="none" strike="noStrike">
                <a:solidFill>
                  <a:srgbClr val="852C6E"/>
                </a:solidFill>
                <a:latin typeface="Oswald"/>
                <a:ea typeface="Oswald"/>
                <a:cs typeface="Oswald"/>
                <a:sym typeface="Oswald"/>
              </a:rPr>
              <a:t>Nutrition of Poultry</a:t>
            </a:r>
            <a:endParaRPr sz="4800">
              <a:solidFill>
                <a:srgbClr val="852C6E"/>
              </a:solidFill>
              <a:latin typeface="Oswald"/>
              <a:ea typeface="Oswald"/>
              <a:cs typeface="Oswald"/>
              <a:sym typeface="Oswald"/>
            </a:endParaRPr>
          </a:p>
        </p:txBody>
      </p:sp>
      <p:sp>
        <p:nvSpPr>
          <p:cNvPr id="216" name="Google Shape;216;p19"/>
          <p:cNvSpPr txBox="1"/>
          <p:nvPr>
            <p:ph idx="4294967295" type="body"/>
          </p:nvPr>
        </p:nvSpPr>
        <p:spPr>
          <a:xfrm>
            <a:off x="861563" y="1934238"/>
            <a:ext cx="7313700" cy="4114800"/>
          </a:xfrm>
          <a:prstGeom prst="rect">
            <a:avLst/>
          </a:prstGeom>
          <a:noFill/>
          <a:ln>
            <a:noFill/>
          </a:ln>
        </p:spPr>
        <p:txBody>
          <a:bodyPr anchorCtr="0" anchor="t" bIns="45700" lIns="91425" spcFirstLastPara="1" rIns="91425" wrap="square" tIns="45700">
            <a:noAutofit/>
          </a:bodyPr>
          <a:lstStyle/>
          <a:p>
            <a:pPr indent="-552450" lvl="0" marL="552450" marR="0" rtl="0" algn="l">
              <a:spcBef>
                <a:spcPts val="0"/>
              </a:spcBef>
              <a:spcAft>
                <a:spcPts val="0"/>
              </a:spcAft>
              <a:buClr>
                <a:schemeClr val="dk2"/>
              </a:buClr>
              <a:buSzPts val="2030"/>
              <a:buFont typeface="Oswald"/>
              <a:buChar char="○"/>
            </a:pPr>
            <a:r>
              <a:rPr i="0" lang="en-US" sz="2900" u="none" cap="none" strike="noStrike">
                <a:solidFill>
                  <a:schemeClr val="dk1"/>
                </a:solidFill>
                <a:latin typeface="Oswald"/>
                <a:ea typeface="Oswald"/>
                <a:cs typeface="Oswald"/>
                <a:sym typeface="Oswald"/>
              </a:rPr>
              <a:t>PROTEIN</a:t>
            </a:r>
            <a:endParaRPr>
              <a:latin typeface="Oswald"/>
              <a:ea typeface="Oswald"/>
              <a:cs typeface="Oswald"/>
              <a:sym typeface="Oswald"/>
            </a:endParaRPr>
          </a:p>
          <a:p>
            <a:pPr indent="-552450" lvl="0" marL="552450" marR="0" rtl="0" algn="l">
              <a:spcBef>
                <a:spcPts val="580"/>
              </a:spcBef>
              <a:spcAft>
                <a:spcPts val="0"/>
              </a:spcAft>
              <a:buClr>
                <a:schemeClr val="dk2"/>
              </a:buClr>
              <a:buSzPts val="2030"/>
              <a:buFont typeface="Oswald"/>
              <a:buChar char="○"/>
            </a:pPr>
            <a:r>
              <a:rPr i="0" lang="en-US" sz="2900" u="none" cap="none" strike="noStrike">
                <a:solidFill>
                  <a:schemeClr val="dk1"/>
                </a:solidFill>
                <a:latin typeface="Oswald"/>
                <a:ea typeface="Oswald"/>
                <a:cs typeface="Oswald"/>
                <a:sym typeface="Oswald"/>
              </a:rPr>
              <a:t>MINERALS</a:t>
            </a:r>
            <a:endParaRPr>
              <a:latin typeface="Oswald"/>
              <a:ea typeface="Oswald"/>
              <a:cs typeface="Oswald"/>
              <a:sym typeface="Oswald"/>
            </a:endParaRPr>
          </a:p>
          <a:p>
            <a:pPr indent="-476250" lvl="1" marL="933450" marR="0" rtl="0" algn="l">
              <a:spcBef>
                <a:spcPts val="500"/>
              </a:spcBef>
              <a:spcAft>
                <a:spcPts val="0"/>
              </a:spcAft>
              <a:buClr>
                <a:schemeClr val="accent2"/>
              </a:buClr>
              <a:buSzPts val="1750"/>
              <a:buFont typeface="Oswald"/>
              <a:buChar char="●"/>
            </a:pPr>
            <a:r>
              <a:rPr i="0" lang="en-US" sz="2500" u="none" cap="none" strike="noStrike">
                <a:solidFill>
                  <a:schemeClr val="dk1"/>
                </a:solidFill>
                <a:latin typeface="Oswald"/>
                <a:ea typeface="Oswald"/>
                <a:cs typeface="Oswald"/>
                <a:sym typeface="Oswald"/>
              </a:rPr>
              <a:t>Phosphorus</a:t>
            </a:r>
            <a:endParaRPr>
              <a:latin typeface="Oswald"/>
              <a:ea typeface="Oswald"/>
              <a:cs typeface="Oswald"/>
              <a:sym typeface="Oswald"/>
            </a:endParaRPr>
          </a:p>
          <a:p>
            <a:pPr indent="-476250" lvl="1" marL="933450" marR="0" rtl="0" algn="l">
              <a:spcBef>
                <a:spcPts val="500"/>
              </a:spcBef>
              <a:spcAft>
                <a:spcPts val="0"/>
              </a:spcAft>
              <a:buClr>
                <a:schemeClr val="accent2"/>
              </a:buClr>
              <a:buSzPts val="1750"/>
              <a:buFont typeface="Oswald"/>
              <a:buChar char="●"/>
            </a:pPr>
            <a:r>
              <a:rPr i="0" lang="en-US" sz="2500" u="none" cap="none" strike="noStrike">
                <a:solidFill>
                  <a:schemeClr val="dk1"/>
                </a:solidFill>
                <a:latin typeface="Oswald"/>
                <a:ea typeface="Oswald"/>
                <a:cs typeface="Oswald"/>
                <a:sym typeface="Oswald"/>
              </a:rPr>
              <a:t>Iron</a:t>
            </a:r>
            <a:endParaRPr>
              <a:latin typeface="Oswald"/>
              <a:ea typeface="Oswald"/>
              <a:cs typeface="Oswald"/>
              <a:sym typeface="Oswald"/>
            </a:endParaRPr>
          </a:p>
          <a:p>
            <a:pPr indent="-552450" lvl="0" marL="552450" marR="0" rtl="0" algn="l">
              <a:spcBef>
                <a:spcPts val="580"/>
              </a:spcBef>
              <a:spcAft>
                <a:spcPts val="0"/>
              </a:spcAft>
              <a:buClr>
                <a:schemeClr val="dk2"/>
              </a:buClr>
              <a:buSzPts val="2030"/>
              <a:buFont typeface="Oswald"/>
              <a:buChar char="○"/>
            </a:pPr>
            <a:r>
              <a:rPr i="0" lang="en-US" sz="2900" u="none" cap="none" strike="noStrike">
                <a:solidFill>
                  <a:schemeClr val="dk1"/>
                </a:solidFill>
                <a:latin typeface="Oswald"/>
                <a:ea typeface="Oswald"/>
                <a:cs typeface="Oswald"/>
                <a:sym typeface="Oswald"/>
              </a:rPr>
              <a:t>B VITAMINS</a:t>
            </a:r>
            <a:endParaRPr>
              <a:latin typeface="Oswald"/>
              <a:ea typeface="Oswald"/>
              <a:cs typeface="Oswald"/>
              <a:sym typeface="Oswald"/>
            </a:endParaRPr>
          </a:p>
          <a:p>
            <a:pPr indent="-552450" lvl="0" marL="552450" marR="0" rtl="0" algn="l">
              <a:spcBef>
                <a:spcPts val="580"/>
              </a:spcBef>
              <a:spcAft>
                <a:spcPts val="0"/>
              </a:spcAft>
              <a:buClr>
                <a:schemeClr val="dk2"/>
              </a:buClr>
              <a:buSzPts val="2030"/>
              <a:buFont typeface="Oswald"/>
              <a:buChar char="○"/>
            </a:pPr>
            <a:r>
              <a:rPr i="0" lang="en-US" sz="2900" u="none" cap="none" strike="noStrike">
                <a:solidFill>
                  <a:schemeClr val="dk1"/>
                </a:solidFill>
                <a:latin typeface="Oswald"/>
                <a:ea typeface="Oswald"/>
                <a:cs typeface="Oswald"/>
                <a:sym typeface="Oswald"/>
              </a:rPr>
              <a:t>THIAMIN</a:t>
            </a:r>
            <a:endParaRPr>
              <a:latin typeface="Oswald"/>
              <a:ea typeface="Oswald"/>
              <a:cs typeface="Oswald"/>
              <a:sym typeface="Oswald"/>
            </a:endParaRPr>
          </a:p>
          <a:p>
            <a:pPr indent="-552450" lvl="0" marL="552450" marR="0" rtl="0" algn="l">
              <a:spcBef>
                <a:spcPts val="580"/>
              </a:spcBef>
              <a:spcAft>
                <a:spcPts val="0"/>
              </a:spcAft>
              <a:buClr>
                <a:schemeClr val="dk2"/>
              </a:buClr>
              <a:buSzPts val="2030"/>
              <a:buFont typeface="Oswald"/>
              <a:buChar char="○"/>
            </a:pPr>
            <a:r>
              <a:rPr i="0" lang="en-US" sz="2900" u="none" cap="none" strike="noStrike">
                <a:solidFill>
                  <a:schemeClr val="dk1"/>
                </a:solidFill>
                <a:latin typeface="Oswald"/>
                <a:ea typeface="Oswald"/>
                <a:cs typeface="Oswald"/>
                <a:sym typeface="Oswald"/>
              </a:rPr>
              <a:t>NIACIN</a:t>
            </a:r>
            <a:endParaRPr>
              <a:latin typeface="Oswald"/>
              <a:ea typeface="Oswald"/>
              <a:cs typeface="Oswald"/>
              <a:sym typeface="Oswald"/>
            </a:endParaRPr>
          </a:p>
          <a:p>
            <a:pPr indent="-552450" lvl="0" marL="552450" marR="0" rtl="0" algn="l">
              <a:spcBef>
                <a:spcPts val="580"/>
              </a:spcBef>
              <a:spcAft>
                <a:spcPts val="0"/>
              </a:spcAft>
              <a:buClr>
                <a:schemeClr val="dk2"/>
              </a:buClr>
              <a:buSzPts val="2030"/>
              <a:buFont typeface="Oswald"/>
              <a:buChar char="○"/>
            </a:pPr>
            <a:r>
              <a:rPr i="0" lang="en-US" sz="2900" u="none" cap="none" strike="noStrike">
                <a:solidFill>
                  <a:schemeClr val="dk1"/>
                </a:solidFill>
                <a:latin typeface="Oswald"/>
                <a:ea typeface="Oswald"/>
                <a:cs typeface="Oswald"/>
                <a:sym typeface="Oswald"/>
              </a:rPr>
              <a:t>RIBOFLAVIN</a:t>
            </a:r>
            <a:endParaRPr>
              <a:latin typeface="Oswald"/>
              <a:ea typeface="Oswald"/>
              <a:cs typeface="Oswald"/>
              <a:sym typeface="Oswald"/>
            </a:endParaRPr>
          </a:p>
        </p:txBody>
      </p:sp>
      <p:pic>
        <p:nvPicPr>
          <p:cNvPr descr="ANd9GcSrUmSW_MHcSpa7MaI-2nKN0_4pd0MJFGdWPfRMhu-Ht04GE6Ge2yqb9Zo" id="217" name="Google Shape;217;p19"/>
          <p:cNvPicPr preferRelativeResize="0"/>
          <p:nvPr/>
        </p:nvPicPr>
        <p:blipFill rotWithShape="1">
          <a:blip r:embed="rId3">
            <a:alphaModFix/>
          </a:blip>
          <a:srcRect b="0" l="0" r="0" t="0"/>
          <a:stretch/>
        </p:blipFill>
        <p:spPr>
          <a:xfrm>
            <a:off x="3862388" y="4816300"/>
            <a:ext cx="1419300" cy="1752600"/>
          </a:xfrm>
          <a:prstGeom prst="rect">
            <a:avLst/>
          </a:prstGeom>
          <a:noFill/>
          <a:ln>
            <a:noFill/>
          </a:ln>
        </p:spPr>
      </p:pic>
      <p:pic>
        <p:nvPicPr>
          <p:cNvPr id="218" name="Google Shape;218;p19"/>
          <p:cNvPicPr preferRelativeResize="0"/>
          <p:nvPr/>
        </p:nvPicPr>
        <p:blipFill>
          <a:blip r:embed="rId4">
            <a:alphaModFix/>
          </a:blip>
          <a:stretch>
            <a:fillRect/>
          </a:stretch>
        </p:blipFill>
        <p:spPr>
          <a:xfrm>
            <a:off x="5399526" y="0"/>
            <a:ext cx="3595198" cy="68579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0"/>
          <p:cNvSpPr txBox="1"/>
          <p:nvPr>
            <p:ph idx="4294967295" type="title"/>
          </p:nvPr>
        </p:nvSpPr>
        <p:spPr>
          <a:xfrm>
            <a:off x="835675" y="527700"/>
            <a:ext cx="8382300" cy="11430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i="0" lang="en-US" sz="4800" u="none" cap="none" strike="noStrike">
                <a:solidFill>
                  <a:srgbClr val="FC2B5C"/>
                </a:solidFill>
                <a:latin typeface="Oswald"/>
                <a:ea typeface="Oswald"/>
                <a:cs typeface="Oswald"/>
                <a:sym typeface="Oswald"/>
              </a:rPr>
              <a:t>Fat Content</a:t>
            </a:r>
            <a:endParaRPr sz="4800">
              <a:solidFill>
                <a:srgbClr val="FC2B5C"/>
              </a:solidFill>
              <a:latin typeface="Oswald"/>
              <a:ea typeface="Oswald"/>
              <a:cs typeface="Oswald"/>
              <a:sym typeface="Oswald"/>
            </a:endParaRPr>
          </a:p>
        </p:txBody>
      </p:sp>
      <p:sp>
        <p:nvSpPr>
          <p:cNvPr id="224" name="Google Shape;224;p20"/>
          <p:cNvSpPr txBox="1"/>
          <p:nvPr>
            <p:ph idx="4294967295" type="body"/>
          </p:nvPr>
        </p:nvSpPr>
        <p:spPr>
          <a:xfrm>
            <a:off x="1370013" y="1827213"/>
            <a:ext cx="7313612" cy="4114800"/>
          </a:xfrm>
          <a:prstGeom prst="rect">
            <a:avLst/>
          </a:prstGeom>
          <a:noFill/>
          <a:ln>
            <a:noFill/>
          </a:ln>
        </p:spPr>
        <p:txBody>
          <a:bodyPr anchorCtr="0" anchor="t" bIns="45700" lIns="91425" spcFirstLastPara="1" rIns="91425" wrap="square" tIns="45700">
            <a:noAutofit/>
          </a:bodyPr>
          <a:lstStyle/>
          <a:p>
            <a:pPr indent="-645160" lvl="0" marL="552450" marR="0" rtl="0" algn="l">
              <a:spcBef>
                <a:spcPts val="0"/>
              </a:spcBef>
              <a:spcAft>
                <a:spcPts val="0"/>
              </a:spcAft>
              <a:buClr>
                <a:schemeClr val="dk2"/>
              </a:buClr>
              <a:buSzPts val="3000"/>
              <a:buFont typeface="Oswald"/>
              <a:buChar char="○"/>
            </a:pPr>
            <a:r>
              <a:rPr lang="en-US" sz="3000">
                <a:latin typeface="Oswald"/>
                <a:ea typeface="Oswald"/>
                <a:cs typeface="Oswald"/>
                <a:sym typeface="Oswald"/>
              </a:rPr>
              <a:t>Older Birds = More Fat</a:t>
            </a:r>
            <a:endParaRPr sz="3000">
              <a:latin typeface="Oswald"/>
              <a:ea typeface="Oswald"/>
              <a:cs typeface="Oswald"/>
              <a:sym typeface="Oswald"/>
            </a:endParaRPr>
          </a:p>
          <a:p>
            <a:pPr indent="-552450" lvl="0" marL="552450" marR="0" rtl="0" algn="l">
              <a:spcBef>
                <a:spcPts val="440"/>
              </a:spcBef>
              <a:spcAft>
                <a:spcPts val="0"/>
              </a:spcAft>
              <a:buClr>
                <a:schemeClr val="dk2"/>
              </a:buClr>
              <a:buFont typeface="Noto Symbol"/>
              <a:buNone/>
            </a:pPr>
            <a:r>
              <a:t/>
            </a:r>
            <a:endParaRPr i="0" sz="3000" u="none" cap="none" strike="noStrike">
              <a:solidFill>
                <a:schemeClr val="dk1"/>
              </a:solidFill>
              <a:latin typeface="Oswald"/>
              <a:ea typeface="Oswald"/>
              <a:cs typeface="Oswald"/>
              <a:sym typeface="Oswald"/>
            </a:endParaRPr>
          </a:p>
          <a:p>
            <a:pPr indent="-645160" lvl="0" marL="552450" marR="0" rtl="0" algn="l">
              <a:spcBef>
                <a:spcPts val="440"/>
              </a:spcBef>
              <a:spcAft>
                <a:spcPts val="0"/>
              </a:spcAft>
              <a:buClr>
                <a:schemeClr val="dk2"/>
              </a:buClr>
              <a:buSzPts val="3000"/>
              <a:buFont typeface="Oswald"/>
              <a:buChar char="○"/>
            </a:pPr>
            <a:r>
              <a:rPr lang="en-US" sz="3000">
                <a:latin typeface="Oswald"/>
                <a:ea typeface="Oswald"/>
                <a:cs typeface="Oswald"/>
                <a:sym typeface="Oswald"/>
              </a:rPr>
              <a:t>Dark meat = Higher in Fat</a:t>
            </a:r>
            <a:endParaRPr sz="3000">
              <a:latin typeface="Oswald"/>
              <a:ea typeface="Oswald"/>
              <a:cs typeface="Oswald"/>
              <a:sym typeface="Oswald"/>
            </a:endParaRPr>
          </a:p>
          <a:p>
            <a:pPr indent="-552450" lvl="0" marL="552450" marR="0" rtl="0" algn="l">
              <a:spcBef>
                <a:spcPts val="440"/>
              </a:spcBef>
              <a:spcAft>
                <a:spcPts val="0"/>
              </a:spcAft>
              <a:buClr>
                <a:schemeClr val="dk2"/>
              </a:buClr>
              <a:buFont typeface="Noto Symbol"/>
              <a:buNone/>
            </a:pPr>
            <a:r>
              <a:t/>
            </a:r>
            <a:endParaRPr i="0" sz="3000" u="none" cap="none" strike="noStrike">
              <a:solidFill>
                <a:schemeClr val="dk1"/>
              </a:solidFill>
              <a:latin typeface="Oswald"/>
              <a:ea typeface="Oswald"/>
              <a:cs typeface="Oswald"/>
              <a:sym typeface="Oswald"/>
            </a:endParaRPr>
          </a:p>
          <a:p>
            <a:pPr indent="-645160" lvl="0" marL="552450" marR="0" rtl="0" algn="l">
              <a:spcBef>
                <a:spcPts val="440"/>
              </a:spcBef>
              <a:spcAft>
                <a:spcPts val="0"/>
              </a:spcAft>
              <a:buClr>
                <a:schemeClr val="dk2"/>
              </a:buClr>
              <a:buSzPts val="3000"/>
              <a:buFont typeface="Oswald"/>
              <a:buChar char="○"/>
            </a:pPr>
            <a:r>
              <a:rPr lang="en-US" sz="3000">
                <a:latin typeface="Oswald"/>
                <a:ea typeface="Oswald"/>
                <a:cs typeface="Oswald"/>
                <a:sym typeface="Oswald"/>
              </a:rPr>
              <a:t>Both dark and white meat is lower in both total fat and saturated fat than red meat</a:t>
            </a:r>
            <a:endParaRPr sz="3000">
              <a:latin typeface="Oswald"/>
              <a:ea typeface="Oswald"/>
              <a:cs typeface="Oswald"/>
              <a:sym typeface="Oswald"/>
            </a:endParaRPr>
          </a:p>
          <a:p>
            <a:pPr indent="0" lvl="0" marL="0" marR="0" rtl="0" algn="l">
              <a:spcBef>
                <a:spcPts val="440"/>
              </a:spcBef>
              <a:spcAft>
                <a:spcPts val="0"/>
              </a:spcAft>
              <a:buClr>
                <a:schemeClr val="dk2"/>
              </a:buClr>
              <a:buFont typeface="Noto Symbol"/>
              <a:buNone/>
            </a:pPr>
            <a:r>
              <a:t/>
            </a:r>
            <a:endParaRPr i="0" sz="3000" u="none" cap="none" strike="noStrike">
              <a:solidFill>
                <a:schemeClr val="dk1"/>
              </a:solidFill>
              <a:latin typeface="Oswald"/>
              <a:ea typeface="Oswald"/>
              <a:cs typeface="Oswald"/>
              <a:sym typeface="Oswald"/>
            </a:endParaRPr>
          </a:p>
          <a:p>
            <a:pPr indent="-645160" lvl="0" marL="552450" marR="0" rtl="0" algn="l">
              <a:spcBef>
                <a:spcPts val="440"/>
              </a:spcBef>
              <a:spcAft>
                <a:spcPts val="0"/>
              </a:spcAft>
              <a:buClr>
                <a:schemeClr val="dk2"/>
              </a:buClr>
              <a:buSzPts val="3000"/>
              <a:buFont typeface="Oswald"/>
              <a:buChar char="○"/>
            </a:pPr>
            <a:r>
              <a:rPr lang="en-US" sz="3000">
                <a:latin typeface="Oswald"/>
                <a:ea typeface="Oswald"/>
                <a:cs typeface="Oswald"/>
                <a:sym typeface="Oswald"/>
              </a:rPr>
              <a:t>Remove fat from under the skin to reduce overall fat</a:t>
            </a:r>
            <a:endParaRPr sz="3000">
              <a:latin typeface="Oswald"/>
              <a:ea typeface="Oswald"/>
              <a:cs typeface="Oswald"/>
              <a:sym typeface="Oswald"/>
            </a:endParaRPr>
          </a:p>
          <a:p>
            <a:pPr indent="-454660" lvl="0" marL="552450" marR="0" rtl="0" algn="l">
              <a:spcBef>
                <a:spcPts val="440"/>
              </a:spcBef>
              <a:spcAft>
                <a:spcPts val="0"/>
              </a:spcAft>
              <a:buClr>
                <a:schemeClr val="dk2"/>
              </a:buClr>
              <a:buSzPts val="1540"/>
              <a:buFont typeface="Noto Symbol"/>
              <a:buNone/>
            </a:pPr>
            <a:r>
              <a:t/>
            </a:r>
            <a:endParaRPr b="0" i="0" sz="2200" u="none" cap="none" strike="noStrike">
              <a:solidFill>
                <a:schemeClr val="dk1"/>
              </a:solidFill>
              <a:latin typeface="Verdana"/>
              <a:ea typeface="Verdana"/>
              <a:cs typeface="Verdana"/>
              <a:sym typeface="Verdana"/>
            </a:endParaRPr>
          </a:p>
        </p:txBody>
      </p:sp>
      <p:pic>
        <p:nvPicPr>
          <p:cNvPr id="225" name="Google Shape;225;p20"/>
          <p:cNvPicPr preferRelativeResize="0"/>
          <p:nvPr/>
        </p:nvPicPr>
        <p:blipFill>
          <a:blip r:embed="rId3">
            <a:alphaModFix/>
          </a:blip>
          <a:stretch>
            <a:fillRect/>
          </a:stretch>
        </p:blipFill>
        <p:spPr>
          <a:xfrm>
            <a:off x="5766525" y="0"/>
            <a:ext cx="3377475" cy="2052275"/>
          </a:xfrm>
          <a:prstGeom prst="rect">
            <a:avLst/>
          </a:prstGeom>
          <a:noFill/>
          <a:ln>
            <a:noFill/>
          </a:ln>
        </p:spPr>
      </p:pic>
      <p:pic>
        <p:nvPicPr>
          <p:cNvPr id="226" name="Google Shape;226;p20"/>
          <p:cNvPicPr preferRelativeResize="0"/>
          <p:nvPr/>
        </p:nvPicPr>
        <p:blipFill>
          <a:blip r:embed="rId4">
            <a:alphaModFix/>
          </a:blip>
          <a:stretch>
            <a:fillRect/>
          </a:stretch>
        </p:blipFill>
        <p:spPr>
          <a:xfrm>
            <a:off x="4101850" y="169425"/>
            <a:ext cx="1664675" cy="14074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0" st="0"/>
                                            </p:txEl>
                                          </p:spTgt>
                                        </p:tgtEl>
                                        <p:attrNameLst>
                                          <p:attrName>style.visibility</p:attrName>
                                        </p:attrNameLst>
                                      </p:cBhvr>
                                      <p:to>
                                        <p:strVal val="visible"/>
                                      </p:to>
                                    </p:set>
                                    <p:animEffect filter="fade" transition="in">
                                      <p:cBhvr>
                                        <p:cTn dur="1000"/>
                                        <p:tgtEl>
                                          <p:spTgt spid="22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1" st="1"/>
                                            </p:txEl>
                                          </p:spTgt>
                                        </p:tgtEl>
                                        <p:attrNameLst>
                                          <p:attrName>style.visibility</p:attrName>
                                        </p:attrNameLst>
                                      </p:cBhvr>
                                      <p:to>
                                        <p:strVal val="visible"/>
                                      </p:to>
                                    </p:set>
                                    <p:animEffect filter="fade" transition="in">
                                      <p:cBhvr>
                                        <p:cTn dur="1000"/>
                                        <p:tgtEl>
                                          <p:spTgt spid="22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2" st="2"/>
                                            </p:txEl>
                                          </p:spTgt>
                                        </p:tgtEl>
                                        <p:attrNameLst>
                                          <p:attrName>style.visibility</p:attrName>
                                        </p:attrNameLst>
                                      </p:cBhvr>
                                      <p:to>
                                        <p:strVal val="visible"/>
                                      </p:to>
                                    </p:set>
                                    <p:animEffect filter="fade" transition="in">
                                      <p:cBhvr>
                                        <p:cTn dur="1000"/>
                                        <p:tgtEl>
                                          <p:spTgt spid="22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3" st="3"/>
                                            </p:txEl>
                                          </p:spTgt>
                                        </p:tgtEl>
                                        <p:attrNameLst>
                                          <p:attrName>style.visibility</p:attrName>
                                        </p:attrNameLst>
                                      </p:cBhvr>
                                      <p:to>
                                        <p:strVal val="visible"/>
                                      </p:to>
                                    </p:set>
                                    <p:animEffect filter="fade" transition="in">
                                      <p:cBhvr>
                                        <p:cTn dur="1000"/>
                                        <p:tgtEl>
                                          <p:spTgt spid="22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4" st="4"/>
                                            </p:txEl>
                                          </p:spTgt>
                                        </p:tgtEl>
                                        <p:attrNameLst>
                                          <p:attrName>style.visibility</p:attrName>
                                        </p:attrNameLst>
                                      </p:cBhvr>
                                      <p:to>
                                        <p:strVal val="visible"/>
                                      </p:to>
                                    </p:set>
                                    <p:animEffect filter="fade" transition="in">
                                      <p:cBhvr>
                                        <p:cTn dur="1000"/>
                                        <p:tgtEl>
                                          <p:spTgt spid="22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5" st="5"/>
                                            </p:txEl>
                                          </p:spTgt>
                                        </p:tgtEl>
                                        <p:attrNameLst>
                                          <p:attrName>style.visibility</p:attrName>
                                        </p:attrNameLst>
                                      </p:cBhvr>
                                      <p:to>
                                        <p:strVal val="visible"/>
                                      </p:to>
                                    </p:set>
                                    <p:animEffect filter="fade" transition="in">
                                      <p:cBhvr>
                                        <p:cTn dur="1000"/>
                                        <p:tgtEl>
                                          <p:spTgt spid="22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6" st="6"/>
                                            </p:txEl>
                                          </p:spTgt>
                                        </p:tgtEl>
                                        <p:attrNameLst>
                                          <p:attrName>style.visibility</p:attrName>
                                        </p:attrNameLst>
                                      </p:cBhvr>
                                      <p:to>
                                        <p:strVal val="visible"/>
                                      </p:to>
                                    </p:set>
                                    <p:animEffect filter="fade" transition="in">
                                      <p:cBhvr>
                                        <p:cTn dur="1000"/>
                                        <p:tgtEl>
                                          <p:spTgt spid="22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xEl>
                                              <p:pRg end="7" st="7"/>
                                            </p:txEl>
                                          </p:spTgt>
                                        </p:tgtEl>
                                        <p:attrNameLst>
                                          <p:attrName>style.visibility</p:attrName>
                                        </p:attrNameLst>
                                      </p:cBhvr>
                                      <p:to>
                                        <p:strVal val="visible"/>
                                      </p:to>
                                    </p:set>
                                    <p:animEffect filter="fade" transition="in">
                                      <p:cBhvr>
                                        <p:cTn dur="1000"/>
                                        <p:tgtEl>
                                          <p:spTgt spid="224">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id="231" name="Google Shape;231;p21"/>
          <p:cNvPicPr preferRelativeResize="0"/>
          <p:nvPr/>
        </p:nvPicPr>
        <p:blipFill>
          <a:blip r:embed="rId3">
            <a:alphaModFix/>
          </a:blip>
          <a:stretch>
            <a:fillRect/>
          </a:stretch>
        </p:blipFill>
        <p:spPr>
          <a:xfrm>
            <a:off x="1306288" y="152400"/>
            <a:ext cx="6531429" cy="65532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pic>
        <p:nvPicPr>
          <p:cNvPr id="236" name="Google Shape;236;p22"/>
          <p:cNvPicPr preferRelativeResize="0"/>
          <p:nvPr/>
        </p:nvPicPr>
        <p:blipFill>
          <a:blip r:embed="rId3">
            <a:alphaModFix/>
          </a:blip>
          <a:stretch>
            <a:fillRect/>
          </a:stretch>
        </p:blipFill>
        <p:spPr>
          <a:xfrm>
            <a:off x="1658950" y="513353"/>
            <a:ext cx="6281874" cy="6281874"/>
          </a:xfrm>
          <a:prstGeom prst="rect">
            <a:avLst/>
          </a:prstGeom>
          <a:noFill/>
          <a:ln>
            <a:noFill/>
          </a:ln>
        </p:spPr>
      </p:pic>
      <p:sp>
        <p:nvSpPr>
          <p:cNvPr id="237" name="Google Shape;237;p22"/>
          <p:cNvSpPr txBox="1"/>
          <p:nvPr>
            <p:ph type="title"/>
          </p:nvPr>
        </p:nvSpPr>
        <p:spPr>
          <a:xfrm>
            <a:off x="557289" y="-75350"/>
            <a:ext cx="8485200" cy="11430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lang="en-US" sz="4800">
                <a:latin typeface="Oswald"/>
                <a:ea typeface="Oswald"/>
                <a:cs typeface="Oswald"/>
                <a:sym typeface="Oswald"/>
              </a:rPr>
              <a:t>Nutrition will also be affected by</a:t>
            </a:r>
            <a:endParaRPr sz="4800">
              <a:latin typeface="Oswald"/>
              <a:ea typeface="Oswald"/>
              <a:cs typeface="Oswald"/>
              <a:sym typeface="Oswald"/>
            </a:endParaRPr>
          </a:p>
        </p:txBody>
      </p:sp>
      <p:sp>
        <p:nvSpPr>
          <p:cNvPr id="238" name="Google Shape;238;p22"/>
          <p:cNvSpPr txBox="1"/>
          <p:nvPr/>
        </p:nvSpPr>
        <p:spPr>
          <a:xfrm>
            <a:off x="3466675" y="4258000"/>
            <a:ext cx="2863800" cy="57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a:solidFill>
                  <a:srgbClr val="D9D9D9"/>
                </a:solidFill>
                <a:latin typeface="Paytone One"/>
                <a:ea typeface="Paytone One"/>
                <a:cs typeface="Paytone One"/>
                <a:sym typeface="Paytone One"/>
              </a:rPr>
              <a:t>More on this topic in an upcoming activity</a:t>
            </a:r>
            <a:endParaRPr sz="1800">
              <a:solidFill>
                <a:srgbClr val="D9D9D9"/>
              </a:solidFill>
              <a:latin typeface="Paytone One"/>
              <a:ea typeface="Paytone One"/>
              <a:cs typeface="Paytone One"/>
              <a:sym typeface="Paytone On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23"/>
          <p:cNvSpPr txBox="1"/>
          <p:nvPr>
            <p:ph idx="4294967295" type="title"/>
          </p:nvPr>
        </p:nvSpPr>
        <p:spPr>
          <a:xfrm>
            <a:off x="791300" y="803875"/>
            <a:ext cx="7892700" cy="6408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i="0" lang="en-US" sz="4800" u="none" cap="none" strike="noStrike">
                <a:solidFill>
                  <a:srgbClr val="00B050"/>
                </a:solidFill>
                <a:latin typeface="Oswald"/>
                <a:ea typeface="Oswald"/>
                <a:cs typeface="Oswald"/>
                <a:sym typeface="Oswald"/>
              </a:rPr>
              <a:t>When </a:t>
            </a:r>
            <a:r>
              <a:rPr lang="en-US" sz="4800">
                <a:solidFill>
                  <a:srgbClr val="00B050"/>
                </a:solidFill>
                <a:latin typeface="Oswald"/>
                <a:ea typeface="Oswald"/>
                <a:cs typeface="Oswald"/>
                <a:sym typeface="Oswald"/>
              </a:rPr>
              <a:t>purchasing, look for</a:t>
            </a:r>
            <a:r>
              <a:rPr i="0" lang="en-US" sz="4800" u="none" cap="none" strike="noStrike">
                <a:solidFill>
                  <a:srgbClr val="00B050"/>
                </a:solidFill>
                <a:latin typeface="Oswald"/>
                <a:ea typeface="Oswald"/>
                <a:cs typeface="Oswald"/>
                <a:sym typeface="Oswald"/>
              </a:rPr>
              <a:t>:</a:t>
            </a:r>
            <a:endParaRPr sz="4800">
              <a:solidFill>
                <a:srgbClr val="00B050"/>
              </a:solidFill>
              <a:latin typeface="Oswald"/>
              <a:ea typeface="Oswald"/>
              <a:cs typeface="Oswald"/>
              <a:sym typeface="Oswald"/>
            </a:endParaRPr>
          </a:p>
        </p:txBody>
      </p:sp>
      <p:sp>
        <p:nvSpPr>
          <p:cNvPr id="244" name="Google Shape;244;p23"/>
          <p:cNvSpPr txBox="1"/>
          <p:nvPr>
            <p:ph idx="4294967295" type="body"/>
          </p:nvPr>
        </p:nvSpPr>
        <p:spPr>
          <a:xfrm>
            <a:off x="389400" y="1588550"/>
            <a:ext cx="8156100" cy="4114800"/>
          </a:xfrm>
          <a:prstGeom prst="rect">
            <a:avLst/>
          </a:prstGeom>
          <a:noFill/>
          <a:ln>
            <a:noFill/>
          </a:ln>
        </p:spPr>
        <p:txBody>
          <a:bodyPr anchorCtr="0" anchor="t" bIns="45700" lIns="91425" spcFirstLastPara="1" rIns="91425" wrap="square" tIns="45700">
            <a:noAutofit/>
          </a:bodyPr>
          <a:lstStyle/>
          <a:p>
            <a:pPr indent="-365125" lvl="1" marL="742950" marR="0" rtl="0" algn="l">
              <a:spcBef>
                <a:spcPts val="0"/>
              </a:spcBef>
              <a:spcAft>
                <a:spcPts val="0"/>
              </a:spcAft>
              <a:buClr>
                <a:schemeClr val="accent2"/>
              </a:buClr>
              <a:buSzPts val="3000"/>
              <a:buFont typeface="Oswald"/>
              <a:buChar char="●"/>
            </a:pPr>
            <a:r>
              <a:rPr i="0" lang="en-US" sz="3000" u="none" cap="none" strike="noStrike">
                <a:solidFill>
                  <a:schemeClr val="dk1"/>
                </a:solidFill>
                <a:latin typeface="Oswald"/>
                <a:ea typeface="Oswald"/>
                <a:cs typeface="Oswald"/>
                <a:sym typeface="Oswald"/>
              </a:rPr>
              <a:t>Plump, meaty birds</a:t>
            </a:r>
            <a:br>
              <a:rPr i="0" lang="en-US" sz="3000" u="none" cap="none" strike="noStrike">
                <a:solidFill>
                  <a:schemeClr val="dk1"/>
                </a:solidFill>
                <a:latin typeface="Oswald"/>
                <a:ea typeface="Oswald"/>
                <a:cs typeface="Oswald"/>
                <a:sym typeface="Oswald"/>
              </a:rPr>
            </a:br>
            <a:endParaRPr sz="1700">
              <a:latin typeface="Oswald"/>
              <a:ea typeface="Oswald"/>
              <a:cs typeface="Oswald"/>
              <a:sym typeface="Oswald"/>
            </a:endParaRPr>
          </a:p>
          <a:p>
            <a:pPr indent="-365125" lvl="1" marL="742950" marR="0" rtl="0" algn="l">
              <a:spcBef>
                <a:spcPts val="500"/>
              </a:spcBef>
              <a:spcAft>
                <a:spcPts val="0"/>
              </a:spcAft>
              <a:buClr>
                <a:schemeClr val="accent2"/>
              </a:buClr>
              <a:buSzPts val="3000"/>
              <a:buFont typeface="Oswald"/>
              <a:buChar char="●"/>
            </a:pPr>
            <a:r>
              <a:rPr i="0" lang="en-US" sz="3000" u="none" cap="none" strike="noStrike">
                <a:solidFill>
                  <a:schemeClr val="dk1"/>
                </a:solidFill>
                <a:latin typeface="Oswald"/>
                <a:ea typeface="Oswald"/>
                <a:cs typeface="Oswald"/>
                <a:sym typeface="Oswald"/>
              </a:rPr>
              <a:t>Skin soft and smooth</a:t>
            </a:r>
            <a:br>
              <a:rPr i="0" lang="en-US" sz="3000" u="none" cap="none" strike="noStrike">
                <a:solidFill>
                  <a:schemeClr val="dk1"/>
                </a:solidFill>
                <a:latin typeface="Oswald"/>
                <a:ea typeface="Oswald"/>
                <a:cs typeface="Oswald"/>
                <a:sym typeface="Oswald"/>
              </a:rPr>
            </a:br>
            <a:endParaRPr sz="1900">
              <a:latin typeface="Oswald"/>
              <a:ea typeface="Oswald"/>
              <a:cs typeface="Oswald"/>
              <a:sym typeface="Oswald"/>
            </a:endParaRPr>
          </a:p>
          <a:p>
            <a:pPr indent="-365125" lvl="1" marL="742950" marR="0" rtl="0" algn="l">
              <a:spcBef>
                <a:spcPts val="500"/>
              </a:spcBef>
              <a:spcAft>
                <a:spcPts val="0"/>
              </a:spcAft>
              <a:buClr>
                <a:schemeClr val="accent2"/>
              </a:buClr>
              <a:buSzPts val="3000"/>
              <a:buFont typeface="Oswald"/>
              <a:buChar char="●"/>
            </a:pPr>
            <a:r>
              <a:rPr i="0" lang="en-US" sz="3000" u="none" cap="none" strike="noStrike">
                <a:solidFill>
                  <a:schemeClr val="dk1"/>
                </a:solidFill>
                <a:latin typeface="Oswald"/>
                <a:ea typeface="Oswald"/>
                <a:cs typeface="Oswald"/>
                <a:sym typeface="Oswald"/>
              </a:rPr>
              <a:t>Color may vary from creamy white to yellow (</a:t>
            </a:r>
            <a:r>
              <a:rPr i="0" lang="en-US" sz="3000" u="sng" cap="none" strike="noStrike">
                <a:solidFill>
                  <a:schemeClr val="dk1"/>
                </a:solidFill>
                <a:latin typeface="Oswald"/>
                <a:ea typeface="Oswald"/>
                <a:cs typeface="Oswald"/>
                <a:sym typeface="Oswald"/>
              </a:rPr>
              <a:t>depending on food eaten by bird</a:t>
            </a:r>
            <a:r>
              <a:rPr i="0" lang="en-US" sz="3000" u="none" cap="none" strike="noStrike">
                <a:solidFill>
                  <a:schemeClr val="dk1"/>
                </a:solidFill>
                <a:latin typeface="Oswald"/>
                <a:ea typeface="Oswald"/>
                <a:cs typeface="Oswald"/>
                <a:sym typeface="Oswald"/>
              </a:rPr>
              <a:t>)</a:t>
            </a:r>
            <a:br>
              <a:rPr i="0" lang="en-US" sz="3000" u="none" cap="none" strike="noStrike">
                <a:solidFill>
                  <a:schemeClr val="dk1"/>
                </a:solidFill>
                <a:latin typeface="Oswald"/>
                <a:ea typeface="Oswald"/>
                <a:cs typeface="Oswald"/>
                <a:sym typeface="Oswald"/>
              </a:rPr>
            </a:br>
            <a:endParaRPr sz="1900">
              <a:latin typeface="Oswald"/>
              <a:ea typeface="Oswald"/>
              <a:cs typeface="Oswald"/>
              <a:sym typeface="Oswald"/>
            </a:endParaRPr>
          </a:p>
          <a:p>
            <a:pPr indent="-365125" lvl="1" marL="742950" marR="0" rtl="0" algn="l">
              <a:spcBef>
                <a:spcPts val="500"/>
              </a:spcBef>
              <a:spcAft>
                <a:spcPts val="0"/>
              </a:spcAft>
              <a:buClr>
                <a:schemeClr val="accent2"/>
              </a:buClr>
              <a:buSzPts val="3000"/>
              <a:buFont typeface="Oswald"/>
              <a:buChar char="●"/>
            </a:pPr>
            <a:r>
              <a:rPr i="0" lang="en-US" sz="3000" u="none" cap="none" strike="noStrike">
                <a:solidFill>
                  <a:schemeClr val="dk1"/>
                </a:solidFill>
                <a:latin typeface="Oswald"/>
                <a:ea typeface="Oswald"/>
                <a:cs typeface="Oswald"/>
                <a:sym typeface="Oswald"/>
              </a:rPr>
              <a:t>Avoid any with tiny feathers or bruised/torn skin</a:t>
            </a:r>
            <a:endParaRPr sz="3000">
              <a:latin typeface="Oswald"/>
              <a:ea typeface="Oswald"/>
              <a:cs typeface="Oswald"/>
              <a:sym typeface="Oswald"/>
            </a:endParaRPr>
          </a:p>
        </p:txBody>
      </p:sp>
      <p:pic>
        <p:nvPicPr>
          <p:cNvPr id="245" name="Google Shape;245;p23"/>
          <p:cNvPicPr preferRelativeResize="0"/>
          <p:nvPr/>
        </p:nvPicPr>
        <p:blipFill>
          <a:blip r:embed="rId3">
            <a:alphaModFix/>
          </a:blip>
          <a:stretch>
            <a:fillRect/>
          </a:stretch>
        </p:blipFill>
        <p:spPr>
          <a:xfrm>
            <a:off x="5930775" y="5086975"/>
            <a:ext cx="2150523" cy="1433325"/>
          </a:xfrm>
          <a:prstGeom prst="rect">
            <a:avLst/>
          </a:prstGeom>
          <a:noFill/>
          <a:ln>
            <a:noFill/>
          </a:ln>
        </p:spPr>
      </p:pic>
      <p:pic>
        <p:nvPicPr>
          <p:cNvPr id="246" name="Google Shape;246;p23"/>
          <p:cNvPicPr preferRelativeResize="0"/>
          <p:nvPr/>
        </p:nvPicPr>
        <p:blipFill>
          <a:blip r:embed="rId4">
            <a:alphaModFix/>
          </a:blip>
          <a:stretch>
            <a:fillRect/>
          </a:stretch>
        </p:blipFill>
        <p:spPr>
          <a:xfrm>
            <a:off x="967125" y="4868213"/>
            <a:ext cx="1911725" cy="1593100"/>
          </a:xfrm>
          <a:prstGeom prst="rect">
            <a:avLst/>
          </a:prstGeom>
          <a:noFill/>
          <a:ln>
            <a:noFill/>
          </a:ln>
        </p:spPr>
      </p:pic>
      <p:pic>
        <p:nvPicPr>
          <p:cNvPr id="247" name="Google Shape;247;p23"/>
          <p:cNvPicPr preferRelativeResize="0"/>
          <p:nvPr/>
        </p:nvPicPr>
        <p:blipFill>
          <a:blip r:embed="rId5">
            <a:alphaModFix/>
          </a:blip>
          <a:stretch>
            <a:fillRect/>
          </a:stretch>
        </p:blipFill>
        <p:spPr>
          <a:xfrm>
            <a:off x="3248250" y="4789338"/>
            <a:ext cx="2438400" cy="18764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4">
                                            <p:txEl>
                                              <p:pRg end="0" st="0"/>
                                            </p:txEl>
                                          </p:spTgt>
                                        </p:tgtEl>
                                        <p:attrNameLst>
                                          <p:attrName>style.visibility</p:attrName>
                                        </p:attrNameLst>
                                      </p:cBhvr>
                                      <p:to>
                                        <p:strVal val="visible"/>
                                      </p:to>
                                    </p:set>
                                    <p:animEffect filter="fade" transition="in">
                                      <p:cBhvr>
                                        <p:cTn dur="1000"/>
                                        <p:tgtEl>
                                          <p:spTgt spid="24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4">
                                            <p:txEl>
                                              <p:pRg end="1" st="1"/>
                                            </p:txEl>
                                          </p:spTgt>
                                        </p:tgtEl>
                                        <p:attrNameLst>
                                          <p:attrName>style.visibility</p:attrName>
                                        </p:attrNameLst>
                                      </p:cBhvr>
                                      <p:to>
                                        <p:strVal val="visible"/>
                                      </p:to>
                                    </p:set>
                                    <p:animEffect filter="fade" transition="in">
                                      <p:cBhvr>
                                        <p:cTn dur="1000"/>
                                        <p:tgtEl>
                                          <p:spTgt spid="24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4">
                                            <p:txEl>
                                              <p:pRg end="2" st="2"/>
                                            </p:txEl>
                                          </p:spTgt>
                                        </p:tgtEl>
                                        <p:attrNameLst>
                                          <p:attrName>style.visibility</p:attrName>
                                        </p:attrNameLst>
                                      </p:cBhvr>
                                      <p:to>
                                        <p:strVal val="visible"/>
                                      </p:to>
                                    </p:set>
                                    <p:animEffect filter="fade" transition="in">
                                      <p:cBhvr>
                                        <p:cTn dur="1000"/>
                                        <p:tgtEl>
                                          <p:spTgt spid="24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4">
                                            <p:txEl>
                                              <p:pRg end="3" st="3"/>
                                            </p:txEl>
                                          </p:spTgt>
                                        </p:tgtEl>
                                        <p:attrNameLst>
                                          <p:attrName>style.visibility</p:attrName>
                                        </p:attrNameLst>
                                      </p:cBhvr>
                                      <p:to>
                                        <p:strVal val="visible"/>
                                      </p:to>
                                    </p:set>
                                    <p:animEffect filter="fade" transition="in">
                                      <p:cBhvr>
                                        <p:cTn dur="1000"/>
                                        <p:tgtEl>
                                          <p:spTgt spid="244">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24"/>
          <p:cNvSpPr txBox="1"/>
          <p:nvPr>
            <p:ph idx="4294967295" type="title"/>
          </p:nvPr>
        </p:nvSpPr>
        <p:spPr>
          <a:xfrm>
            <a:off x="1165575" y="376975"/>
            <a:ext cx="8432400" cy="11430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i="0" lang="en-US" sz="4800" u="none" cap="none" strike="noStrike">
                <a:solidFill>
                  <a:srgbClr val="351C75"/>
                </a:solidFill>
                <a:latin typeface="Oswald"/>
                <a:ea typeface="Oswald"/>
                <a:cs typeface="Oswald"/>
                <a:sym typeface="Oswald"/>
              </a:rPr>
              <a:t>S</a:t>
            </a:r>
            <a:r>
              <a:rPr lang="en-US" sz="4800">
                <a:solidFill>
                  <a:srgbClr val="351C75"/>
                </a:solidFill>
                <a:latin typeface="Oswald"/>
                <a:ea typeface="Oswald"/>
                <a:cs typeface="Oswald"/>
                <a:sym typeface="Oswald"/>
              </a:rPr>
              <a:t>torage</a:t>
            </a:r>
            <a:endParaRPr sz="4800">
              <a:solidFill>
                <a:srgbClr val="351C75"/>
              </a:solidFill>
              <a:latin typeface="Oswald"/>
              <a:ea typeface="Oswald"/>
              <a:cs typeface="Oswald"/>
              <a:sym typeface="Oswald"/>
            </a:endParaRPr>
          </a:p>
        </p:txBody>
      </p:sp>
      <p:sp>
        <p:nvSpPr>
          <p:cNvPr id="253" name="Google Shape;253;p24"/>
          <p:cNvSpPr txBox="1"/>
          <p:nvPr>
            <p:ph idx="4294967295" type="body"/>
          </p:nvPr>
        </p:nvSpPr>
        <p:spPr>
          <a:xfrm>
            <a:off x="1165563" y="1776788"/>
            <a:ext cx="7313700" cy="4114800"/>
          </a:xfrm>
          <a:prstGeom prst="rect">
            <a:avLst/>
          </a:prstGeom>
          <a:noFill/>
          <a:ln>
            <a:noFill/>
          </a:ln>
        </p:spPr>
        <p:txBody>
          <a:bodyPr anchorCtr="0" anchor="t" bIns="45700" lIns="91425" spcFirstLastPara="1" rIns="91425" wrap="square" tIns="45700">
            <a:noAutofit/>
          </a:bodyPr>
          <a:lstStyle/>
          <a:p>
            <a:pPr indent="-365125" lvl="1" marL="742950" marR="0" rtl="0" algn="l">
              <a:spcBef>
                <a:spcPts val="0"/>
              </a:spcBef>
              <a:spcAft>
                <a:spcPts val="0"/>
              </a:spcAft>
              <a:buClr>
                <a:schemeClr val="accent2"/>
              </a:buClr>
              <a:buSzPts val="3000"/>
              <a:buFont typeface="Oswald"/>
              <a:buChar char="●"/>
            </a:pPr>
            <a:r>
              <a:rPr i="0" lang="en-US" sz="3000" u="none" cap="none" strike="noStrike">
                <a:solidFill>
                  <a:schemeClr val="dk1"/>
                </a:solidFill>
                <a:latin typeface="Oswald"/>
                <a:ea typeface="Oswald"/>
                <a:cs typeface="Oswald"/>
                <a:sym typeface="Oswald"/>
              </a:rPr>
              <a:t>Refrigeration:  Use within 2-3 days</a:t>
            </a:r>
            <a:endParaRPr sz="3000">
              <a:latin typeface="Oswald"/>
              <a:ea typeface="Oswald"/>
              <a:cs typeface="Oswald"/>
              <a:sym typeface="Oswald"/>
            </a:endParaRPr>
          </a:p>
          <a:p>
            <a:pPr indent="-365125" lvl="1" marL="742950" marR="0" rtl="0" algn="l">
              <a:spcBef>
                <a:spcPts val="500"/>
              </a:spcBef>
              <a:spcAft>
                <a:spcPts val="0"/>
              </a:spcAft>
              <a:buClr>
                <a:schemeClr val="accent2"/>
              </a:buClr>
              <a:buSzPts val="3000"/>
              <a:buFont typeface="Oswald"/>
              <a:buChar char="●"/>
            </a:pPr>
            <a:r>
              <a:rPr i="0" lang="en-US" sz="3000" u="none" cap="none" strike="noStrike">
                <a:solidFill>
                  <a:schemeClr val="dk1"/>
                </a:solidFill>
                <a:latin typeface="Oswald"/>
                <a:ea typeface="Oswald"/>
                <a:cs typeface="Oswald"/>
                <a:sym typeface="Oswald"/>
              </a:rPr>
              <a:t>Freeze:  </a:t>
            </a:r>
            <a:endParaRPr i="0" sz="3000" u="none" cap="none" strike="noStrike">
              <a:solidFill>
                <a:schemeClr val="dk1"/>
              </a:solidFill>
              <a:latin typeface="Oswald"/>
              <a:ea typeface="Oswald"/>
              <a:cs typeface="Oswald"/>
              <a:sym typeface="Oswald"/>
            </a:endParaRPr>
          </a:p>
          <a:p>
            <a:pPr indent="-304800" lvl="3" marL="1600200" marR="0" rtl="0" algn="l">
              <a:spcBef>
                <a:spcPts val="500"/>
              </a:spcBef>
              <a:spcAft>
                <a:spcPts val="0"/>
              </a:spcAft>
              <a:buClr>
                <a:schemeClr val="accent2"/>
              </a:buClr>
              <a:buSzPts val="3000"/>
              <a:buFont typeface="Oswald"/>
              <a:buChar char="•"/>
            </a:pPr>
            <a:r>
              <a:rPr i="0" lang="en-US" sz="3000" u="none" cap="none" strike="noStrike">
                <a:solidFill>
                  <a:schemeClr val="dk1"/>
                </a:solidFill>
                <a:latin typeface="Oswald"/>
                <a:ea typeface="Oswald"/>
                <a:cs typeface="Oswald"/>
                <a:sym typeface="Oswald"/>
              </a:rPr>
              <a:t>Use within 1 year in chest or deep freezer</a:t>
            </a:r>
            <a:endParaRPr sz="3000">
              <a:latin typeface="Oswald"/>
              <a:ea typeface="Oswald"/>
              <a:cs typeface="Oswald"/>
              <a:sym typeface="Oswald"/>
            </a:endParaRPr>
          </a:p>
          <a:p>
            <a:pPr indent="-304800" lvl="3" marL="1600200" marR="0" rtl="0" algn="l">
              <a:spcBef>
                <a:spcPts val="500"/>
              </a:spcBef>
              <a:spcAft>
                <a:spcPts val="0"/>
              </a:spcAft>
              <a:buClr>
                <a:schemeClr val="accent2"/>
              </a:buClr>
              <a:buSzPts val="3000"/>
              <a:buFont typeface="Oswald"/>
              <a:buChar char="•"/>
            </a:pPr>
            <a:r>
              <a:rPr lang="en-US" sz="3000">
                <a:latin typeface="Oswald"/>
                <a:ea typeface="Oswald"/>
                <a:cs typeface="Oswald"/>
                <a:sym typeface="Oswald"/>
              </a:rPr>
              <a:t>6 months in refrigerator/freezer unit</a:t>
            </a:r>
            <a:endParaRPr sz="3000">
              <a:latin typeface="Oswald"/>
              <a:ea typeface="Oswald"/>
              <a:cs typeface="Oswald"/>
              <a:sym typeface="Oswald"/>
            </a:endParaRPr>
          </a:p>
        </p:txBody>
      </p:sp>
      <p:pic>
        <p:nvPicPr>
          <p:cNvPr descr="MCj04174800000[1]" id="254" name="Google Shape;254;p24"/>
          <p:cNvPicPr preferRelativeResize="0"/>
          <p:nvPr/>
        </p:nvPicPr>
        <p:blipFill rotWithShape="1">
          <a:blip r:embed="rId3">
            <a:alphaModFix/>
          </a:blip>
          <a:srcRect b="0" l="0" r="0" t="0"/>
          <a:stretch/>
        </p:blipFill>
        <p:spPr>
          <a:xfrm>
            <a:off x="2857525" y="4685650"/>
            <a:ext cx="969900" cy="1906500"/>
          </a:xfrm>
          <a:prstGeom prst="rect">
            <a:avLst/>
          </a:prstGeom>
          <a:noFill/>
          <a:ln>
            <a:noFill/>
          </a:ln>
        </p:spPr>
      </p:pic>
      <p:pic>
        <p:nvPicPr>
          <p:cNvPr descr="MCj04123040000[1]" id="255" name="Google Shape;255;p24"/>
          <p:cNvPicPr preferRelativeResize="0"/>
          <p:nvPr/>
        </p:nvPicPr>
        <p:blipFill rotWithShape="1">
          <a:blip r:embed="rId4">
            <a:alphaModFix/>
          </a:blip>
          <a:srcRect b="0" l="0" r="0" t="0"/>
          <a:stretch/>
        </p:blipFill>
        <p:spPr>
          <a:xfrm>
            <a:off x="764325" y="3477625"/>
            <a:ext cx="1771800" cy="3200400"/>
          </a:xfrm>
          <a:prstGeom prst="rect">
            <a:avLst/>
          </a:prstGeom>
          <a:noFill/>
          <a:ln>
            <a:noFill/>
          </a:ln>
        </p:spPr>
      </p:pic>
      <p:sp>
        <p:nvSpPr>
          <p:cNvPr id="256" name="Google Shape;256;p24"/>
          <p:cNvSpPr/>
          <p:nvPr/>
        </p:nvSpPr>
        <p:spPr>
          <a:xfrm>
            <a:off x="3889200" y="4506325"/>
            <a:ext cx="1752600" cy="838200"/>
          </a:xfrm>
          <a:prstGeom prst="wedgeRoundRectCallout">
            <a:avLst>
              <a:gd fmla="val -43750" name="adj1"/>
              <a:gd fmla="val 70000" name="adj2"/>
              <a:gd fmla="val 16667" name="adj3"/>
            </a:avLst>
          </a:prstGeom>
          <a:noFill/>
          <a:ln cap="flat" cmpd="sng" w="9525">
            <a:solidFill>
              <a:schemeClr val="dk1"/>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Verdana"/>
              <a:ea typeface="Verdana"/>
              <a:cs typeface="Verdana"/>
              <a:sym typeface="Verdana"/>
            </a:endParaRPr>
          </a:p>
        </p:txBody>
      </p:sp>
      <p:sp>
        <p:nvSpPr>
          <p:cNvPr id="257" name="Google Shape;257;p24"/>
          <p:cNvSpPr txBox="1"/>
          <p:nvPr/>
        </p:nvSpPr>
        <p:spPr>
          <a:xfrm>
            <a:off x="4003500" y="4742125"/>
            <a:ext cx="1524000" cy="366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800" u="none" cap="none" strike="noStrike">
                <a:solidFill>
                  <a:schemeClr val="dk1"/>
                </a:solidFill>
                <a:latin typeface="Verdana"/>
                <a:ea typeface="Verdana"/>
                <a:cs typeface="Verdana"/>
                <a:sym typeface="Verdana"/>
              </a:rPr>
              <a:t>That’s cold!</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0" st="0"/>
                                            </p:txEl>
                                          </p:spTgt>
                                        </p:tgtEl>
                                        <p:attrNameLst>
                                          <p:attrName>style.visibility</p:attrName>
                                        </p:attrNameLst>
                                      </p:cBhvr>
                                      <p:to>
                                        <p:strVal val="visible"/>
                                      </p:to>
                                    </p:set>
                                    <p:animEffect filter="fade" transition="in">
                                      <p:cBhvr>
                                        <p:cTn dur="1000"/>
                                        <p:tgtEl>
                                          <p:spTgt spid="25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1" st="1"/>
                                            </p:txEl>
                                          </p:spTgt>
                                        </p:tgtEl>
                                        <p:attrNameLst>
                                          <p:attrName>style.visibility</p:attrName>
                                        </p:attrNameLst>
                                      </p:cBhvr>
                                      <p:to>
                                        <p:strVal val="visible"/>
                                      </p:to>
                                    </p:set>
                                    <p:animEffect filter="fade" transition="in">
                                      <p:cBhvr>
                                        <p:cTn dur="1000"/>
                                        <p:tgtEl>
                                          <p:spTgt spid="25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2" st="2"/>
                                            </p:txEl>
                                          </p:spTgt>
                                        </p:tgtEl>
                                        <p:attrNameLst>
                                          <p:attrName>style.visibility</p:attrName>
                                        </p:attrNameLst>
                                      </p:cBhvr>
                                      <p:to>
                                        <p:strVal val="visible"/>
                                      </p:to>
                                    </p:set>
                                    <p:animEffect filter="fade" transition="in">
                                      <p:cBhvr>
                                        <p:cTn dur="1000"/>
                                        <p:tgtEl>
                                          <p:spTgt spid="25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3" st="3"/>
                                            </p:txEl>
                                          </p:spTgt>
                                        </p:tgtEl>
                                        <p:attrNameLst>
                                          <p:attrName>style.visibility</p:attrName>
                                        </p:attrNameLst>
                                      </p:cBhvr>
                                      <p:to>
                                        <p:strVal val="visible"/>
                                      </p:to>
                                    </p:set>
                                    <p:animEffect filter="fade" transition="in">
                                      <p:cBhvr>
                                        <p:cTn dur="1000"/>
                                        <p:tgtEl>
                                          <p:spTgt spid="253">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Blue II">
      <a:dk1>
        <a:srgbClr val="000000"/>
      </a:dk1>
      <a:lt1>
        <a:srgbClr val="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