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Architects Daughter"/>
      <p:regular r:id="rId17"/>
    </p:embeddedFont>
    <p:embeddedFont>
      <p:font typeface="Carter One"/>
      <p:regular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ArchitectsDaughter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18" Type="http://schemas.openxmlformats.org/officeDocument/2006/relationships/font" Target="fonts/CarterOne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8046019b73_0_9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8046019b73_0_9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8046019b73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8046019b73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8046019b73_0_5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8046019b73_0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8046019b73_0_4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8046019b73_0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8046019b73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8046019b73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8046019b73_0_5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8046019b73_0_5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8046019b7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8046019b7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8046019b73_0_7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8046019b73_0_7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8046019b73_0_7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8046019b73_0_7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1.png"/><Relationship Id="rId5" Type="http://schemas.openxmlformats.org/officeDocument/2006/relationships/hyperlink" Target="https://www.crsd.org/crsouth" TargetMode="External"/><Relationship Id="rId6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2.jpg"/><Relationship Id="rId4" Type="http://schemas.openxmlformats.org/officeDocument/2006/relationships/image" Target="../media/image9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jpg"/><Relationship Id="rId10" Type="http://schemas.openxmlformats.org/officeDocument/2006/relationships/image" Target="../media/image6.png"/><Relationship Id="rId13" Type="http://schemas.openxmlformats.org/officeDocument/2006/relationships/image" Target="../media/image12.pn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97.png"/><Relationship Id="rId9" Type="http://schemas.openxmlformats.org/officeDocument/2006/relationships/image" Target="../media/image9.png"/><Relationship Id="rId15" Type="http://schemas.openxmlformats.org/officeDocument/2006/relationships/image" Target="../media/image14.png"/><Relationship Id="rId14" Type="http://schemas.openxmlformats.org/officeDocument/2006/relationships/image" Target="../media/image16.png"/><Relationship Id="rId17" Type="http://schemas.openxmlformats.org/officeDocument/2006/relationships/image" Target="../media/image10.png"/><Relationship Id="rId16" Type="http://schemas.openxmlformats.org/officeDocument/2006/relationships/image" Target="../media/image24.png"/><Relationship Id="rId5" Type="http://schemas.openxmlformats.org/officeDocument/2006/relationships/image" Target="../media/image64.png"/><Relationship Id="rId6" Type="http://schemas.openxmlformats.org/officeDocument/2006/relationships/image" Target="../media/image28.png"/><Relationship Id="rId7" Type="http://schemas.openxmlformats.org/officeDocument/2006/relationships/image" Target="../media/image18.png"/><Relationship Id="rId8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72.png"/><Relationship Id="rId10" Type="http://schemas.openxmlformats.org/officeDocument/2006/relationships/image" Target="../media/image17.png"/><Relationship Id="rId13" Type="http://schemas.openxmlformats.org/officeDocument/2006/relationships/image" Target="../media/image21.png"/><Relationship Id="rId12" Type="http://schemas.openxmlformats.org/officeDocument/2006/relationships/image" Target="../media/image20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35.png"/><Relationship Id="rId9" Type="http://schemas.openxmlformats.org/officeDocument/2006/relationships/image" Target="../media/image30.png"/><Relationship Id="rId15" Type="http://schemas.openxmlformats.org/officeDocument/2006/relationships/image" Target="../media/image27.png"/><Relationship Id="rId14" Type="http://schemas.openxmlformats.org/officeDocument/2006/relationships/image" Target="../media/image29.png"/><Relationship Id="rId16" Type="http://schemas.openxmlformats.org/officeDocument/2006/relationships/image" Target="../media/image26.png"/><Relationship Id="rId5" Type="http://schemas.openxmlformats.org/officeDocument/2006/relationships/image" Target="../media/image32.png"/><Relationship Id="rId6" Type="http://schemas.openxmlformats.org/officeDocument/2006/relationships/image" Target="../media/image13.gif"/><Relationship Id="rId7" Type="http://schemas.openxmlformats.org/officeDocument/2006/relationships/image" Target="../media/image25.png"/><Relationship Id="rId8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3.jpg"/><Relationship Id="rId4" Type="http://schemas.openxmlformats.org/officeDocument/2006/relationships/image" Target="../media/image41.jpg"/><Relationship Id="rId5" Type="http://schemas.openxmlformats.org/officeDocument/2006/relationships/hyperlink" Target="https://www.youtube.com/watch?v=g6tJAy_7AL4" TargetMode="External"/><Relationship Id="rId6" Type="http://schemas.openxmlformats.org/officeDocument/2006/relationships/image" Target="../media/image34.png"/><Relationship Id="rId7" Type="http://schemas.openxmlformats.org/officeDocument/2006/relationships/image" Target="../media/image36.png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43.jpg"/><Relationship Id="rId11" Type="http://schemas.openxmlformats.org/officeDocument/2006/relationships/image" Target="../media/image37.jpg"/><Relationship Id="rId22" Type="http://schemas.openxmlformats.org/officeDocument/2006/relationships/image" Target="../media/image57.png"/><Relationship Id="rId10" Type="http://schemas.openxmlformats.org/officeDocument/2006/relationships/image" Target="../media/image44.png"/><Relationship Id="rId21" Type="http://schemas.openxmlformats.org/officeDocument/2006/relationships/image" Target="../media/image46.png"/><Relationship Id="rId13" Type="http://schemas.openxmlformats.org/officeDocument/2006/relationships/image" Target="../media/image53.png"/><Relationship Id="rId12" Type="http://schemas.openxmlformats.org/officeDocument/2006/relationships/image" Target="../media/image39.png"/><Relationship Id="rId23" Type="http://schemas.openxmlformats.org/officeDocument/2006/relationships/image" Target="../media/image51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jpg"/><Relationship Id="rId4" Type="http://schemas.openxmlformats.org/officeDocument/2006/relationships/image" Target="../media/image48.png"/><Relationship Id="rId9" Type="http://schemas.openxmlformats.org/officeDocument/2006/relationships/image" Target="../media/image49.png"/><Relationship Id="rId15" Type="http://schemas.openxmlformats.org/officeDocument/2006/relationships/image" Target="../media/image78.png"/><Relationship Id="rId14" Type="http://schemas.openxmlformats.org/officeDocument/2006/relationships/image" Target="../media/image50.png"/><Relationship Id="rId17" Type="http://schemas.openxmlformats.org/officeDocument/2006/relationships/image" Target="../media/image59.jpg"/><Relationship Id="rId16" Type="http://schemas.openxmlformats.org/officeDocument/2006/relationships/image" Target="../media/image42.png"/><Relationship Id="rId5" Type="http://schemas.openxmlformats.org/officeDocument/2006/relationships/image" Target="../media/image40.png"/><Relationship Id="rId19" Type="http://schemas.openxmlformats.org/officeDocument/2006/relationships/image" Target="../media/image45.png"/><Relationship Id="rId6" Type="http://schemas.openxmlformats.org/officeDocument/2006/relationships/image" Target="../media/image36.png"/><Relationship Id="rId18" Type="http://schemas.openxmlformats.org/officeDocument/2006/relationships/image" Target="../media/image47.jpg"/><Relationship Id="rId7" Type="http://schemas.openxmlformats.org/officeDocument/2006/relationships/image" Target="../media/image55.jpg"/><Relationship Id="rId8" Type="http://schemas.openxmlformats.org/officeDocument/2006/relationships/image" Target="../media/image38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56.jpg"/><Relationship Id="rId10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0.jpg"/><Relationship Id="rId4" Type="http://schemas.openxmlformats.org/officeDocument/2006/relationships/image" Target="../media/image62.jpg"/><Relationship Id="rId9" Type="http://schemas.openxmlformats.org/officeDocument/2006/relationships/image" Target="../media/image58.png"/><Relationship Id="rId5" Type="http://schemas.openxmlformats.org/officeDocument/2006/relationships/hyperlink" Target="https://www.crsd.org/crsouth" TargetMode="External"/><Relationship Id="rId6" Type="http://schemas.openxmlformats.org/officeDocument/2006/relationships/image" Target="../media/image11.png"/><Relationship Id="rId7" Type="http://schemas.openxmlformats.org/officeDocument/2006/relationships/hyperlink" Target="https://docs.google.com/document/d/1Rpt2OJXs0lgOIDm2XS1hR_ZgTKezk6P9wJ3i8akcVIg/edit?usp=sharing" TargetMode="External"/><Relationship Id="rId8" Type="http://schemas.openxmlformats.org/officeDocument/2006/relationships/image" Target="../media/image54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68.png"/><Relationship Id="rId10" Type="http://schemas.openxmlformats.org/officeDocument/2006/relationships/image" Target="../media/image63.png"/><Relationship Id="rId13" Type="http://schemas.openxmlformats.org/officeDocument/2006/relationships/image" Target="../media/image67.png"/><Relationship Id="rId1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jpg"/><Relationship Id="rId4" Type="http://schemas.openxmlformats.org/officeDocument/2006/relationships/image" Target="../media/image79.png"/><Relationship Id="rId9" Type="http://schemas.openxmlformats.org/officeDocument/2006/relationships/image" Target="../media/image65.jpg"/><Relationship Id="rId15" Type="http://schemas.openxmlformats.org/officeDocument/2006/relationships/image" Target="../media/image86.png"/><Relationship Id="rId14" Type="http://schemas.openxmlformats.org/officeDocument/2006/relationships/image" Target="../media/image74.png"/><Relationship Id="rId17" Type="http://schemas.openxmlformats.org/officeDocument/2006/relationships/image" Target="../media/image71.png"/><Relationship Id="rId16" Type="http://schemas.openxmlformats.org/officeDocument/2006/relationships/image" Target="../media/image69.png"/><Relationship Id="rId5" Type="http://schemas.openxmlformats.org/officeDocument/2006/relationships/image" Target="../media/image61.png"/><Relationship Id="rId6" Type="http://schemas.openxmlformats.org/officeDocument/2006/relationships/image" Target="../media/image60.png"/><Relationship Id="rId7" Type="http://schemas.openxmlformats.org/officeDocument/2006/relationships/image" Target="../media/image15.png"/><Relationship Id="rId8" Type="http://schemas.openxmlformats.org/officeDocument/2006/relationships/image" Target="../media/image90.jp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83.png"/><Relationship Id="rId10" Type="http://schemas.openxmlformats.org/officeDocument/2006/relationships/image" Target="../media/image85.png"/><Relationship Id="rId13" Type="http://schemas.openxmlformats.org/officeDocument/2006/relationships/image" Target="../media/image89.png"/><Relationship Id="rId12" Type="http://schemas.openxmlformats.org/officeDocument/2006/relationships/image" Target="../media/image96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5" Type="http://schemas.openxmlformats.org/officeDocument/2006/relationships/image" Target="../media/image93.png"/><Relationship Id="rId14" Type="http://schemas.openxmlformats.org/officeDocument/2006/relationships/image" Target="../media/image94.png"/><Relationship Id="rId17" Type="http://schemas.openxmlformats.org/officeDocument/2006/relationships/image" Target="../media/image95.png"/><Relationship Id="rId16" Type="http://schemas.openxmlformats.org/officeDocument/2006/relationships/image" Target="../media/image88.png"/><Relationship Id="rId5" Type="http://schemas.openxmlformats.org/officeDocument/2006/relationships/image" Target="../media/image81.png"/><Relationship Id="rId6" Type="http://schemas.openxmlformats.org/officeDocument/2006/relationships/image" Target="../media/image87.png"/><Relationship Id="rId7" Type="http://schemas.openxmlformats.org/officeDocument/2006/relationships/image" Target="../media/image82.png"/><Relationship Id="rId8" Type="http://schemas.openxmlformats.org/officeDocument/2006/relationships/image" Target="../media/image8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itmoji Image" id="99" name="Google Shape;9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09725" y="1407425"/>
            <a:ext cx="3790950" cy="379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67575" y="1407423"/>
            <a:ext cx="417650" cy="417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1" name="Google Shape;101;p25"/>
          <p:cNvSpPr txBox="1"/>
          <p:nvPr/>
        </p:nvSpPr>
        <p:spPr>
          <a:xfrm>
            <a:off x="3103850" y="266025"/>
            <a:ext cx="42213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latin typeface="Architects Daughter"/>
                <a:ea typeface="Architects Daughter"/>
                <a:cs typeface="Architects Daughter"/>
                <a:sym typeface="Architects Daughter"/>
              </a:rPr>
              <a:t>FOOD PREP</a:t>
            </a:r>
            <a:endParaRPr b="1" sz="3500"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4175" y="1555753"/>
            <a:ext cx="4079100" cy="288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king" id="106" name="Google Shape;10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2975" y="480075"/>
            <a:ext cx="2180850" cy="2180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6"/>
          <p:cNvSpPr/>
          <p:nvPr/>
        </p:nvSpPr>
        <p:spPr>
          <a:xfrm>
            <a:off x="5569075" y="486375"/>
            <a:ext cx="2869800" cy="14349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</a:t>
            </a:r>
            <a:r>
              <a:rPr b="1" lang="en" sz="1500">
                <a:latin typeface="Carter One"/>
                <a:ea typeface="Carter One"/>
                <a:cs typeface="Carter One"/>
                <a:sym typeface="Carter One"/>
              </a:rPr>
              <a:t>  FOOD PREP </a:t>
            </a:r>
            <a:endParaRPr b="1" sz="1500"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arter One"/>
                <a:ea typeface="Carter One"/>
                <a:cs typeface="Carter One"/>
                <a:sym typeface="Carter One"/>
              </a:rPr>
              <a:t>Day 1- PERIOD 3</a:t>
            </a:r>
            <a:endParaRPr b="1" sz="1500"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rter One"/>
              <a:ea typeface="Carter One"/>
              <a:cs typeface="Carter One"/>
              <a:sym typeface="Carter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arter One"/>
                <a:ea typeface="Carter One"/>
                <a:cs typeface="Carter One"/>
                <a:sym typeface="Carter One"/>
              </a:rPr>
              <a:t>Day 2- PERIODS 2 and 5/6</a:t>
            </a:r>
            <a:endParaRPr b="1" sz="1500">
              <a:latin typeface="Carter One"/>
              <a:ea typeface="Carter One"/>
              <a:cs typeface="Carter One"/>
              <a:sym typeface="Carter On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112925" y="4160075"/>
            <a:ext cx="13697353" cy="107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7"/>
          <p:cNvPicPr preferRelativeResize="0"/>
          <p:nvPr/>
        </p:nvPicPr>
        <p:blipFill rotWithShape="1">
          <a:blip r:embed="rId5">
            <a:alphaModFix/>
          </a:blip>
          <a:srcRect b="0" l="0" r="18374" t="0"/>
          <a:stretch/>
        </p:blipFill>
        <p:spPr>
          <a:xfrm>
            <a:off x="2299563" y="41700"/>
            <a:ext cx="4322014" cy="242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7"/>
          <p:cNvPicPr preferRelativeResize="0"/>
          <p:nvPr/>
        </p:nvPicPr>
        <p:blipFill rotWithShape="1">
          <a:blip r:embed="rId6">
            <a:alphaModFix/>
          </a:blip>
          <a:srcRect b="22219" l="0" r="72880" t="19109"/>
          <a:stretch/>
        </p:blipFill>
        <p:spPr>
          <a:xfrm>
            <a:off x="7609475" y="2228075"/>
            <a:ext cx="1450101" cy="2424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23450" y="2106585"/>
            <a:ext cx="3374125" cy="3512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4900" y="658163"/>
            <a:ext cx="1597901" cy="159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4555038">
            <a:off x="517703" y="2817069"/>
            <a:ext cx="1000688" cy="35441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7"/>
          <p:cNvSpPr/>
          <p:nvPr/>
        </p:nvSpPr>
        <p:spPr>
          <a:xfrm rot="-772388">
            <a:off x="1248176" y="2571699"/>
            <a:ext cx="1028757" cy="725646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6344419">
            <a:off x="1342378" y="2469270"/>
            <a:ext cx="800620" cy="9867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ords For Interior Design | Interior Designer Salary Los Angeles" id="121" name="Google Shape;121;p27"/>
          <p:cNvPicPr preferRelativeResize="0"/>
          <p:nvPr/>
        </p:nvPicPr>
        <p:blipFill rotWithShape="1">
          <a:blip r:embed="rId11">
            <a:alphaModFix/>
          </a:blip>
          <a:srcRect b="28166" l="4480" r="0" t="14141"/>
          <a:stretch/>
        </p:blipFill>
        <p:spPr>
          <a:xfrm>
            <a:off x="70300" y="0"/>
            <a:ext cx="2047075" cy="65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7"/>
          <p:cNvPicPr preferRelativeResize="0"/>
          <p:nvPr/>
        </p:nvPicPr>
        <p:blipFill rotWithShape="1">
          <a:blip r:embed="rId12">
            <a:alphaModFix/>
          </a:blip>
          <a:srcRect b="32658" l="0" r="0" t="35000"/>
          <a:stretch/>
        </p:blipFill>
        <p:spPr>
          <a:xfrm>
            <a:off x="6803763" y="1230000"/>
            <a:ext cx="2340226" cy="45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7"/>
          <p:cNvPicPr preferRelativeResize="0"/>
          <p:nvPr/>
        </p:nvPicPr>
        <p:blipFill rotWithShape="1">
          <a:blip r:embed="rId13">
            <a:alphaModFix/>
          </a:blip>
          <a:srcRect b="21359" l="10551" r="12656" t="0"/>
          <a:stretch/>
        </p:blipFill>
        <p:spPr>
          <a:xfrm>
            <a:off x="7028350" y="41700"/>
            <a:ext cx="1983050" cy="118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977713" y="2638838"/>
            <a:ext cx="1762125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gentine" id="125" name="Google Shape;125;p2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601600" y="-207251"/>
            <a:ext cx="3942513" cy="15163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sket" id="126" name="Google Shape;126;p27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2713" y="1098025"/>
            <a:ext cx="363855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tmoji Image" id="127" name="Google Shape;127;p27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739850" y="1684250"/>
            <a:ext cx="3790950" cy="379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5125" y="3757000"/>
            <a:ext cx="5014950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8"/>
          <p:cNvSpPr txBox="1"/>
          <p:nvPr/>
        </p:nvSpPr>
        <p:spPr>
          <a:xfrm>
            <a:off x="3162900" y="1265925"/>
            <a:ext cx="975600" cy="11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8"/>
          <p:cNvPicPr preferRelativeResize="0"/>
          <p:nvPr/>
        </p:nvPicPr>
        <p:blipFill rotWithShape="1">
          <a:blip r:embed="rId5">
            <a:alphaModFix/>
          </a:blip>
          <a:srcRect b="31530" l="0" r="0" t="0"/>
          <a:stretch/>
        </p:blipFill>
        <p:spPr>
          <a:xfrm>
            <a:off x="6223250" y="1851650"/>
            <a:ext cx="2920750" cy="1999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570book | Corduroy Bear Clipart in pack #6237" id="135" name="Google Shape;135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64410" y="2861396"/>
            <a:ext cx="852850" cy="1007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8"/>
          <p:cNvPicPr preferRelativeResize="0"/>
          <p:nvPr/>
        </p:nvPicPr>
        <p:blipFill rotWithShape="1">
          <a:blip r:embed="rId7">
            <a:alphaModFix/>
          </a:blip>
          <a:srcRect b="0" l="15517" r="18112" t="0"/>
          <a:stretch/>
        </p:blipFill>
        <p:spPr>
          <a:xfrm>
            <a:off x="1148638" y="893062"/>
            <a:ext cx="975600" cy="110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3">
            <a:off x="6500312" y="2742200"/>
            <a:ext cx="1664089" cy="110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8"/>
          <p:cNvPicPr preferRelativeResize="0"/>
          <p:nvPr/>
        </p:nvPicPr>
        <p:blipFill rotWithShape="1">
          <a:blip r:embed="rId5">
            <a:alphaModFix/>
          </a:blip>
          <a:srcRect b="31530" l="0" r="0" t="0"/>
          <a:stretch/>
        </p:blipFill>
        <p:spPr>
          <a:xfrm>
            <a:off x="0" y="1851650"/>
            <a:ext cx="2958000" cy="205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8"/>
          <p:cNvPicPr preferRelativeResize="0"/>
          <p:nvPr/>
        </p:nvPicPr>
        <p:blipFill rotWithShape="1">
          <a:blip r:embed="rId5">
            <a:alphaModFix/>
          </a:blip>
          <a:srcRect b="31530" l="0" r="0" t="0"/>
          <a:stretch/>
        </p:blipFill>
        <p:spPr>
          <a:xfrm>
            <a:off x="2979575" y="1816429"/>
            <a:ext cx="3224600" cy="205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3225" y="1899819"/>
            <a:ext cx="510225" cy="961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8"/>
          <p:cNvPicPr preferRelativeResize="0"/>
          <p:nvPr/>
        </p:nvPicPr>
        <p:blipFill rotWithShape="1">
          <a:blip r:embed="rId10">
            <a:alphaModFix/>
          </a:blip>
          <a:srcRect b="16924" l="32180" r="0" t="15463"/>
          <a:stretch/>
        </p:blipFill>
        <p:spPr>
          <a:xfrm rot="-249560">
            <a:off x="5504545" y="4176218"/>
            <a:ext cx="3337985" cy="10613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Very Hungry Caterpillar Show — Oregon Children's Theatre" id="142" name="Google Shape;142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-1" y="1183360"/>
            <a:ext cx="975600" cy="66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8"/>
          <p:cNvPicPr preferRelativeResize="0"/>
          <p:nvPr/>
        </p:nvPicPr>
        <p:blipFill rotWithShape="1">
          <a:blip r:embed="rId12">
            <a:alphaModFix/>
          </a:blip>
          <a:srcRect b="0" l="20430" r="24206" t="0"/>
          <a:stretch/>
        </p:blipFill>
        <p:spPr>
          <a:xfrm>
            <a:off x="8550307" y="893050"/>
            <a:ext cx="614168" cy="110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8"/>
          <p:cNvSpPr txBox="1"/>
          <p:nvPr/>
        </p:nvSpPr>
        <p:spPr>
          <a:xfrm>
            <a:off x="3214172" y="3333696"/>
            <a:ext cx="36288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solidFill>
                <a:srgbClr val="00FF00"/>
              </a:solidFill>
            </a:endParaRPr>
          </a:p>
        </p:txBody>
      </p:sp>
      <p:pic>
        <p:nvPicPr>
          <p:cNvPr id="145" name="Google Shape;145;p2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236450" y="1903925"/>
            <a:ext cx="777544" cy="95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-5400000">
            <a:off x="3700337" y="-437450"/>
            <a:ext cx="1783075" cy="265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0" y="3042475"/>
            <a:ext cx="2482600" cy="221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6305663" y="-12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9538" y="624985"/>
            <a:ext cx="3775286" cy="230646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9"/>
          <p:cNvSpPr txBox="1"/>
          <p:nvPr/>
        </p:nvSpPr>
        <p:spPr>
          <a:xfrm>
            <a:off x="1960500" y="3809175"/>
            <a:ext cx="1371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29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6800" y="607445"/>
            <a:ext cx="817650" cy="81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4800" y="3832672"/>
            <a:ext cx="5711075" cy="1151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0"/>
          <p:cNvPicPr preferRelativeResize="0"/>
          <p:nvPr/>
        </p:nvPicPr>
        <p:blipFill rotWithShape="1">
          <a:blip r:embed="rId4">
            <a:alphaModFix/>
          </a:blip>
          <a:srcRect b="31530" l="0" r="0" t="0"/>
          <a:stretch/>
        </p:blipFill>
        <p:spPr>
          <a:xfrm>
            <a:off x="6312475" y="1837950"/>
            <a:ext cx="2661400" cy="184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21187" y="199125"/>
            <a:ext cx="4494624" cy="2763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4800" y="3832672"/>
            <a:ext cx="5711075" cy="11517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fant Milestones: An Overview DVD" id="164" name="Google Shape;164;p30"/>
          <p:cNvPicPr preferRelativeResize="0"/>
          <p:nvPr/>
        </p:nvPicPr>
        <p:blipFill rotWithShape="1">
          <a:blip r:embed="rId7">
            <a:alphaModFix/>
          </a:blip>
          <a:srcRect b="0" l="11753" r="14517" t="0"/>
          <a:stretch/>
        </p:blipFill>
        <p:spPr>
          <a:xfrm>
            <a:off x="6608550" y="2016250"/>
            <a:ext cx="591400" cy="80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771050" y="709850"/>
            <a:ext cx="1372950" cy="137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405375" y="709847"/>
            <a:ext cx="1570425" cy="1570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entmoji" id="167" name="Google Shape;167;p30"/>
          <p:cNvPicPr preferRelativeResize="0"/>
          <p:nvPr/>
        </p:nvPicPr>
        <p:blipFill rotWithShape="1">
          <a:blip r:embed="rId10">
            <a:alphaModFix/>
          </a:blip>
          <a:srcRect b="0" l="0" r="0" t="64536"/>
          <a:stretch/>
        </p:blipFill>
        <p:spPr>
          <a:xfrm>
            <a:off x="6215788" y="336275"/>
            <a:ext cx="2082800" cy="738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anvas logo" id="168" name="Google Shape;168;p30" title="https://www.basementmedicine.org/campus-community/2018/10/02/vscs-transitioning-from-moodle-to-canvas/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906525" y="336275"/>
            <a:ext cx="802125" cy="802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ipgrid - Miss Luck's Ed Tech Site" id="169" name="Google Shape;169;p3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906525" y="1138400"/>
            <a:ext cx="1056150" cy="1056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 Spotlight: Padlet - Journey with Technology" id="170" name="Google Shape;170;p30"/>
          <p:cNvPicPr preferRelativeResize="0"/>
          <p:nvPr/>
        </p:nvPicPr>
        <p:blipFill rotWithShape="1">
          <a:blip r:embed="rId13">
            <a:alphaModFix/>
          </a:blip>
          <a:srcRect b="0" l="0" r="0" t="22227"/>
          <a:stretch/>
        </p:blipFill>
        <p:spPr>
          <a:xfrm>
            <a:off x="1868025" y="2105400"/>
            <a:ext cx="1133150" cy="6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6900" y="3356675"/>
            <a:ext cx="1667700" cy="162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94275" y="2404250"/>
            <a:ext cx="1372951" cy="1372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5400000">
            <a:off x="-298849" y="600200"/>
            <a:ext cx="2254500" cy="15922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renting: Rewards and Responsibilities (Hardcover): FITZPATRICK ..." id="174" name="Google Shape;174;p3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92275" y="2801317"/>
            <a:ext cx="591400" cy="8174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ssignment Hub - Posts | Facebook" id="175" name="Google Shape;175;p3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076425" y="335144"/>
            <a:ext cx="1056150" cy="7408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tmoji Image" id="176" name="Google Shape;176;p3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366100" y="1195250"/>
            <a:ext cx="3790950" cy="379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234075" y="580875"/>
            <a:ext cx="1133150" cy="552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0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1765525" y="-186025"/>
            <a:ext cx="4241549" cy="89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0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8161419" y="-327929"/>
            <a:ext cx="908801" cy="90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e parenting magazines – Best Free Baby Stuff" id="180" name="Google Shape;180;p30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7135025" y="2946299"/>
            <a:ext cx="467275" cy="62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193550" y="-806950"/>
            <a:ext cx="2756900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1"/>
          <p:cNvPicPr preferRelativeResize="0"/>
          <p:nvPr/>
        </p:nvPicPr>
        <p:blipFill rotWithShape="1">
          <a:blip r:embed="rId4">
            <a:alphaModFix/>
          </a:blip>
          <a:srcRect b="11323" l="9633" r="23468" t="24632"/>
          <a:stretch/>
        </p:blipFill>
        <p:spPr>
          <a:xfrm>
            <a:off x="1916950" y="0"/>
            <a:ext cx="7227051" cy="459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1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3550" y="803898"/>
            <a:ext cx="417650" cy="4176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88" name="Google Shape;188;p31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17121" l="0" r="4997" t="29243"/>
          <a:stretch/>
        </p:blipFill>
        <p:spPr>
          <a:xfrm>
            <a:off x="3631200" y="2544025"/>
            <a:ext cx="1268349" cy="10121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 Love" id="189" name="Google Shape;189;p3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67650" y="2724625"/>
            <a:ext cx="1847850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tmoji Image" id="190" name="Google Shape;190;p31"/>
          <p:cNvPicPr preferRelativeResize="0"/>
          <p:nvPr/>
        </p:nvPicPr>
        <p:blipFill rotWithShape="1">
          <a:blip r:embed="rId10">
            <a:alphaModFix/>
          </a:blip>
          <a:srcRect b="30973" l="3307" r="0" t="0"/>
          <a:stretch/>
        </p:blipFill>
        <p:spPr>
          <a:xfrm>
            <a:off x="5293575" y="-383775"/>
            <a:ext cx="3382975" cy="241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eliz día ❤️ #chokolatpimienta | Julia child quotes, Quotes for kids, Julia  child" id="191" name="Google Shape;191;p3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0" y="244425"/>
            <a:ext cx="1924050" cy="192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32"/>
          <p:cNvPicPr preferRelativeResize="0"/>
          <p:nvPr/>
        </p:nvPicPr>
        <p:blipFill rotWithShape="1">
          <a:blip r:embed="rId4">
            <a:alphaModFix/>
          </a:blip>
          <a:srcRect b="0" l="0" r="45028" t="0"/>
          <a:stretch/>
        </p:blipFill>
        <p:spPr>
          <a:xfrm>
            <a:off x="8313425" y="109725"/>
            <a:ext cx="1136900" cy="3217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rn - Modular Sewing Cabinet by Horn Furniture in Sewing Machine ..." id="197" name="Google Shape;19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1900" y="1477775"/>
            <a:ext cx="4032500" cy="35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39650" y="353151"/>
            <a:ext cx="4295532" cy="321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42900" y="492525"/>
            <a:ext cx="1970525" cy="985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wing Tools Poster' Photo - | AllPosters.com" id="200" name="Google Shape;200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575" y="291350"/>
            <a:ext cx="1124675" cy="14973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astic! Tested Pinterest tutorials for no-fail DIY - Cucicucicoo" id="201" name="Google Shape;201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89258" y="291351"/>
            <a:ext cx="1069542" cy="149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085925" y="3570321"/>
            <a:ext cx="1040850" cy="142581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tmoji Image" id="203" name="Google Shape;203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 flipH="1">
            <a:off x="5006350" y="1309750"/>
            <a:ext cx="3364600" cy="336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451550" y="3633825"/>
            <a:ext cx="3891350" cy="1509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2"/>
          <p:cNvPicPr preferRelativeResize="0"/>
          <p:nvPr/>
        </p:nvPicPr>
        <p:blipFill rotWithShape="1">
          <a:blip r:embed="rId13">
            <a:alphaModFix/>
          </a:blip>
          <a:srcRect b="0" l="0" r="8909" t="0"/>
          <a:stretch/>
        </p:blipFill>
        <p:spPr>
          <a:xfrm>
            <a:off x="-250575" y="2633475"/>
            <a:ext cx="2102226" cy="1901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8565" y="1843572"/>
            <a:ext cx="985250" cy="98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053824" y="2134396"/>
            <a:ext cx="670525" cy="634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anda" id="208" name="Google Shape;208;p3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551101" y="563662"/>
            <a:ext cx="3599487" cy="8429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 Love" id="209" name="Google Shape;209;p3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164975" y="1309750"/>
            <a:ext cx="2371725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3"/>
          <p:cNvPicPr preferRelativeResize="0"/>
          <p:nvPr/>
        </p:nvPicPr>
        <p:blipFill rotWithShape="1">
          <a:blip r:embed="rId3">
            <a:alphaModFix/>
          </a:blip>
          <a:srcRect b="64990" l="0" r="0" t="0"/>
          <a:stretch/>
        </p:blipFill>
        <p:spPr>
          <a:xfrm>
            <a:off x="0" y="3351008"/>
            <a:ext cx="9144000" cy="180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60450" y="1099613"/>
            <a:ext cx="1766532" cy="169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4038" y="877500"/>
            <a:ext cx="1766532" cy="169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5400" y="877500"/>
            <a:ext cx="1766524" cy="1695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" name="Google Shape;218;p33"/>
          <p:cNvGrpSpPr/>
          <p:nvPr/>
        </p:nvGrpSpPr>
        <p:grpSpPr>
          <a:xfrm>
            <a:off x="2149851" y="2571738"/>
            <a:ext cx="469152" cy="801313"/>
            <a:chOff x="3412975" y="2511638"/>
            <a:chExt cx="360000" cy="801313"/>
          </a:xfrm>
        </p:grpSpPr>
        <p:sp>
          <p:nvSpPr>
            <p:cNvPr id="219" name="Google Shape;219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20" name="Google Shape;220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21" name="Google Shape;221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" name="Google Shape;223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" name="Google Shape;224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25" name="Google Shape;225;p33"/>
          <p:cNvGrpSpPr/>
          <p:nvPr/>
        </p:nvGrpSpPr>
        <p:grpSpPr>
          <a:xfrm>
            <a:off x="2640783" y="2571738"/>
            <a:ext cx="469152" cy="801313"/>
            <a:chOff x="3412975" y="2511638"/>
            <a:chExt cx="360000" cy="801313"/>
          </a:xfrm>
        </p:grpSpPr>
        <p:sp>
          <p:nvSpPr>
            <p:cNvPr id="226" name="Google Shape;226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27" name="Google Shape;227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28" name="Google Shape;228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" name="Google Shape;229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32" name="Google Shape;232;p33"/>
          <p:cNvGrpSpPr/>
          <p:nvPr/>
        </p:nvGrpSpPr>
        <p:grpSpPr>
          <a:xfrm>
            <a:off x="3131731" y="2571738"/>
            <a:ext cx="469152" cy="801313"/>
            <a:chOff x="3412975" y="2511638"/>
            <a:chExt cx="360000" cy="801313"/>
          </a:xfrm>
        </p:grpSpPr>
        <p:sp>
          <p:nvSpPr>
            <p:cNvPr id="233" name="Google Shape;233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34" name="Google Shape;234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35" name="Google Shape;235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39" name="Google Shape;239;p33"/>
          <p:cNvGrpSpPr/>
          <p:nvPr/>
        </p:nvGrpSpPr>
        <p:grpSpPr>
          <a:xfrm>
            <a:off x="3622679" y="2571738"/>
            <a:ext cx="469152" cy="801313"/>
            <a:chOff x="3412975" y="2511638"/>
            <a:chExt cx="360000" cy="801313"/>
          </a:xfrm>
        </p:grpSpPr>
        <p:sp>
          <p:nvSpPr>
            <p:cNvPr id="240" name="Google Shape;240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41" name="Google Shape;241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42" name="Google Shape;242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" name="Google Shape;244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46" name="Google Shape;246;p33"/>
          <p:cNvGrpSpPr/>
          <p:nvPr/>
        </p:nvGrpSpPr>
        <p:grpSpPr>
          <a:xfrm>
            <a:off x="4113627" y="2571738"/>
            <a:ext cx="469152" cy="801313"/>
            <a:chOff x="3412975" y="2511638"/>
            <a:chExt cx="360000" cy="801313"/>
          </a:xfrm>
        </p:grpSpPr>
        <p:sp>
          <p:nvSpPr>
            <p:cNvPr id="247" name="Google Shape;247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48" name="Google Shape;248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49" name="Google Shape;249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53" name="Google Shape;253;p33"/>
          <p:cNvGrpSpPr/>
          <p:nvPr/>
        </p:nvGrpSpPr>
        <p:grpSpPr>
          <a:xfrm>
            <a:off x="4604575" y="2571738"/>
            <a:ext cx="469152" cy="801313"/>
            <a:chOff x="3412975" y="2511638"/>
            <a:chExt cx="360000" cy="801313"/>
          </a:xfrm>
        </p:grpSpPr>
        <p:sp>
          <p:nvSpPr>
            <p:cNvPr id="254" name="Google Shape;254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55" name="Google Shape;255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56" name="Google Shape;256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" name="Google Shape;259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60" name="Google Shape;260;p33"/>
          <p:cNvGrpSpPr/>
          <p:nvPr/>
        </p:nvGrpSpPr>
        <p:grpSpPr>
          <a:xfrm>
            <a:off x="5095523" y="2571738"/>
            <a:ext cx="469152" cy="801313"/>
            <a:chOff x="3412975" y="2511638"/>
            <a:chExt cx="360000" cy="801313"/>
          </a:xfrm>
        </p:grpSpPr>
        <p:sp>
          <p:nvSpPr>
            <p:cNvPr id="261" name="Google Shape;261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62" name="Google Shape;262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63" name="Google Shape;263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" name="Google Shape;264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67" name="Google Shape;267;p33"/>
          <p:cNvGrpSpPr/>
          <p:nvPr/>
        </p:nvGrpSpPr>
        <p:grpSpPr>
          <a:xfrm>
            <a:off x="5586471" y="2571738"/>
            <a:ext cx="469152" cy="801313"/>
            <a:chOff x="3412975" y="2511638"/>
            <a:chExt cx="360000" cy="801313"/>
          </a:xfrm>
        </p:grpSpPr>
        <p:sp>
          <p:nvSpPr>
            <p:cNvPr id="268" name="Google Shape;268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69" name="Google Shape;269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70" name="Google Shape;270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" name="Google Shape;271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" name="Google Shape;272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" name="Google Shape;273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74" name="Google Shape;274;p33"/>
          <p:cNvGrpSpPr/>
          <p:nvPr/>
        </p:nvGrpSpPr>
        <p:grpSpPr>
          <a:xfrm>
            <a:off x="1759005" y="2571738"/>
            <a:ext cx="469152" cy="801313"/>
            <a:chOff x="3412975" y="2511638"/>
            <a:chExt cx="360000" cy="801313"/>
          </a:xfrm>
        </p:grpSpPr>
        <p:sp>
          <p:nvSpPr>
            <p:cNvPr id="275" name="Google Shape;275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76" name="Google Shape;276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77" name="Google Shape;277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" name="Google Shape;278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" name="Google Shape;279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" name="Google Shape;280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81" name="Google Shape;281;p33"/>
          <p:cNvGrpSpPr/>
          <p:nvPr/>
        </p:nvGrpSpPr>
        <p:grpSpPr>
          <a:xfrm>
            <a:off x="6077419" y="2571738"/>
            <a:ext cx="469152" cy="801313"/>
            <a:chOff x="3412975" y="2511638"/>
            <a:chExt cx="360000" cy="801313"/>
          </a:xfrm>
        </p:grpSpPr>
        <p:sp>
          <p:nvSpPr>
            <p:cNvPr id="282" name="Google Shape;282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83" name="Google Shape;283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84" name="Google Shape;284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" name="Google Shape;285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6" name="Google Shape;286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7" name="Google Shape;287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88" name="Google Shape;288;p33"/>
          <p:cNvGrpSpPr/>
          <p:nvPr/>
        </p:nvGrpSpPr>
        <p:grpSpPr>
          <a:xfrm>
            <a:off x="6568367" y="2571738"/>
            <a:ext cx="469152" cy="801313"/>
            <a:chOff x="3412975" y="2511638"/>
            <a:chExt cx="360000" cy="801313"/>
          </a:xfrm>
        </p:grpSpPr>
        <p:sp>
          <p:nvSpPr>
            <p:cNvPr id="289" name="Google Shape;289;p33"/>
            <p:cNvSpPr/>
            <p:nvPr/>
          </p:nvSpPr>
          <p:spPr>
            <a:xfrm>
              <a:off x="3484975" y="2511650"/>
              <a:ext cx="72000" cy="801300"/>
            </a:xfrm>
            <a:prstGeom prst="rect">
              <a:avLst/>
            </a:prstGeom>
            <a:gradFill>
              <a:gsLst>
                <a:gs pos="0">
                  <a:srgbClr val="51AB2A"/>
                </a:gs>
                <a:gs pos="100000">
                  <a:srgbClr val="203E13"/>
                </a:gs>
              </a:gsLst>
              <a:path path="circle">
                <a:fillToRect b="50%" l="50%" r="50%" t="50%"/>
              </a:path>
              <a:tileRect/>
            </a:gra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90" name="Google Shape;290;p33"/>
            <p:cNvGrpSpPr/>
            <p:nvPr/>
          </p:nvGrpSpPr>
          <p:grpSpPr>
            <a:xfrm>
              <a:off x="3412975" y="2511638"/>
              <a:ext cx="360000" cy="801313"/>
              <a:chOff x="3412975" y="2511638"/>
              <a:chExt cx="360000" cy="801313"/>
            </a:xfrm>
          </p:grpSpPr>
          <p:sp>
            <p:nvSpPr>
              <p:cNvPr id="291" name="Google Shape;291;p33"/>
              <p:cNvSpPr/>
              <p:nvPr/>
            </p:nvSpPr>
            <p:spPr>
              <a:xfrm>
                <a:off x="3412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" name="Google Shape;292;p33"/>
              <p:cNvSpPr/>
              <p:nvPr/>
            </p:nvSpPr>
            <p:spPr>
              <a:xfrm>
                <a:off x="3556975" y="2511638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" name="Google Shape;293;p33"/>
              <p:cNvSpPr/>
              <p:nvPr/>
            </p:nvSpPr>
            <p:spPr>
              <a:xfrm>
                <a:off x="3628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" name="Google Shape;294;p33"/>
              <p:cNvSpPr/>
              <p:nvPr/>
            </p:nvSpPr>
            <p:spPr>
              <a:xfrm>
                <a:off x="3700975" y="2511650"/>
                <a:ext cx="72000" cy="801300"/>
              </a:xfrm>
              <a:prstGeom prst="rect">
                <a:avLst/>
              </a:prstGeom>
              <a:gradFill>
                <a:gsLst>
                  <a:gs pos="0">
                    <a:srgbClr val="51AB2A"/>
                  </a:gs>
                  <a:gs pos="100000">
                    <a:srgbClr val="203E13"/>
                  </a:gs>
                </a:gsLst>
                <a:path path="circle">
                  <a:fillToRect b="50%" l="50%" r="50%" t="50%"/>
                </a:path>
                <a:tileRect/>
              </a:gradFill>
              <a:ln cap="flat" cmpd="sng" w="19050">
                <a:solidFill>
                  <a:schemeClr val="dk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95" name="Google Shape;295;p33"/>
          <p:cNvSpPr/>
          <p:nvPr/>
        </p:nvSpPr>
        <p:spPr>
          <a:xfrm>
            <a:off x="1742675" y="2451575"/>
            <a:ext cx="5367000" cy="204300"/>
          </a:xfrm>
          <a:prstGeom prst="cube">
            <a:avLst>
              <a:gd fmla="val 25000" name="adj"/>
            </a:avLst>
          </a:prstGeom>
          <a:gradFill>
            <a:gsLst>
              <a:gs pos="0">
                <a:srgbClr val="4D4D4D"/>
              </a:gs>
              <a:gs pos="100000">
                <a:srgbClr val="000000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3"/>
          <p:cNvSpPr/>
          <p:nvPr/>
        </p:nvSpPr>
        <p:spPr>
          <a:xfrm>
            <a:off x="1634375" y="3148600"/>
            <a:ext cx="108300" cy="240000"/>
          </a:xfrm>
          <a:prstGeom prst="rect">
            <a:avLst/>
          </a:prstGeom>
          <a:solidFill>
            <a:srgbClr val="B5D9C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33"/>
          <p:cNvGrpSpPr/>
          <p:nvPr/>
        </p:nvGrpSpPr>
        <p:grpSpPr>
          <a:xfrm>
            <a:off x="4276850" y="2794888"/>
            <a:ext cx="2091338" cy="1113838"/>
            <a:chOff x="5261475" y="2711675"/>
            <a:chExt cx="2091338" cy="1113838"/>
          </a:xfrm>
        </p:grpSpPr>
        <p:pic>
          <p:nvPicPr>
            <p:cNvPr id="298" name="Google Shape;298;p3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238988" y="2711688"/>
              <a:ext cx="1113825" cy="111382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1740000" dist="85725">
                <a:srgbClr val="000000">
                  <a:alpha val="50000"/>
                </a:srgbClr>
              </a:outerShdw>
            </a:effectLst>
          </p:spPr>
        </p:pic>
        <p:pic>
          <p:nvPicPr>
            <p:cNvPr id="299" name="Google Shape;299;p3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61475" y="2711675"/>
              <a:ext cx="1113825" cy="111382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1740000" dist="85725">
                <a:srgbClr val="000000">
                  <a:alpha val="50000"/>
                </a:srgbClr>
              </a:outerShdw>
            </a:effectLst>
          </p:spPr>
        </p:pic>
      </p:grpSp>
      <p:pic>
        <p:nvPicPr>
          <p:cNvPr id="300" name="Google Shape;30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6463" y="2883088"/>
            <a:ext cx="1113825" cy="1113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6900000" dist="114300">
              <a:srgbClr val="000000">
                <a:alpha val="50000"/>
              </a:srgbClr>
            </a:outerShdw>
          </a:effectLst>
        </p:spPr>
      </p:pic>
      <p:pic>
        <p:nvPicPr>
          <p:cNvPr id="301" name="Google Shape;30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5750" y="2794900"/>
            <a:ext cx="1113825" cy="11138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8940000" dist="95250">
              <a:srgbClr val="000000">
                <a:alpha val="50000"/>
              </a:srgbClr>
            </a:outerShdw>
          </a:effectLst>
        </p:spPr>
      </p:pic>
      <p:pic>
        <p:nvPicPr>
          <p:cNvPr id="302" name="Google Shape;302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41662" y="1761147"/>
            <a:ext cx="804109" cy="74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08650" y="1980718"/>
            <a:ext cx="540900" cy="54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92450" y="2795453"/>
            <a:ext cx="1217300" cy="189023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8280000" dist="104775">
              <a:srgbClr val="000000">
                <a:alpha val="50000"/>
              </a:srgbClr>
            </a:outerShdw>
          </a:effectLst>
        </p:spPr>
      </p:pic>
      <p:pic>
        <p:nvPicPr>
          <p:cNvPr id="305" name="Google Shape;305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706862" y="2795450"/>
            <a:ext cx="1217300" cy="189023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80000" dist="114300">
              <a:srgbClr val="000000">
                <a:alpha val="50000"/>
              </a:srgbClr>
            </a:outerShdw>
          </a:effectLst>
        </p:spPr>
      </p:pic>
      <p:pic>
        <p:nvPicPr>
          <p:cNvPr id="306" name="Google Shape;306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483806" y="3388600"/>
            <a:ext cx="1976935" cy="1364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37703" y="3208751"/>
            <a:ext cx="469150" cy="46251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st="57150">
              <a:srgbClr val="000000">
                <a:alpha val="50000"/>
              </a:srgbClr>
            </a:outerShdw>
          </a:effectLst>
        </p:spPr>
      </p:pic>
      <p:pic>
        <p:nvPicPr>
          <p:cNvPr id="308" name="Google Shape;308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931538" y="1668023"/>
            <a:ext cx="932950" cy="9329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8100000" dist="85725">
              <a:srgbClr val="000000">
                <a:alpha val="50000"/>
              </a:srgbClr>
            </a:outerShdw>
          </a:effectLst>
        </p:spPr>
      </p:pic>
      <p:pic>
        <p:nvPicPr>
          <p:cNvPr id="309" name="Google Shape;309;p33"/>
          <p:cNvPicPr preferRelativeResize="0"/>
          <p:nvPr/>
        </p:nvPicPr>
        <p:blipFill rotWithShape="1">
          <a:blip r:embed="rId4">
            <a:alphaModFix/>
          </a:blip>
          <a:srcRect b="0" l="0" r="0" t="8767"/>
          <a:stretch/>
        </p:blipFill>
        <p:spPr>
          <a:xfrm>
            <a:off x="2760450" y="0"/>
            <a:ext cx="1766524" cy="154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3"/>
          <p:cNvPicPr preferRelativeResize="0"/>
          <p:nvPr/>
        </p:nvPicPr>
        <p:blipFill rotWithShape="1">
          <a:blip r:embed="rId12">
            <a:alphaModFix/>
          </a:blip>
          <a:srcRect b="18496" l="4192" r="82383" t="56363"/>
          <a:stretch/>
        </p:blipFill>
        <p:spPr>
          <a:xfrm>
            <a:off x="5827145" y="2168384"/>
            <a:ext cx="322262" cy="33944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920000" dist="57150">
              <a:srgbClr val="000000">
                <a:alpha val="50000"/>
              </a:srgbClr>
            </a:outerShdw>
          </a:effectLst>
        </p:spPr>
      </p:pic>
      <p:pic>
        <p:nvPicPr>
          <p:cNvPr id="311" name="Google Shape;311;p33"/>
          <p:cNvPicPr preferRelativeResize="0"/>
          <p:nvPr/>
        </p:nvPicPr>
        <p:blipFill rotWithShape="1">
          <a:blip r:embed="rId4">
            <a:alphaModFix/>
          </a:blip>
          <a:srcRect b="0" l="0" r="0" t="16479"/>
          <a:stretch/>
        </p:blipFill>
        <p:spPr>
          <a:xfrm>
            <a:off x="4240475" y="0"/>
            <a:ext cx="1712650" cy="138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3"/>
          <p:cNvPicPr preferRelativeResize="0"/>
          <p:nvPr/>
        </p:nvPicPr>
        <p:blipFill rotWithShape="1">
          <a:blip r:embed="rId4">
            <a:alphaModFix/>
          </a:blip>
          <a:srcRect b="0" l="0" r="0" t="23254"/>
          <a:stretch/>
        </p:blipFill>
        <p:spPr>
          <a:xfrm>
            <a:off x="5297950" y="0"/>
            <a:ext cx="1712625" cy="127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354537" y="444075"/>
            <a:ext cx="1217300" cy="900154"/>
          </a:xfrm>
          <a:prstGeom prst="rect">
            <a:avLst/>
          </a:prstGeom>
          <a:noFill/>
          <a:ln cap="flat" cmpd="sng" w="2857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2040000" dist="66675">
              <a:srgbClr val="000000">
                <a:alpha val="50000"/>
              </a:srgbClr>
            </a:outerShdw>
          </a:effectLst>
        </p:spPr>
      </p:pic>
      <p:pic>
        <p:nvPicPr>
          <p:cNvPr id="314" name="Google Shape;314;p33"/>
          <p:cNvPicPr preferRelativeResize="0"/>
          <p:nvPr/>
        </p:nvPicPr>
        <p:blipFill rotWithShape="1">
          <a:blip r:embed="rId12">
            <a:alphaModFix/>
          </a:blip>
          <a:srcRect b="51593" l="2043" r="84711" t="23266"/>
          <a:stretch/>
        </p:blipFill>
        <p:spPr>
          <a:xfrm>
            <a:off x="-95717" y="220656"/>
            <a:ext cx="1261651" cy="134698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660000" dist="123825">
              <a:srgbClr val="000000">
                <a:alpha val="50000"/>
              </a:srgbClr>
            </a:outerShdw>
          </a:effectLst>
        </p:spPr>
      </p:pic>
      <p:pic>
        <p:nvPicPr>
          <p:cNvPr id="315" name="Google Shape;315;p33"/>
          <p:cNvPicPr preferRelativeResize="0"/>
          <p:nvPr/>
        </p:nvPicPr>
        <p:blipFill rotWithShape="1">
          <a:blip r:embed="rId14">
            <a:alphaModFix/>
          </a:blip>
          <a:srcRect b="32657" l="5627" r="52567" t="5092"/>
          <a:stretch/>
        </p:blipFill>
        <p:spPr>
          <a:xfrm>
            <a:off x="3553425" y="72125"/>
            <a:ext cx="2524282" cy="1547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st="104775">
              <a:srgbClr val="000000">
                <a:alpha val="41000"/>
              </a:srgbClr>
            </a:outerShdw>
          </a:effectLst>
        </p:spPr>
      </p:pic>
      <p:pic>
        <p:nvPicPr>
          <p:cNvPr id="316" name="Google Shape;316;p33"/>
          <p:cNvPicPr preferRelativeResize="0"/>
          <p:nvPr/>
        </p:nvPicPr>
        <p:blipFill rotWithShape="1">
          <a:blip r:embed="rId15">
            <a:alphaModFix/>
          </a:blip>
          <a:srcRect b="0" l="19808" r="25865" t="8626"/>
          <a:stretch/>
        </p:blipFill>
        <p:spPr>
          <a:xfrm>
            <a:off x="215600" y="1385875"/>
            <a:ext cx="1448699" cy="24366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7980000" dist="142875">
              <a:srgbClr val="000000">
                <a:alpha val="50000"/>
              </a:srgbClr>
            </a:outerShdw>
          </a:effectLst>
        </p:spPr>
      </p:pic>
      <p:pic>
        <p:nvPicPr>
          <p:cNvPr id="317" name="Google Shape;317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499200" y="3258853"/>
            <a:ext cx="1304750" cy="20549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st="85725">
              <a:srgbClr val="000000">
                <a:alpha val="50000"/>
              </a:srgbClr>
            </a:outerShdw>
          </a:effectLst>
        </p:spPr>
      </p:pic>
      <p:pic>
        <p:nvPicPr>
          <p:cNvPr id="318" name="Google Shape;318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3362278"/>
            <a:ext cx="1304750" cy="20549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10380000" dist="104775">
              <a:srgbClr val="000000">
                <a:alpha val="50000"/>
              </a:srgbClr>
            </a:outerShdw>
          </a:effectLst>
        </p:spPr>
      </p:pic>
      <p:pic>
        <p:nvPicPr>
          <p:cNvPr id="319" name="Google Shape;319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21338" y="3934013"/>
            <a:ext cx="2118901" cy="14832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6000000" dist="76200">
              <a:srgbClr val="000000">
                <a:alpha val="50000"/>
              </a:srgbClr>
            </a:outerShdw>
          </a:effectLst>
        </p:spPr>
      </p:pic>
      <p:pic>
        <p:nvPicPr>
          <p:cNvPr id="320" name="Google Shape;320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15275" y="3672803"/>
            <a:ext cx="566399" cy="56642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6000000" dist="76200">
              <a:srgbClr val="000000">
                <a:alpha val="50000"/>
              </a:srgbClr>
            </a:outerShdw>
          </a:effectLst>
        </p:spPr>
      </p:pic>
      <p:grpSp>
        <p:nvGrpSpPr>
          <p:cNvPr id="321" name="Google Shape;321;p33"/>
          <p:cNvGrpSpPr/>
          <p:nvPr/>
        </p:nvGrpSpPr>
        <p:grpSpPr>
          <a:xfrm>
            <a:off x="7059288" y="220637"/>
            <a:ext cx="2118913" cy="2511713"/>
            <a:chOff x="7059313" y="402388"/>
            <a:chExt cx="2118913" cy="2511713"/>
          </a:xfrm>
        </p:grpSpPr>
        <p:pic>
          <p:nvPicPr>
            <p:cNvPr id="322" name="Google Shape;322;p33"/>
            <p:cNvPicPr preferRelativeResize="0"/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7059313" y="402388"/>
              <a:ext cx="2118900" cy="205497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85725">
                <a:srgbClr val="000000">
                  <a:alpha val="46000"/>
                </a:srgbClr>
              </a:outerShdw>
            </a:effectLst>
          </p:spPr>
        </p:pic>
        <p:pic>
          <p:nvPicPr>
            <p:cNvPr id="323" name="Google Shape;323;p33"/>
            <p:cNvPicPr preferRelativeResize="0"/>
            <p:nvPr/>
          </p:nvPicPr>
          <p:blipFill rotWithShape="1">
            <a:blip r:embed="rId16">
              <a:alphaModFix/>
            </a:blip>
            <a:srcRect b="39329" l="0" r="0" t="38163"/>
            <a:stretch/>
          </p:blipFill>
          <p:spPr>
            <a:xfrm>
              <a:off x="7059325" y="2451575"/>
              <a:ext cx="2118900" cy="46252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85725">
                <a:srgbClr val="000000">
                  <a:alpha val="46000"/>
                </a:srgbClr>
              </a:outerShdw>
            </a:effectLst>
          </p:spPr>
        </p:pic>
      </p:grpSp>
      <p:pic>
        <p:nvPicPr>
          <p:cNvPr id="324" name="Google Shape;324;p33"/>
          <p:cNvPicPr preferRelativeResize="0"/>
          <p:nvPr/>
        </p:nvPicPr>
        <p:blipFill rotWithShape="1">
          <a:blip r:embed="rId12">
            <a:alphaModFix/>
          </a:blip>
          <a:srcRect b="71008" l="72164" r="0" t="3212"/>
          <a:stretch/>
        </p:blipFill>
        <p:spPr>
          <a:xfrm>
            <a:off x="5827150" y="1460050"/>
            <a:ext cx="1217299" cy="63413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20280000" dist="57150">
              <a:srgbClr val="434343">
                <a:alpha val="62000"/>
              </a:srgbClr>
            </a:outerShdw>
          </a:effectLst>
        </p:spPr>
      </p:pic>
      <p:pic>
        <p:nvPicPr>
          <p:cNvPr id="325" name="Google Shape;325;p33"/>
          <p:cNvPicPr preferRelativeResize="0"/>
          <p:nvPr/>
        </p:nvPicPr>
        <p:blipFill rotWithShape="1">
          <a:blip r:embed="rId17">
            <a:alphaModFix/>
          </a:blip>
          <a:srcRect b="15326" l="8858" r="61683" t="4936"/>
          <a:stretch/>
        </p:blipFill>
        <p:spPr>
          <a:xfrm>
            <a:off x="4752438" y="1932278"/>
            <a:ext cx="418877" cy="637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3"/>
          <p:cNvPicPr preferRelativeResize="0"/>
          <p:nvPr/>
        </p:nvPicPr>
        <p:blipFill rotWithShape="1">
          <a:blip r:embed="rId17">
            <a:alphaModFix/>
          </a:blip>
          <a:srcRect b="50139" l="8858" r="61683" t="4937"/>
          <a:stretch/>
        </p:blipFill>
        <p:spPr>
          <a:xfrm flipH="1">
            <a:off x="4967625" y="2071508"/>
            <a:ext cx="418877" cy="35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