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76" r:id="rId5"/>
    <p:sldId id="259" r:id="rId6"/>
    <p:sldId id="277" r:id="rId7"/>
    <p:sldId id="279" r:id="rId8"/>
    <p:sldId id="268" r:id="rId9"/>
    <p:sldId id="269" r:id="rId10"/>
    <p:sldId id="281" r:id="rId11"/>
    <p:sldId id="284" r:id="rId12"/>
    <p:sldId id="285" r:id="rId13"/>
    <p:sldId id="287" r:id="rId14"/>
    <p:sldId id="280" r:id="rId15"/>
    <p:sldId id="286" r:id="rId16"/>
    <p:sldId id="288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4DBB5-12B6-4EBC-AABF-26CE79913E4B}" v="2" dt="2026-09-16T19:34:21.4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95"/>
    <p:restoredTop sz="87288" autoAdjust="0"/>
  </p:normalViewPr>
  <p:slideViewPr>
    <p:cSldViewPr snapToGrid="0" snapToObjects="1">
      <p:cViewPr varScale="1">
        <p:scale>
          <a:sx n="96" d="100"/>
          <a:sy n="96" d="100"/>
        </p:scale>
        <p:origin x="15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ey Marrazo" userId="a9efda54-54c4-418d-ac1e-202b8d6c6041" providerId="ADAL" clId="{4DD17BD7-F4E9-4C54-9D9C-92E7CDC941E9}"/>
    <pc:docChg chg="undo custSel addSld delSld modSld sldOrd modMainMaster">
      <pc:chgData name="Stacey Marrazo" userId="a9efda54-54c4-418d-ac1e-202b8d6c6041" providerId="ADAL" clId="{4DD17BD7-F4E9-4C54-9D9C-92E7CDC941E9}" dt="2026-09-16T20:03:04.269" v="3583" actId="20577"/>
      <pc:docMkLst>
        <pc:docMk/>
      </pc:docMkLst>
      <pc:sldChg chg="addSp modSp mod ord modTransition modAnim">
        <pc:chgData name="Stacey Marrazo" userId="a9efda54-54c4-418d-ac1e-202b8d6c6041" providerId="ADAL" clId="{4DD17BD7-F4E9-4C54-9D9C-92E7CDC941E9}" dt="2026-09-14T17:04:35.261" v="2395"/>
        <pc:sldMkLst>
          <pc:docMk/>
          <pc:sldMk cId="2861586846" sldId="259"/>
        </pc:sldMkLst>
        <pc:spChg chg="mod">
          <ac:chgData name="Stacey Marrazo" userId="a9efda54-54c4-418d-ac1e-202b8d6c6041" providerId="ADAL" clId="{4DD17BD7-F4E9-4C54-9D9C-92E7CDC941E9}" dt="2026-09-11T20:18:36.327" v="85" actId="1076"/>
          <ac:spMkLst>
            <pc:docMk/>
            <pc:sldMk cId="2861586846" sldId="259"/>
            <ac:spMk id="3" creationId="{8358635D-DF55-3042-9D65-3F4B0E65E4E0}"/>
          </ac:spMkLst>
        </pc:spChg>
        <pc:spChg chg="add mod">
          <ac:chgData name="Stacey Marrazo" userId="a9efda54-54c4-418d-ac1e-202b8d6c6041" providerId="ADAL" clId="{4DD17BD7-F4E9-4C54-9D9C-92E7CDC941E9}" dt="2026-09-11T20:17:59.619" v="82" actId="20577"/>
          <ac:spMkLst>
            <pc:docMk/>
            <pc:sldMk cId="2861586846" sldId="259"/>
            <ac:spMk id="5" creationId="{0C8764AF-99AB-2545-B11C-2AA738FC08F4}"/>
          </ac:spMkLst>
        </pc:spChg>
        <pc:spChg chg="add mod">
          <ac:chgData name="Stacey Marrazo" userId="a9efda54-54c4-418d-ac1e-202b8d6c6041" providerId="ADAL" clId="{4DD17BD7-F4E9-4C54-9D9C-92E7CDC941E9}" dt="2026-09-14T17:01:49.664" v="2223" actId="20577"/>
          <ac:spMkLst>
            <pc:docMk/>
            <pc:sldMk cId="2861586846" sldId="259"/>
            <ac:spMk id="6" creationId="{15E3A4B2-E277-F1AF-B1B1-7D078966DD32}"/>
          </ac:spMkLst>
        </pc:spChg>
      </pc:sldChg>
      <pc:sldChg chg="modSp mod ord modTransition modAnim">
        <pc:chgData name="Stacey Marrazo" userId="a9efda54-54c4-418d-ac1e-202b8d6c6041" providerId="ADAL" clId="{4DD17BD7-F4E9-4C54-9D9C-92E7CDC941E9}" dt="2026-09-14T14:38:57.488" v="998" actId="1076"/>
        <pc:sldMkLst>
          <pc:docMk/>
          <pc:sldMk cId="877173791" sldId="268"/>
        </pc:sldMkLst>
        <pc:spChg chg="mod">
          <ac:chgData name="Stacey Marrazo" userId="a9efda54-54c4-418d-ac1e-202b8d6c6041" providerId="ADAL" clId="{4DD17BD7-F4E9-4C54-9D9C-92E7CDC941E9}" dt="2026-09-14T14:38:57.488" v="998" actId="1076"/>
          <ac:spMkLst>
            <pc:docMk/>
            <pc:sldMk cId="877173791" sldId="268"/>
            <ac:spMk id="4" creationId="{F43BADF1-3A85-284B-BF1A-6BDE0279DEFD}"/>
          </ac:spMkLst>
        </pc:spChg>
        <pc:spChg chg="mod">
          <ac:chgData name="Stacey Marrazo" userId="a9efda54-54c4-418d-ac1e-202b8d6c6041" providerId="ADAL" clId="{4DD17BD7-F4E9-4C54-9D9C-92E7CDC941E9}" dt="2026-09-11T20:34:33.624" v="408" actId="1076"/>
          <ac:spMkLst>
            <pc:docMk/>
            <pc:sldMk cId="877173791" sldId="268"/>
            <ac:spMk id="5" creationId="{3BD86635-3CEF-A546-BC42-3CACBB2353CD}"/>
          </ac:spMkLst>
        </pc:spChg>
      </pc:sldChg>
      <pc:sldChg chg="addSp delSp modSp mod ord modTransition delAnim modAnim modNotesTx">
        <pc:chgData name="Stacey Marrazo" userId="a9efda54-54c4-418d-ac1e-202b8d6c6041" providerId="ADAL" clId="{4DD17BD7-F4E9-4C54-9D9C-92E7CDC941E9}" dt="2026-09-14T17:11:40.189" v="2752" actId="404"/>
        <pc:sldMkLst>
          <pc:docMk/>
          <pc:sldMk cId="4157048331" sldId="269"/>
        </pc:sldMkLst>
        <pc:spChg chg="mod">
          <ac:chgData name="Stacey Marrazo" userId="a9efda54-54c4-418d-ac1e-202b8d6c6041" providerId="ADAL" clId="{4DD17BD7-F4E9-4C54-9D9C-92E7CDC941E9}" dt="2026-09-14T16:41:26.008" v="2104" actId="20577"/>
          <ac:spMkLst>
            <pc:docMk/>
            <pc:sldMk cId="4157048331" sldId="269"/>
            <ac:spMk id="2" creationId="{A99FF947-A292-7E4A-9CD2-F6F6668FB1CD}"/>
          </ac:spMkLst>
        </pc:spChg>
      </pc:sldChg>
      <pc:sldChg chg="modSp mod modTransition">
        <pc:chgData name="Stacey Marrazo" userId="a9efda54-54c4-418d-ac1e-202b8d6c6041" providerId="ADAL" clId="{4DD17BD7-F4E9-4C54-9D9C-92E7CDC941E9}" dt="2026-09-11T21:26:49.603" v="996"/>
        <pc:sldMkLst>
          <pc:docMk/>
          <pc:sldMk cId="3859826097" sldId="270"/>
        </pc:sldMkLst>
        <pc:spChg chg="mod">
          <ac:chgData name="Stacey Marrazo" userId="a9efda54-54c4-418d-ac1e-202b8d6c6041" providerId="ADAL" clId="{4DD17BD7-F4E9-4C54-9D9C-92E7CDC941E9}" dt="2026-09-11T21:24:15.850" v="987" actId="1076"/>
          <ac:spMkLst>
            <pc:docMk/>
            <pc:sldMk cId="3859826097" sldId="270"/>
            <ac:spMk id="4" creationId="{9FF7331C-6E43-0440-8403-078E71A442F5}"/>
          </ac:spMkLst>
        </pc:spChg>
        <pc:spChg chg="mod">
          <ac:chgData name="Stacey Marrazo" userId="a9efda54-54c4-418d-ac1e-202b8d6c6041" providerId="ADAL" clId="{4DD17BD7-F4E9-4C54-9D9C-92E7CDC941E9}" dt="2026-09-11T21:24:10.767" v="986" actId="20577"/>
          <ac:spMkLst>
            <pc:docMk/>
            <pc:sldMk cId="3859826097" sldId="270"/>
            <ac:spMk id="5" creationId="{0F3B43E4-2837-CC4E-BA8A-B1D98E029D61}"/>
          </ac:spMkLst>
        </pc:spChg>
      </pc:sldChg>
      <pc:sldChg chg="modSp mod modTransition">
        <pc:chgData name="Stacey Marrazo" userId="a9efda54-54c4-418d-ac1e-202b8d6c6041" providerId="ADAL" clId="{4DD17BD7-F4E9-4C54-9D9C-92E7CDC941E9}" dt="2026-09-11T21:26:49.603" v="996"/>
        <pc:sldMkLst>
          <pc:docMk/>
          <pc:sldMk cId="2478915156" sldId="276"/>
        </pc:sldMkLst>
        <pc:spChg chg="mod">
          <ac:chgData name="Stacey Marrazo" userId="a9efda54-54c4-418d-ac1e-202b8d6c6041" providerId="ADAL" clId="{4DD17BD7-F4E9-4C54-9D9C-92E7CDC941E9}" dt="2026-09-11T21:25:36.054" v="994" actId="113"/>
          <ac:spMkLst>
            <pc:docMk/>
            <pc:sldMk cId="2478915156" sldId="276"/>
            <ac:spMk id="5" creationId="{0F4E9049-9A90-A44E-9372-628E820C9552}"/>
          </ac:spMkLst>
        </pc:spChg>
      </pc:sldChg>
      <pc:sldChg chg="addSp delSp modSp mod modTransition setBg modNotesTx">
        <pc:chgData name="Stacey Marrazo" userId="a9efda54-54c4-418d-ac1e-202b8d6c6041" providerId="ADAL" clId="{4DD17BD7-F4E9-4C54-9D9C-92E7CDC941E9}" dt="2026-09-14T16:43:30.688" v="2184" actId="20577"/>
        <pc:sldMkLst>
          <pc:docMk/>
          <pc:sldMk cId="1447844812" sldId="277"/>
        </pc:sldMkLst>
        <pc:spChg chg="mod">
          <ac:chgData name="Stacey Marrazo" userId="a9efda54-54c4-418d-ac1e-202b8d6c6041" providerId="ADAL" clId="{4DD17BD7-F4E9-4C54-9D9C-92E7CDC941E9}" dt="2026-09-11T20:28:05.901" v="162" actId="26606"/>
          <ac:spMkLst>
            <pc:docMk/>
            <pc:sldMk cId="1447844812" sldId="277"/>
            <ac:spMk id="2" creationId="{5425F95F-A788-6447-A080-E20278CFA548}"/>
          </ac:spMkLst>
        </pc:spChg>
        <pc:spChg chg="mod">
          <ac:chgData name="Stacey Marrazo" userId="a9efda54-54c4-418d-ac1e-202b8d6c6041" providerId="ADAL" clId="{4DD17BD7-F4E9-4C54-9D9C-92E7CDC941E9}" dt="2026-09-14T14:38:35.664" v="997" actId="1076"/>
          <ac:spMkLst>
            <pc:docMk/>
            <pc:sldMk cId="1447844812" sldId="277"/>
            <ac:spMk id="4" creationId="{1A7A52E2-F82A-EF44-AAF9-A8A2C5813E03}"/>
          </ac:spMkLst>
        </pc:spChg>
        <pc:spChg chg="mod">
          <ac:chgData name="Stacey Marrazo" userId="a9efda54-54c4-418d-ac1e-202b8d6c6041" providerId="ADAL" clId="{4DD17BD7-F4E9-4C54-9D9C-92E7CDC941E9}" dt="2026-09-11T20:28:05.901" v="162" actId="26606"/>
          <ac:spMkLst>
            <pc:docMk/>
            <pc:sldMk cId="1447844812" sldId="277"/>
            <ac:spMk id="9" creationId="{D190DD99-CF7F-E047-92C0-7BDEB603EFD1}"/>
          </ac:spMkLst>
        </pc:spChg>
        <pc:spChg chg="add">
          <ac:chgData name="Stacey Marrazo" userId="a9efda54-54c4-418d-ac1e-202b8d6c6041" providerId="ADAL" clId="{4DD17BD7-F4E9-4C54-9D9C-92E7CDC941E9}" dt="2026-09-11T20:28:05.901" v="162" actId="26606"/>
          <ac:spMkLst>
            <pc:docMk/>
            <pc:sldMk cId="1447844812" sldId="277"/>
            <ac:spMk id="21" creationId="{1A95671B-3CC6-4792-9114-B74FAEA224E6}"/>
          </ac:spMkLst>
        </pc:spChg>
        <pc:picChg chg="add mod ord">
          <ac:chgData name="Stacey Marrazo" userId="a9efda54-54c4-418d-ac1e-202b8d6c6041" providerId="ADAL" clId="{4DD17BD7-F4E9-4C54-9D9C-92E7CDC941E9}" dt="2026-09-11T20:29:55.521" v="183" actId="1076"/>
          <ac:picMkLst>
            <pc:docMk/>
            <pc:sldMk cId="1447844812" sldId="277"/>
            <ac:picMk id="10" creationId="{2F16BD9B-168C-381A-C047-4337D4DAAC60}"/>
          </ac:picMkLst>
        </pc:picChg>
      </pc:sldChg>
      <pc:sldChg chg="modSp mod ord modTransition modAnim">
        <pc:chgData name="Stacey Marrazo" userId="a9efda54-54c4-418d-ac1e-202b8d6c6041" providerId="ADAL" clId="{4DD17BD7-F4E9-4C54-9D9C-92E7CDC941E9}" dt="2026-09-11T21:26:49.603" v="996"/>
        <pc:sldMkLst>
          <pc:docMk/>
          <pc:sldMk cId="1158408981" sldId="279"/>
        </pc:sldMkLst>
        <pc:spChg chg="mod">
          <ac:chgData name="Stacey Marrazo" userId="a9efda54-54c4-418d-ac1e-202b8d6c6041" providerId="ADAL" clId="{4DD17BD7-F4E9-4C54-9D9C-92E7CDC941E9}" dt="2026-09-11T20:32:15.293" v="360" actId="1076"/>
          <ac:spMkLst>
            <pc:docMk/>
            <pc:sldMk cId="1158408981" sldId="279"/>
            <ac:spMk id="2" creationId="{6B31BA25-2EED-2549-9BF9-D5772779B07D}"/>
          </ac:spMkLst>
        </pc:spChg>
        <pc:spChg chg="mod">
          <ac:chgData name="Stacey Marrazo" userId="a9efda54-54c4-418d-ac1e-202b8d6c6041" providerId="ADAL" clId="{4DD17BD7-F4E9-4C54-9D9C-92E7CDC941E9}" dt="2026-09-11T20:32:21.710" v="362" actId="1076"/>
          <ac:spMkLst>
            <pc:docMk/>
            <pc:sldMk cId="1158408981" sldId="279"/>
            <ac:spMk id="3" creationId="{68AC74D1-5E50-E84F-BE23-4B581DA0564A}"/>
          </ac:spMkLst>
        </pc:spChg>
      </pc:sldChg>
      <pc:sldChg chg="modSp mod ord modTransition modNotesTx">
        <pc:chgData name="Stacey Marrazo" userId="a9efda54-54c4-418d-ac1e-202b8d6c6041" providerId="ADAL" clId="{4DD17BD7-F4E9-4C54-9D9C-92E7CDC941E9}" dt="2026-09-16T19:34:08.379" v="3172" actId="20577"/>
        <pc:sldMkLst>
          <pc:docMk/>
          <pc:sldMk cId="362852565" sldId="280"/>
        </pc:sldMkLst>
        <pc:spChg chg="mod">
          <ac:chgData name="Stacey Marrazo" userId="a9efda54-54c4-418d-ac1e-202b8d6c6041" providerId="ADAL" clId="{4DD17BD7-F4E9-4C54-9D9C-92E7CDC941E9}" dt="2026-09-14T14:40:03.051" v="1013" actId="1076"/>
          <ac:spMkLst>
            <pc:docMk/>
            <pc:sldMk cId="362852565" sldId="280"/>
            <ac:spMk id="4" creationId="{12B05DE9-DAFA-CF46-9A9D-7620C982CD16}"/>
          </ac:spMkLst>
        </pc:spChg>
        <pc:spChg chg="mod">
          <ac:chgData name="Stacey Marrazo" userId="a9efda54-54c4-418d-ac1e-202b8d6c6041" providerId="ADAL" clId="{4DD17BD7-F4E9-4C54-9D9C-92E7CDC941E9}" dt="2026-09-14T14:54:11.917" v="1185" actId="20577"/>
          <ac:spMkLst>
            <pc:docMk/>
            <pc:sldMk cId="362852565" sldId="280"/>
            <ac:spMk id="5" creationId="{63B794F2-9C89-5642-A08B-829524678C9F}"/>
          </ac:spMkLst>
        </pc:spChg>
      </pc:sldChg>
      <pc:sldChg chg="addSp delSp modSp new mod modTransition modAnim modNotesTx">
        <pc:chgData name="Stacey Marrazo" userId="a9efda54-54c4-418d-ac1e-202b8d6c6041" providerId="ADAL" clId="{4DD17BD7-F4E9-4C54-9D9C-92E7CDC941E9}" dt="2026-09-14T17:04:13.037" v="2394" actId="20577"/>
        <pc:sldMkLst>
          <pc:docMk/>
          <pc:sldMk cId="559436791" sldId="281"/>
        </pc:sldMkLst>
        <pc:spChg chg="mod">
          <ac:chgData name="Stacey Marrazo" userId="a9efda54-54c4-418d-ac1e-202b8d6c6041" providerId="ADAL" clId="{4DD17BD7-F4E9-4C54-9D9C-92E7CDC941E9}" dt="2026-09-11T21:11:25.431" v="635" actId="20577"/>
          <ac:spMkLst>
            <pc:docMk/>
            <pc:sldMk cId="559436791" sldId="281"/>
            <ac:spMk id="2" creationId="{F7A0FDBF-871E-2ED6-AC71-201C189D5D3D}"/>
          </ac:spMkLst>
        </pc:spChg>
        <pc:spChg chg="add mod">
          <ac:chgData name="Stacey Marrazo" userId="a9efda54-54c4-418d-ac1e-202b8d6c6041" providerId="ADAL" clId="{4DD17BD7-F4E9-4C54-9D9C-92E7CDC941E9}" dt="2026-09-14T14:39:09.178" v="999" actId="20577"/>
          <ac:spMkLst>
            <pc:docMk/>
            <pc:sldMk cId="559436791" sldId="281"/>
            <ac:spMk id="15" creationId="{60B3F4EB-27FF-F9D9-726E-A8F14610576B}"/>
          </ac:spMkLst>
        </pc:spChg>
        <pc:graphicFrameChg chg="add mod modGraphic">
          <ac:chgData name="Stacey Marrazo" userId="a9efda54-54c4-418d-ac1e-202b8d6c6041" providerId="ADAL" clId="{4DD17BD7-F4E9-4C54-9D9C-92E7CDC941E9}" dt="2026-09-11T21:10:31.392" v="624" actId="5793"/>
          <ac:graphicFrameMkLst>
            <pc:docMk/>
            <pc:sldMk cId="559436791" sldId="281"/>
            <ac:graphicFrameMk id="10" creationId="{DB788A6F-6848-D3E0-B395-561F26EBED3B}"/>
          </ac:graphicFrameMkLst>
        </pc:graphicFrameChg>
        <pc:graphicFrameChg chg="add mod modGraphic">
          <ac:chgData name="Stacey Marrazo" userId="a9efda54-54c4-418d-ac1e-202b8d6c6041" providerId="ADAL" clId="{4DD17BD7-F4E9-4C54-9D9C-92E7CDC941E9}" dt="2026-09-11T21:10:52.938" v="628" actId="5793"/>
          <ac:graphicFrameMkLst>
            <pc:docMk/>
            <pc:sldMk cId="559436791" sldId="281"/>
            <ac:graphicFrameMk id="12" creationId="{3FD8A19A-C5F0-E04A-F231-46ABD124C442}"/>
          </ac:graphicFrameMkLst>
        </pc:graphicFrameChg>
        <pc:graphicFrameChg chg="add mod modGraphic">
          <ac:chgData name="Stacey Marrazo" userId="a9efda54-54c4-418d-ac1e-202b8d6c6041" providerId="ADAL" clId="{4DD17BD7-F4E9-4C54-9D9C-92E7CDC941E9}" dt="2026-09-11T21:11:08.520" v="630" actId="5793"/>
          <ac:graphicFrameMkLst>
            <pc:docMk/>
            <pc:sldMk cId="559436791" sldId="281"/>
            <ac:graphicFrameMk id="14" creationId="{767B13E1-0C57-78CA-DE67-4F177197D653}"/>
          </ac:graphicFrameMkLst>
        </pc:graphicFrameChg>
      </pc:sldChg>
      <pc:sldChg chg="addSp delSp modSp new mod modNotesTx">
        <pc:chgData name="Stacey Marrazo" userId="a9efda54-54c4-418d-ac1e-202b8d6c6041" providerId="ADAL" clId="{4DD17BD7-F4E9-4C54-9D9C-92E7CDC941E9}" dt="2026-09-14T16:22:25.703" v="1394" actId="20577"/>
        <pc:sldMkLst>
          <pc:docMk/>
          <pc:sldMk cId="376167047" sldId="284"/>
        </pc:sldMkLst>
        <pc:spChg chg="mod">
          <ac:chgData name="Stacey Marrazo" userId="a9efda54-54c4-418d-ac1e-202b8d6c6041" providerId="ADAL" clId="{4DD17BD7-F4E9-4C54-9D9C-92E7CDC941E9}" dt="2026-09-14T14:46:02.883" v="1075" actId="20577"/>
          <ac:spMkLst>
            <pc:docMk/>
            <pc:sldMk cId="376167047" sldId="284"/>
            <ac:spMk id="2" creationId="{DC47D040-33CF-82A3-D78C-9E0800336A88}"/>
          </ac:spMkLst>
        </pc:spChg>
        <pc:spChg chg="add mod">
          <ac:chgData name="Stacey Marrazo" userId="a9efda54-54c4-418d-ac1e-202b8d6c6041" providerId="ADAL" clId="{4DD17BD7-F4E9-4C54-9D9C-92E7CDC941E9}" dt="2026-09-14T14:48:31.865" v="1124" actId="1076"/>
          <ac:spMkLst>
            <pc:docMk/>
            <pc:sldMk cId="376167047" sldId="284"/>
            <ac:spMk id="15" creationId="{F755832B-6268-7F4F-EECD-DFD86F7A4DE0}"/>
          </ac:spMkLst>
        </pc:spChg>
        <pc:spChg chg="add mod">
          <ac:chgData name="Stacey Marrazo" userId="a9efda54-54c4-418d-ac1e-202b8d6c6041" providerId="ADAL" clId="{4DD17BD7-F4E9-4C54-9D9C-92E7CDC941E9}" dt="2026-09-14T14:48:41.168" v="1126" actId="1076"/>
          <ac:spMkLst>
            <pc:docMk/>
            <pc:sldMk cId="376167047" sldId="284"/>
            <ac:spMk id="16" creationId="{4FE57E57-17AB-36C3-C1FF-1B5C4151F33D}"/>
          </ac:spMkLst>
        </pc:spChg>
        <pc:picChg chg="add mod modCrop">
          <ac:chgData name="Stacey Marrazo" userId="a9efda54-54c4-418d-ac1e-202b8d6c6041" providerId="ADAL" clId="{4DD17BD7-F4E9-4C54-9D9C-92E7CDC941E9}" dt="2026-09-14T14:48:49.313" v="1127" actId="1076"/>
          <ac:picMkLst>
            <pc:docMk/>
            <pc:sldMk cId="376167047" sldId="284"/>
            <ac:picMk id="10" creationId="{B46BE47B-A866-895A-CC22-9ED0C4EDCED4}"/>
          </ac:picMkLst>
        </pc:picChg>
        <pc:picChg chg="add mod ord">
          <ac:chgData name="Stacey Marrazo" userId="a9efda54-54c4-418d-ac1e-202b8d6c6041" providerId="ADAL" clId="{4DD17BD7-F4E9-4C54-9D9C-92E7CDC941E9}" dt="2026-09-14T14:48:35.999" v="1125" actId="1076"/>
          <ac:picMkLst>
            <pc:docMk/>
            <pc:sldMk cId="376167047" sldId="284"/>
            <ac:picMk id="12" creationId="{EEDDCBC5-F8AF-CA18-21D4-CF06C11B463C}"/>
          </ac:picMkLst>
        </pc:picChg>
        <pc:picChg chg="add mod modCrop">
          <ac:chgData name="Stacey Marrazo" userId="a9efda54-54c4-418d-ac1e-202b8d6c6041" providerId="ADAL" clId="{4DD17BD7-F4E9-4C54-9D9C-92E7CDC941E9}" dt="2026-09-14T14:52:12.408" v="1154" actId="14100"/>
          <ac:picMkLst>
            <pc:docMk/>
            <pc:sldMk cId="376167047" sldId="284"/>
            <ac:picMk id="18" creationId="{7DE1977E-8E29-6DBE-5092-5629F5A8D295}"/>
          </ac:picMkLst>
        </pc:picChg>
        <pc:picChg chg="add mod">
          <ac:chgData name="Stacey Marrazo" userId="a9efda54-54c4-418d-ac1e-202b8d6c6041" providerId="ADAL" clId="{4DD17BD7-F4E9-4C54-9D9C-92E7CDC941E9}" dt="2026-09-14T14:52:49.164" v="1158" actId="14100"/>
          <ac:picMkLst>
            <pc:docMk/>
            <pc:sldMk cId="376167047" sldId="284"/>
            <ac:picMk id="20" creationId="{1F3CCABC-45AC-86CC-2D8A-1A68F893DB38}"/>
          </ac:picMkLst>
        </pc:picChg>
      </pc:sldChg>
      <pc:sldChg chg="addSp delSp modSp new mod modAnim modNotesTx">
        <pc:chgData name="Stacey Marrazo" userId="a9efda54-54c4-418d-ac1e-202b8d6c6041" providerId="ADAL" clId="{4DD17BD7-F4E9-4C54-9D9C-92E7CDC941E9}" dt="2026-09-16T19:39:05.559" v="3186" actId="1076"/>
        <pc:sldMkLst>
          <pc:docMk/>
          <pc:sldMk cId="3233431606" sldId="285"/>
        </pc:sldMkLst>
        <pc:spChg chg="mod">
          <ac:chgData name="Stacey Marrazo" userId="a9efda54-54c4-418d-ac1e-202b8d6c6041" providerId="ADAL" clId="{4DD17BD7-F4E9-4C54-9D9C-92E7CDC941E9}" dt="2026-09-16T19:39:05.559" v="3186" actId="1076"/>
          <ac:spMkLst>
            <pc:docMk/>
            <pc:sldMk cId="3233431606" sldId="285"/>
            <ac:spMk id="2" creationId="{EDDB796E-1097-8939-6828-1CECF8CC74BD}"/>
          </ac:spMkLst>
        </pc:spChg>
        <pc:spChg chg="add del mod">
          <ac:chgData name="Stacey Marrazo" userId="a9efda54-54c4-418d-ac1e-202b8d6c6041" providerId="ADAL" clId="{4DD17BD7-F4E9-4C54-9D9C-92E7CDC941E9}" dt="2026-09-16T19:39:00.753" v="3185" actId="14100"/>
          <ac:spMkLst>
            <pc:docMk/>
            <pc:sldMk cId="3233431606" sldId="285"/>
            <ac:spMk id="3" creationId="{3F6D3983-B4F9-2276-DFF3-69D9F4C63A32}"/>
          </ac:spMkLst>
        </pc:spChg>
        <pc:spChg chg="add mod">
          <ac:chgData name="Stacey Marrazo" userId="a9efda54-54c4-418d-ac1e-202b8d6c6041" providerId="ADAL" clId="{4DD17BD7-F4E9-4C54-9D9C-92E7CDC941E9}" dt="2026-09-14T16:32:02.661" v="1645" actId="1076"/>
          <ac:spMkLst>
            <pc:docMk/>
            <pc:sldMk cId="3233431606" sldId="285"/>
            <ac:spMk id="11" creationId="{D0D03079-0675-699A-7EC0-CDA6F1F46546}"/>
          </ac:spMkLst>
        </pc:spChg>
        <pc:spChg chg="add mod">
          <ac:chgData name="Stacey Marrazo" userId="a9efda54-54c4-418d-ac1e-202b8d6c6041" providerId="ADAL" clId="{4DD17BD7-F4E9-4C54-9D9C-92E7CDC941E9}" dt="2026-09-14T16:29:20.036" v="1546" actId="1076"/>
          <ac:spMkLst>
            <pc:docMk/>
            <pc:sldMk cId="3233431606" sldId="285"/>
            <ac:spMk id="12" creationId="{D8B087EC-18C5-3A5F-66E0-A9E0245049BA}"/>
          </ac:spMkLst>
        </pc:spChg>
        <pc:spChg chg="add mod">
          <ac:chgData name="Stacey Marrazo" userId="a9efda54-54c4-418d-ac1e-202b8d6c6041" providerId="ADAL" clId="{4DD17BD7-F4E9-4C54-9D9C-92E7CDC941E9}" dt="2026-09-14T16:32:25.588" v="1657" actId="1076"/>
          <ac:spMkLst>
            <pc:docMk/>
            <pc:sldMk cId="3233431606" sldId="285"/>
            <ac:spMk id="13" creationId="{44FE064E-B4DA-EE2C-DE04-204D7CBF6AEC}"/>
          </ac:spMkLst>
        </pc:spChg>
        <pc:spChg chg="add mod">
          <ac:chgData name="Stacey Marrazo" userId="a9efda54-54c4-418d-ac1e-202b8d6c6041" providerId="ADAL" clId="{4DD17BD7-F4E9-4C54-9D9C-92E7CDC941E9}" dt="2026-09-14T16:33:04.739" v="1679" actId="1076"/>
          <ac:spMkLst>
            <pc:docMk/>
            <pc:sldMk cId="3233431606" sldId="285"/>
            <ac:spMk id="14" creationId="{DF3A1D0C-DC2A-DEF5-46BE-960E12F922BE}"/>
          </ac:spMkLst>
        </pc:spChg>
        <pc:picChg chg="add mod ord">
          <ac:chgData name="Stacey Marrazo" userId="a9efda54-54c4-418d-ac1e-202b8d6c6041" providerId="ADAL" clId="{4DD17BD7-F4E9-4C54-9D9C-92E7CDC941E9}" dt="2026-09-14T16:26:30.677" v="1446" actId="14100"/>
          <ac:picMkLst>
            <pc:docMk/>
            <pc:sldMk cId="3233431606" sldId="285"/>
            <ac:picMk id="8" creationId="{2AF966CC-670F-65BF-D6E4-28E38F5292EC}"/>
          </ac:picMkLst>
        </pc:picChg>
      </pc:sldChg>
      <pc:sldChg chg="modSp new mod">
        <pc:chgData name="Stacey Marrazo" userId="a9efda54-54c4-418d-ac1e-202b8d6c6041" providerId="ADAL" clId="{4DD17BD7-F4E9-4C54-9D9C-92E7CDC941E9}" dt="2026-09-14T17:11:09.410" v="2746" actId="27107"/>
        <pc:sldMkLst>
          <pc:docMk/>
          <pc:sldMk cId="2989898585" sldId="286"/>
        </pc:sldMkLst>
        <pc:spChg chg="mod">
          <ac:chgData name="Stacey Marrazo" userId="a9efda54-54c4-418d-ac1e-202b8d6c6041" providerId="ADAL" clId="{4DD17BD7-F4E9-4C54-9D9C-92E7CDC941E9}" dt="2026-09-14T17:11:09.410" v="2746" actId="27107"/>
          <ac:spMkLst>
            <pc:docMk/>
            <pc:sldMk cId="2989898585" sldId="286"/>
            <ac:spMk id="2" creationId="{E918AC31-24DC-18A6-5EE0-2E6691BEE599}"/>
          </ac:spMkLst>
        </pc:spChg>
      </pc:sldChg>
      <pc:sldChg chg="new del">
        <pc:chgData name="Stacey Marrazo" userId="a9efda54-54c4-418d-ac1e-202b8d6c6041" providerId="ADAL" clId="{4DD17BD7-F4E9-4C54-9D9C-92E7CDC941E9}" dt="2026-09-16T19:34:15.196" v="3174" actId="680"/>
        <pc:sldMkLst>
          <pc:docMk/>
          <pc:sldMk cId="1354383177" sldId="287"/>
        </pc:sldMkLst>
      </pc:sldChg>
      <pc:sldChg chg="addSp modSp new mod">
        <pc:chgData name="Stacey Marrazo" userId="a9efda54-54c4-418d-ac1e-202b8d6c6041" providerId="ADAL" clId="{4DD17BD7-F4E9-4C54-9D9C-92E7CDC941E9}" dt="2026-09-16T19:35:25.792" v="3181" actId="1076"/>
        <pc:sldMkLst>
          <pc:docMk/>
          <pc:sldMk cId="3358760334" sldId="287"/>
        </pc:sldMkLst>
        <pc:picChg chg="add mod">
          <ac:chgData name="Stacey Marrazo" userId="a9efda54-54c4-418d-ac1e-202b8d6c6041" providerId="ADAL" clId="{4DD17BD7-F4E9-4C54-9D9C-92E7CDC941E9}" dt="2026-09-16T19:35:25.792" v="3181" actId="1076"/>
          <ac:picMkLst>
            <pc:docMk/>
            <pc:sldMk cId="3358760334" sldId="287"/>
            <ac:picMk id="5" creationId="{B8BC0CF9-D856-7C7B-E67E-59D2C28C53AA}"/>
          </ac:picMkLst>
        </pc:picChg>
      </pc:sldChg>
      <pc:sldChg chg="modSp new mod modNotesTx">
        <pc:chgData name="Stacey Marrazo" userId="a9efda54-54c4-418d-ac1e-202b8d6c6041" providerId="ADAL" clId="{4DD17BD7-F4E9-4C54-9D9C-92E7CDC941E9}" dt="2026-09-16T20:03:04.269" v="3583" actId="20577"/>
        <pc:sldMkLst>
          <pc:docMk/>
          <pc:sldMk cId="2750825635" sldId="288"/>
        </pc:sldMkLst>
        <pc:spChg chg="mod">
          <ac:chgData name="Stacey Marrazo" userId="a9efda54-54c4-418d-ac1e-202b8d6c6041" providerId="ADAL" clId="{4DD17BD7-F4E9-4C54-9D9C-92E7CDC941E9}" dt="2026-09-16T19:57:16.448" v="3206" actId="20577"/>
          <ac:spMkLst>
            <pc:docMk/>
            <pc:sldMk cId="2750825635" sldId="288"/>
            <ac:spMk id="2" creationId="{07683D64-1393-7EDC-8989-AFD1E5384702}"/>
          </ac:spMkLst>
        </pc:spChg>
        <pc:spChg chg="mod">
          <ac:chgData name="Stacey Marrazo" userId="a9efda54-54c4-418d-ac1e-202b8d6c6041" providerId="ADAL" clId="{4DD17BD7-F4E9-4C54-9D9C-92E7CDC941E9}" dt="2026-09-16T20:03:04.269" v="3583" actId="20577"/>
          <ac:spMkLst>
            <pc:docMk/>
            <pc:sldMk cId="2750825635" sldId="288"/>
            <ac:spMk id="3" creationId="{872AE7B3-C8FF-22A8-B282-793ED4B4EDF3}"/>
          </ac:spMkLst>
        </pc:spChg>
      </pc:sldChg>
      <pc:sldMasterChg chg="modTransition modSldLayout">
        <pc:chgData name="Stacey Marrazo" userId="a9efda54-54c4-418d-ac1e-202b8d6c6041" providerId="ADAL" clId="{4DD17BD7-F4E9-4C54-9D9C-92E7CDC941E9}" dt="2026-09-11T21:26:49.603" v="996"/>
        <pc:sldMasterMkLst>
          <pc:docMk/>
          <pc:sldMasterMk cId="4088927233" sldId="2147483648"/>
        </pc:sldMasterMkLst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1951246231" sldId="2147483651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952431366" sldId="2147483654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3542238361" sldId="2147483655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1670324567" sldId="2147483660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169629903" sldId="2147483661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2048290729" sldId="2147483662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3184990774" sldId="2147483663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2116976439" sldId="2147483664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1201220022" sldId="2147483665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1722175392" sldId="2147483669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1934514007" sldId="2147483670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1661037905" sldId="2147483671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400969474" sldId="2147483672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4139258382" sldId="2147483673"/>
          </pc:sldLayoutMkLst>
        </pc:sldLayoutChg>
        <pc:sldLayoutChg chg="modTransition">
          <pc:chgData name="Stacey Marrazo" userId="a9efda54-54c4-418d-ac1e-202b8d6c6041" providerId="ADAL" clId="{4DD17BD7-F4E9-4C54-9D9C-92E7CDC941E9}" dt="2026-09-11T21:26:49.603" v="996"/>
          <pc:sldLayoutMkLst>
            <pc:docMk/>
            <pc:sldMasterMk cId="4088927233" sldId="2147483648"/>
            <pc:sldLayoutMk cId="314094291" sldId="214748367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0EDEC5-D6AB-8643-A8B8-278794F4EB6C}" type="datetimeFigureOut">
              <a:rPr lang="en-US" smtClean="0"/>
              <a:t>09/16/2026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40B08-8BBB-504C-BAD2-61931D349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32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832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13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HHA, RCA, &amp; ADCA are currently deeming. 0 training programs.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622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56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many? </a:t>
            </a:r>
          </a:p>
          <a:p>
            <a:endParaRPr lang="en-US" dirty="0"/>
          </a:p>
          <a:p>
            <a:r>
              <a:rPr lang="en-US" dirty="0"/>
              <a:t>Locked is a term meaning that the class can only be taken in conjunction with another NATCEP. It is not offered as a stand-alone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50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top row shows an LTCA &amp; HHA added the same day, but the deeming was 3333333, which we can tell is not correct by the dates. The second row shows how is should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26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section 2 of the TVF, where deeming is indicated. </a:t>
            </a:r>
          </a:p>
          <a:p>
            <a:r>
              <a:rPr lang="en-US" dirty="0"/>
              <a:t>	1. LTCA hours, if they only take the HHA portion, this will be blank</a:t>
            </a:r>
          </a:p>
          <a:p>
            <a:r>
              <a:rPr lang="en-US" dirty="0"/>
              <a:t>	2. Deeming hours</a:t>
            </a:r>
          </a:p>
          <a:p>
            <a:r>
              <a:rPr lang="en-US" dirty="0"/>
              <a:t>	3. Date of completion</a:t>
            </a:r>
          </a:p>
          <a:p>
            <a:r>
              <a:rPr lang="en-US" dirty="0"/>
              <a:t>	4. BOTH program codes, if they only take the HHA, this will only have the Deem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80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they have the LTCA to HHA Deeming form, there are 2 ways to handle it, 1. send them to testing to process it using 3333333 &lt;OR&gt; tell them to follow the instructions to mail in with the $15 fee.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7527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have someone with a testing letter from NAR, this is when you would use 3333333.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574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CMA has attestation on it</a:t>
            </a:r>
          </a:p>
          <a:p>
            <a:r>
              <a:rPr lang="en-US" dirty="0"/>
              <a:t>CMA-GM or IA –if the do not take the written test or if they fail it, they can still mail the form in with $10 and get the GM added. NEVER EVER uploaded!</a:t>
            </a:r>
          </a:p>
          <a:p>
            <a:r>
              <a:rPr lang="en-US" dirty="0"/>
              <a:t>CMA-RG –you can note whether R/NG/RG on program name line. PLEASE fill in the correct number of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40B08-8BBB-504C-BAD2-61931D3497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971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C6BF5CE-279B-5E4C-BEC1-73426B42F6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669397"/>
            <a:ext cx="5177118" cy="137094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Insert Presentation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199" y="3334871"/>
            <a:ext cx="5177118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9E095-61D4-C54B-877D-BBB5F9600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49250"/>
            <a:ext cx="2246313" cy="3302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93A690F2-CC54-3C44-9BEF-D5ADE6DC9C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4013" r="15473"/>
          <a:stretch/>
        </p:blipFill>
        <p:spPr>
          <a:xfrm>
            <a:off x="5986465" y="0"/>
            <a:ext cx="6205535" cy="6312796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085A7243-0DC8-E148-9F97-5A788A1A2A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0594"/>
          <a:stretch/>
        </p:blipFill>
        <p:spPr>
          <a:xfrm>
            <a:off x="254000" y="5841519"/>
            <a:ext cx="3282949" cy="94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990774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le Pictur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C6BF5CE-279B-5E4C-BEC1-73426B42F6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view of a city&#10;&#10;Description automatically generated">
            <a:extLst>
              <a:ext uri="{FF2B5EF4-FFF2-40B4-BE49-F238E27FC236}">
                <a16:creationId xmlns:a16="http://schemas.microsoft.com/office/drawing/2014/main" id="{E02262EA-95AE-644C-89CE-0E067B63B5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029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5298055"/>
            <a:ext cx="8650942" cy="699333"/>
          </a:xfrm>
        </p:spPr>
        <p:txBody>
          <a:bodyPr anchor="b">
            <a:noAutofit/>
          </a:bodyPr>
          <a:lstStyle>
            <a:lvl1pPr>
              <a:defRPr sz="3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Insert Presentation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199" y="6107906"/>
            <a:ext cx="5177118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9E095-61D4-C54B-877D-BBB5F9600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49250"/>
            <a:ext cx="2246313" cy="330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D97193-754B-A543-B435-C0753432B0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62183" y="5492003"/>
            <a:ext cx="2575775" cy="90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22002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e Picture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C6BF5CE-279B-5E4C-BEC1-73426B42F6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E95F359D-F37A-5742-8D6F-89B4F001E2A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12192000" cy="5029200"/>
          </a:xfrm>
          <a:solidFill>
            <a:schemeClr val="tx2"/>
          </a:solidFill>
        </p:spPr>
        <p:txBody>
          <a:bodyPr tIns="576000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To add picture click icon in the center of this box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5298055"/>
            <a:ext cx="8650942" cy="699333"/>
          </a:xfrm>
        </p:spPr>
        <p:txBody>
          <a:bodyPr anchor="b">
            <a:noAutofit/>
          </a:bodyPr>
          <a:lstStyle>
            <a:lvl1pPr>
              <a:defRPr sz="35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6107906"/>
            <a:ext cx="5177118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E29E095-61D4-C54B-877D-BBB5F96000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49250"/>
            <a:ext cx="2246313" cy="3302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11697643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5ED16-5137-5246-9F82-8B6BEE4D2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15230"/>
            <a:ext cx="11394140" cy="837374"/>
          </a:xfrm>
        </p:spPr>
        <p:txBody>
          <a:bodyPr>
            <a:noAutofit/>
          </a:bodyPr>
          <a:lstStyle/>
          <a:p>
            <a:r>
              <a:rPr lang="en-US" dirty="0"/>
              <a:t>Content Page — Insert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82ED0-80F7-D646-AD27-65752926C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838151"/>
            <a:ext cx="11394141" cy="435133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67CB6-79F8-3046-9809-02A531D63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7DDC46-2E90-8640-BEFE-F54DCCD857E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4E15990-551A-CF41-8FB5-20F066FBFBC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Understanding Deeming     09/22/2026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258382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i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5ED16-5137-5246-9F82-8B6BEE4D2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15230"/>
            <a:ext cx="11099800" cy="837374"/>
          </a:xfrm>
        </p:spPr>
        <p:txBody>
          <a:bodyPr>
            <a:noAutofit/>
          </a:bodyPr>
          <a:lstStyle/>
          <a:p>
            <a:r>
              <a:rPr lang="en-US" dirty="0"/>
              <a:t>Split Content Page — Insert Title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82ED0-80F7-D646-AD27-65752926C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38151"/>
            <a:ext cx="5384800" cy="435133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67CB6-79F8-3046-9809-02A531D63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7DDC46-2E90-8640-BEFE-F54DCCD857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17D3AE5-ADF3-8D43-871F-66ED09FE858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72200" y="1838151"/>
            <a:ext cx="5384800" cy="435133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B369CDA-1C54-C44F-A2BE-9DBB36FBA65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Understanding Deeming     09/22/2026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324567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8F3AEAD-1C37-4649-AC36-D4AB1B39BD2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81363" y="0"/>
            <a:ext cx="8910637" cy="6858000"/>
          </a:xfrm>
          <a:solidFill>
            <a:schemeClr val="tx2"/>
          </a:solidFill>
        </p:spPr>
        <p:txBody>
          <a:bodyPr tIns="576000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To add picture click icon in the center of this box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25ED16-5137-5246-9F82-8B6BEE4D2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15230"/>
            <a:ext cx="2662518" cy="837374"/>
          </a:xfrm>
        </p:spPr>
        <p:txBody>
          <a:bodyPr>
            <a:noAutofit/>
          </a:bodyPr>
          <a:lstStyle/>
          <a:p>
            <a:r>
              <a:rPr lang="en-US" dirty="0"/>
              <a:t>Photo or Graphic Page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82ED0-80F7-D646-AD27-65752926C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38151"/>
            <a:ext cx="2662518" cy="387684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67CB6-79F8-3046-9809-02A531D63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929" y="6378574"/>
            <a:ext cx="784412" cy="22393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02B914-8F51-0844-8C95-68D180BE5B5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800099" y="6378575"/>
            <a:ext cx="2319617" cy="198338"/>
          </a:xfrm>
        </p:spPr>
        <p:txBody>
          <a:bodyPr/>
          <a:lstStyle/>
          <a:p>
            <a:r>
              <a:rPr lang="en-US"/>
              <a:t>Understanding Deeming     09/22/2026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29903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D590FB-0E30-3940-8CAB-8373A480E00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67CB6-79F8-3046-9809-02A531D63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929" y="6378574"/>
            <a:ext cx="784412" cy="22393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3B377C7-C83B-E847-9F25-B96720348E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198" y="1076325"/>
            <a:ext cx="11393490" cy="4773613"/>
          </a:xfrm>
        </p:spPr>
        <p:txBody>
          <a:bodyPr anchor="ctr">
            <a:noAutofit/>
          </a:bodyPr>
          <a:lstStyle>
            <a:lvl1pPr marL="0" indent="0" algn="l">
              <a:buNone/>
              <a:defRPr sz="6000">
                <a:solidFill>
                  <a:schemeClr val="bg1"/>
                </a:solidFill>
              </a:defRPr>
            </a:lvl1pPr>
            <a:lvl2pPr marL="261400" indent="0">
              <a:buNone/>
              <a:defRPr/>
            </a:lvl2pPr>
            <a:lvl3pPr marL="436562" indent="0">
              <a:buNone/>
              <a:defRPr/>
            </a:lvl3pPr>
            <a:lvl4pPr marL="666750" indent="0">
              <a:buNone/>
              <a:defRPr/>
            </a:lvl4pPr>
            <a:lvl5pPr marL="890588" indent="0">
              <a:buNone/>
              <a:defRPr/>
            </a:lvl5pPr>
          </a:lstStyle>
          <a:p>
            <a:pPr lvl="0"/>
            <a:r>
              <a:rPr lang="en-US" dirty="0"/>
              <a:t>Add Large Statement Here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5539E7C-4C59-C945-8CD1-0234C0BB46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00100" y="6359525"/>
            <a:ext cx="9926170" cy="2239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Understanding Deeming     09/22/2026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6DA782-E25F-8445-AE24-1A23CAEFB2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40659" y="6252269"/>
            <a:ext cx="381002" cy="38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290729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FD590FB-0E30-3940-8CAB-8373A480E007}"/>
              </a:ext>
            </a:extLst>
          </p:cNvPr>
          <p:cNvSpPr/>
          <p:nvPr userDrawn="1"/>
        </p:nvSpPr>
        <p:spPr>
          <a:xfrm>
            <a:off x="3281082" y="0"/>
            <a:ext cx="8910918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25ED16-5137-5246-9F82-8B6BEE4D25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15230"/>
            <a:ext cx="2662518" cy="837374"/>
          </a:xfrm>
        </p:spPr>
        <p:txBody>
          <a:bodyPr>
            <a:noAutofit/>
          </a:bodyPr>
          <a:lstStyle/>
          <a:p>
            <a:r>
              <a:rPr lang="en-US" dirty="0"/>
              <a:t>Graph Page</a:t>
            </a:r>
            <a:br>
              <a:rPr lang="en-US" dirty="0"/>
            </a:br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782ED0-80F7-D646-AD27-65752926C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38151"/>
            <a:ext cx="2662518" cy="387684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67CB6-79F8-3046-9809-02A531D63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929" y="6378574"/>
            <a:ext cx="784412" cy="223931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DE8EFDEF-7F35-4E4F-AD99-938719A6DC54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727309" y="1062038"/>
            <a:ext cx="8018463" cy="4827587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Icon In The Center To Add a Graph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542ACA4-E23B-9740-AE2D-C78B70CBE34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81050" y="6378575"/>
            <a:ext cx="2338667" cy="198338"/>
          </a:xfrm>
        </p:spPr>
        <p:txBody>
          <a:bodyPr/>
          <a:lstStyle/>
          <a:p>
            <a:r>
              <a:rPr lang="en-US"/>
              <a:t>Understanding Deeming     09/22/2026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17539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clock, drawing&#10;&#10;Description automatically generated">
            <a:extLst>
              <a:ext uri="{FF2B5EF4-FFF2-40B4-BE49-F238E27FC236}">
                <a16:creationId xmlns:a16="http://schemas.microsoft.com/office/drawing/2014/main" id="{FE3F1E2E-F99E-8B49-92FE-61436D0174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576"/>
            <a:ext cx="12192000" cy="68651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776973"/>
            <a:ext cx="5204013" cy="137094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—</a:t>
            </a:r>
            <a:br>
              <a:rPr lang="en-US" dirty="0"/>
            </a:br>
            <a:r>
              <a:rPr lang="en-US" dirty="0"/>
              <a:t>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5204012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A47CF2C4-C3BC-EB4B-88C7-548CF581112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7840" y="6106660"/>
            <a:ext cx="1550920" cy="5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46231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ECD98A45-298D-4B4E-9BD0-7C743E6307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576"/>
            <a:ext cx="12192000" cy="68651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776973"/>
            <a:ext cx="5204013" cy="137094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— 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5204012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CE887A04-1776-0A4B-9899-8EE0C579DA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7840" y="6106660"/>
            <a:ext cx="1550920" cy="5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51400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treet&#10;&#10;Description automatically generated">
            <a:extLst>
              <a:ext uri="{FF2B5EF4-FFF2-40B4-BE49-F238E27FC236}">
                <a16:creationId xmlns:a16="http://schemas.microsoft.com/office/drawing/2014/main" id="{72BC373A-DE29-0247-A234-93E1FEF2E4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576"/>
            <a:ext cx="12192000" cy="68651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776973"/>
            <a:ext cx="5204013" cy="137094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—</a:t>
            </a:r>
            <a:br>
              <a:rPr lang="en-US" dirty="0"/>
            </a:br>
            <a:r>
              <a:rPr lang="en-US" dirty="0"/>
              <a:t>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5204012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4885BB4E-3904-514B-85A9-2B96FECBF8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7840" y="6106660"/>
            <a:ext cx="1550920" cy="5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37905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street, traffic, clock&#10;&#10;Description automatically generated">
            <a:extLst>
              <a:ext uri="{FF2B5EF4-FFF2-40B4-BE49-F238E27FC236}">
                <a16:creationId xmlns:a16="http://schemas.microsoft.com/office/drawing/2014/main" id="{DB5EAB67-5EEE-9B47-B54C-B94833918F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576"/>
            <a:ext cx="12185650" cy="68615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776973"/>
            <a:ext cx="5204013" cy="137094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—</a:t>
            </a:r>
            <a:br>
              <a:rPr lang="en-US" dirty="0"/>
            </a:br>
            <a:r>
              <a:rPr lang="en-US" dirty="0"/>
              <a:t>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5204012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A4EE4D7C-1D46-A143-9887-FFD763471C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7840" y="6106660"/>
            <a:ext cx="1550920" cy="5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9474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B5EAB67-5EEE-9B47-B54C-B94833918F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-859"/>
            <a:ext cx="12185650" cy="6856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4935A3-2F19-BB47-A734-1541172B5B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1776973"/>
            <a:ext cx="5204013" cy="1370940"/>
          </a:xfrm>
        </p:spPr>
        <p:txBody>
          <a:bodyPr anchor="t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Divider —</a:t>
            </a:r>
            <a:br>
              <a:rPr lang="en-US" dirty="0"/>
            </a:br>
            <a:r>
              <a:rPr lang="en-US" dirty="0"/>
              <a:t>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CEF2F3-A2ED-DB43-B92B-B4FD232E898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7200" y="3429000"/>
            <a:ext cx="5204012" cy="541337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Subtitle Here If Required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4C89B-A300-D847-AB2A-B2356584B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679B617A-DB22-E24F-8B89-DB124D5471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7840" y="6106660"/>
            <a:ext cx="1550920" cy="54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4291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EC855-FEF1-1B4E-AADE-9F8AE2854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469A55-246C-7845-B504-186496D2A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7DDC46-2E90-8640-BEFE-F54DCCD857E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1E00C-C96C-BF45-B40B-D26F90C5B94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Understanding Deeming     09/22/2026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31366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05AA0-182C-B843-BE95-BA38DD198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AC1CC-3ED5-DE4E-B74C-9E2DD192315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Understanding Deeming     09/22/2026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23836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A8CEA2-5F55-2D48-BA3F-C9B13AF49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15230"/>
            <a:ext cx="11394141" cy="837374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dirty="0"/>
              <a:t>Content Page — Insert 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CE648A-7202-1A45-A150-09C33B8DE1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38151"/>
            <a:ext cx="8458200" cy="435133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16417-6275-E049-BABF-0D5B83FF64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8141" y="6378575"/>
            <a:ext cx="2743200" cy="198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DDC46-2E90-8640-BEFE-F54DCCD857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C6D8E-ECFE-5644-850D-BC83613EA3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74700" y="6372225"/>
            <a:ext cx="8140697" cy="198338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Understanding Deeming     09/22/2026</a:t>
            </a:r>
            <a:endParaRPr lang="en-US" dirty="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FB8B9CC6-71D1-DA4C-A2B5-3566A4A1B09C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40659" y="6252269"/>
            <a:ext cx="381002" cy="38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92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64" r:id="rId3"/>
    <p:sldLayoutId id="2147483673" r:id="rId4"/>
    <p:sldLayoutId id="2147483660" r:id="rId5"/>
    <p:sldLayoutId id="2147483661" r:id="rId6"/>
    <p:sldLayoutId id="2147483662" r:id="rId7"/>
    <p:sldLayoutId id="2147483669" r:id="rId8"/>
    <p:sldLayoutId id="2147483651" r:id="rId9"/>
    <p:sldLayoutId id="2147483670" r:id="rId10"/>
    <p:sldLayoutId id="2147483671" r:id="rId11"/>
    <p:sldLayoutId id="2147483672" r:id="rId12"/>
    <p:sldLayoutId id="2147483674" r:id="rId13"/>
    <p:sldLayoutId id="2147483654" r:id="rId14"/>
    <p:sldLayoutId id="2147483655" r:id="rId15"/>
  </p:sldLayoutIdLst>
  <p:transition spd="slow">
    <p:push dir="u"/>
  </p:transition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39200" indent="-1778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66750" indent="-230188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90588" indent="-223838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16013" indent="-225425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60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C016647-C384-084D-91A8-2209F2D96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 Term Care Workshop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4E9049-9A90-A44E-9372-628E820C95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200" b="1" dirty="0"/>
              <a:t>Understanding Deeming</a:t>
            </a:r>
          </a:p>
          <a:p>
            <a:endParaRPr lang="en-US" sz="2800" dirty="0"/>
          </a:p>
          <a:p>
            <a:r>
              <a:rPr lang="en-US" sz="2800" dirty="0"/>
              <a:t>Stacey Marrazo, MS, BA  Health Facility Surveyor III </a:t>
            </a:r>
          </a:p>
          <a:p>
            <a:endParaRPr lang="en-US" sz="28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8DAC8B-B1DC-5348-B0A6-238FC462030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September 22,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72306F-2162-EF47-A9AD-A6C79339E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91515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C1518-1F95-E648-A243-553EED556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What Is Deeming?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8635D-DF55-3042-9D65-3F4B0E65E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520840"/>
            <a:ext cx="11394141" cy="728068"/>
          </a:xfrm>
        </p:spPr>
        <p:txBody>
          <a:bodyPr/>
          <a:lstStyle/>
          <a:p>
            <a:pPr marL="0" indent="0">
              <a:buNone/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Deeming is an additional 16 hours of training taken by an aide to earn an additional certification.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65A2FAA-C322-644C-9DF0-D18D509CFBE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774700" y="6365323"/>
            <a:ext cx="8140697" cy="198338"/>
          </a:xfrm>
        </p:spPr>
        <p:txBody>
          <a:bodyPr/>
          <a:lstStyle/>
          <a:p>
            <a:r>
              <a:rPr lang="en-US" dirty="0"/>
              <a:t>Understanding Deeming     09/22/2026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81339-8D59-4241-88EC-719D8A45F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C8764AF-99AB-2545-B11C-2AA738FC08F4}"/>
              </a:ext>
            </a:extLst>
          </p:cNvPr>
          <p:cNvSpPr txBox="1">
            <a:spLocks/>
          </p:cNvSpPr>
          <p:nvPr/>
        </p:nvSpPr>
        <p:spPr>
          <a:xfrm>
            <a:off x="457201" y="3245213"/>
            <a:ext cx="11394140" cy="837374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500" b="1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/>
              <a:t>Who can take Deeming?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E3A4B2-E277-F1AF-B1B1-7D078966DD32}"/>
              </a:ext>
            </a:extLst>
          </p:cNvPr>
          <p:cNvSpPr txBox="1">
            <a:spLocks/>
          </p:cNvSpPr>
          <p:nvPr/>
        </p:nvSpPr>
        <p:spPr>
          <a:xfrm>
            <a:off x="398929" y="4321522"/>
            <a:ext cx="11394141" cy="728068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39200" indent="-177800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tabLst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66750" indent="-230188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tabLst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90588" indent="-223838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tabLst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16013" indent="-225425" algn="l" defTabSz="914400" rtl="0" eaLnBrk="1" latinLnBrk="0" hangingPunct="1">
              <a:lnSpc>
                <a:spcPct val="100000"/>
              </a:lnSpc>
              <a:spcBef>
                <a:spcPts val="900"/>
              </a:spcBef>
              <a:buFont typeface="Arial" panose="020B0604020202020204" pitchFamily="34" charset="0"/>
              <a:buChar char="•"/>
              <a:tabLst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An aide who already holds another active and verified certification that qualifies as a base certification.</a:t>
            </a:r>
            <a:endParaRPr lang="en-CA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586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7A52E2-F82A-EF44-AAF9-A8A2C5813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915" y="174032"/>
            <a:ext cx="10175631" cy="11118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Deeming Table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F16BD9B-168C-381A-C047-4337D4DAAC60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/>
          <a:stretch>
            <a:fillRect/>
          </a:stretch>
        </p:blipFill>
        <p:spPr>
          <a:xfrm>
            <a:off x="606582" y="1288174"/>
            <a:ext cx="11018068" cy="4844636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190DD99-CF7F-E047-92C0-7BDEB603EFD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Understanding Deeming     09/22/2026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25F95F-A788-6447-A080-E20278CFA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B7DDC46-2E90-8640-BEFE-F54DCCD857ED}" type="slidenum">
              <a:rPr lang="en-US" sz="1200" smtClean="0"/>
              <a:pPr>
                <a:spcAft>
                  <a:spcPts val="600"/>
                </a:spcAft>
              </a:pPr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4784481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1BA25-2EED-2549-9BF9-D5772779B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860" y="1754323"/>
            <a:ext cx="6158205" cy="2136544"/>
          </a:xfrm>
        </p:spPr>
        <p:txBody>
          <a:bodyPr/>
          <a:lstStyle/>
          <a:p>
            <a:r>
              <a:rPr lang="en-US" dirty="0"/>
              <a:t>Why do we offer HHA deeming if LTCA can work in HH?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C74D1-5E50-E84F-BE23-4B581DA056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0053" y="4565002"/>
            <a:ext cx="5204012" cy="891073"/>
          </a:xfrm>
        </p:spPr>
        <p:txBody>
          <a:bodyPr/>
          <a:lstStyle/>
          <a:p>
            <a:r>
              <a:rPr lang="en-US" dirty="0"/>
              <a:t>Because CFR states that hospice aides MUST be certified in home health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810F0-D7B2-AB4F-8388-B079B08C2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089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43BADF1-3A85-284B-BF1A-6BDE0279D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164" y="2342641"/>
            <a:ext cx="5204013" cy="1370940"/>
          </a:xfrm>
        </p:spPr>
        <p:txBody>
          <a:bodyPr/>
          <a:lstStyle/>
          <a:p>
            <a:r>
              <a:rPr lang="en-US" dirty="0"/>
              <a:t>What aide types can deem to HHA?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D86635-3CEF-A546-BC42-3CACBB235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2024" y="4502020"/>
            <a:ext cx="5204012" cy="541337"/>
          </a:xfrm>
        </p:spPr>
        <p:txBody>
          <a:bodyPr/>
          <a:lstStyle/>
          <a:p>
            <a:r>
              <a:rPr lang="en-US" dirty="0"/>
              <a:t>Only LTCA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C1EFC2-FAED-7448-94B9-6C1912E37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173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FF947-A292-7E4A-9CD2-F6F6668FB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5678" y="1776973"/>
            <a:ext cx="4955534" cy="1370940"/>
          </a:xfrm>
        </p:spPr>
        <p:txBody>
          <a:bodyPr/>
          <a:lstStyle/>
          <a:p>
            <a:r>
              <a:rPr lang="en-US" dirty="0"/>
              <a:t>How many of the deeming programs are there?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197C48-774D-1C42-98A8-46733B158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4833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0FDBF-871E-2ED6-AC71-201C189D5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5230"/>
            <a:ext cx="11099800" cy="433856"/>
          </a:xfrm>
        </p:spPr>
        <p:txBody>
          <a:bodyPr/>
          <a:lstStyle/>
          <a:p>
            <a:r>
              <a:rPr lang="en-US" dirty="0"/>
              <a:t>Deeming Programs in Oklahoma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4DF5AA-7C8F-2B3C-A38E-ACA245195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14C57-3432-03A4-A7B8-7B6117B119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Understanding Deeming     09/22/2026</a:t>
            </a:r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B788A6F-6848-D3E0-B395-561F26EBED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866627"/>
              </p:ext>
            </p:extLst>
          </p:nvPr>
        </p:nvGraphicFramePr>
        <p:xfrm>
          <a:off x="457200" y="894054"/>
          <a:ext cx="3580848" cy="50642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4916">
                  <a:extLst>
                    <a:ext uri="{9D8B030D-6E8A-4147-A177-3AD203B41FA5}">
                      <a16:colId xmlns:a16="http://schemas.microsoft.com/office/drawing/2014/main" val="3860127829"/>
                    </a:ext>
                  </a:extLst>
                </a:gridCol>
                <a:gridCol w="2915932">
                  <a:extLst>
                    <a:ext uri="{9D8B030D-6E8A-4147-A177-3AD203B41FA5}">
                      <a16:colId xmlns:a16="http://schemas.microsoft.com/office/drawing/2014/main" val="2340503181"/>
                    </a:ext>
                  </a:extLst>
                </a:gridCol>
              </a:tblGrid>
              <a:tr h="17458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Facility ID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Facility Name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3784117673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Deem100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Francis Tuttle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469830830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Deem102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Pioneer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1845122769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Deem103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Northeast Technology Center  &lt;locked&gt;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52680193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Deem104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Kiamichi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1194337411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Deem107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Red River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1108127179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Deem108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Wes Watkins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2069178425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Deem109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Moore Norman Technology Center –Flex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3973498200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Deem112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Guthrie Job Corps Center -Flex  &lt;locked&gt;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2390656553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Deem113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Northeast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2729195416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Deem114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Meridian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3305003898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Deem115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Gordon Cooper Technology Center  &lt;locked&gt;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1788579412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Deem116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Gordon Cooper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1855057181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Deem118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Kiamichi Technology Center –Flex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3053770557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Deem119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Central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750506858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Deem120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Tulsa Technology Center &lt;locked&gt;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1331222224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Deem121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Autry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2560362954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Deem124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Kiamichi Technology Center –flex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740617329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Deem125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Kiamichi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2656290111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Deem126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Tri County Technology Center  &lt;locked&gt;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553888217"/>
                  </a:ext>
                </a:extLst>
              </a:tr>
              <a:tr h="3504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Deem127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Eastern Oklahoma County Technology Center &lt;locked&gt;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2151350359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Deem129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Kiamichi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494577791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Deem130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Kiamichi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573176098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Deem131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Canadian Valley Technology Center -Hybrid Flex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2558350455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Deem132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Kiamichi Technology Center Flex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2998995696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Deem133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Southern Oklahoma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253572099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Deem134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Green Country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4259559738"/>
                  </a:ext>
                </a:extLst>
              </a:tr>
              <a:tr h="1745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Deem135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Francis Tuttle Technology Center  &lt;locked&gt;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6" marR="6806" marT="6806" marB="6806" anchor="ctr"/>
                </a:tc>
                <a:extLst>
                  <a:ext uri="{0D108BD9-81ED-4DB2-BD59-A6C34878D82A}">
                    <a16:rowId xmlns:a16="http://schemas.microsoft.com/office/drawing/2014/main" val="406504695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FD8A19A-C5F0-E04A-F231-46ABD124C4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758323"/>
              </p:ext>
            </p:extLst>
          </p:nvPr>
        </p:nvGraphicFramePr>
        <p:xfrm>
          <a:off x="4340639" y="894055"/>
          <a:ext cx="3580848" cy="50838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9920">
                  <a:extLst>
                    <a:ext uri="{9D8B030D-6E8A-4147-A177-3AD203B41FA5}">
                      <a16:colId xmlns:a16="http://schemas.microsoft.com/office/drawing/2014/main" val="1849069172"/>
                    </a:ext>
                  </a:extLst>
                </a:gridCol>
                <a:gridCol w="2790928">
                  <a:extLst>
                    <a:ext uri="{9D8B030D-6E8A-4147-A177-3AD203B41FA5}">
                      <a16:colId xmlns:a16="http://schemas.microsoft.com/office/drawing/2014/main" val="1202880242"/>
                    </a:ext>
                  </a:extLst>
                </a:gridCol>
              </a:tblGrid>
              <a:tr h="1502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Facility ID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Facility Name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extLst>
                  <a:ext uri="{0D108BD9-81ED-4DB2-BD59-A6C34878D82A}">
                    <a16:rowId xmlns:a16="http://schemas.microsoft.com/office/drawing/2014/main" val="3191616119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Deem136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Kiamichi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1721386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Deem138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Indian Capital Technology Center  &lt;locked&gt;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93263288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Deem139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Pontotoc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extLst>
                  <a:ext uri="{0D108BD9-81ED-4DB2-BD59-A6C34878D82A}">
                    <a16:rowId xmlns:a16="http://schemas.microsoft.com/office/drawing/2014/main" val="3795667998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Deem140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Southwest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extLst>
                  <a:ext uri="{0D108BD9-81ED-4DB2-BD59-A6C34878D82A}">
                    <a16:rowId xmlns:a16="http://schemas.microsoft.com/office/drawing/2014/main" val="4043509267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Deem141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 err="1">
                          <a:effectLst/>
                          <a:latin typeface="+mn-lt"/>
                        </a:rPr>
                        <a:t>MedNoc</a:t>
                      </a:r>
                      <a:r>
                        <a:rPr lang="en-US" sz="1000" kern="0" dirty="0">
                          <a:effectLst/>
                          <a:latin typeface="+mn-lt"/>
                        </a:rPr>
                        <a:t> Training College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extLst>
                  <a:ext uri="{0D108BD9-81ED-4DB2-BD59-A6C34878D82A}">
                    <a16:rowId xmlns:a16="http://schemas.microsoft.com/office/drawing/2014/main" val="1771192811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Deem142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Metro Tech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extLst>
                  <a:ext uri="{0D108BD9-81ED-4DB2-BD59-A6C34878D82A}">
                    <a16:rowId xmlns:a16="http://schemas.microsoft.com/office/drawing/2014/main" val="3700331877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Deem145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Health and Safety Education Training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extLst>
                  <a:ext uri="{0D108BD9-81ED-4DB2-BD59-A6C34878D82A}">
                    <a16:rowId xmlns:a16="http://schemas.microsoft.com/office/drawing/2014/main" val="4161036034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Deem146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Kiamichi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extLst>
                  <a:ext uri="{0D108BD9-81ED-4DB2-BD59-A6C34878D82A}">
                    <a16:rowId xmlns:a16="http://schemas.microsoft.com/office/drawing/2014/main" val="4194050227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</a:rPr>
                        <a:t>Deem147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Chisholm Trail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extLst>
                  <a:ext uri="{0D108BD9-81ED-4DB2-BD59-A6C34878D82A}">
                    <a16:rowId xmlns:a16="http://schemas.microsoft.com/office/drawing/2014/main" val="3064081377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Deem148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</a:rPr>
                        <a:t>Canadian Valley Technology Center –Flex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extLst>
                  <a:ext uri="{0D108BD9-81ED-4DB2-BD59-A6C34878D82A}">
                    <a16:rowId xmlns:a16="http://schemas.microsoft.com/office/drawing/2014/main" val="1993780998"/>
                  </a:ext>
                </a:extLst>
              </a:tr>
              <a:tr h="2513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Deem149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Kiamichi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2496349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Deem150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 Plains Technology Center &lt;locked&gt;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07765121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Deem151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Focused Training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87220388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Deem153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Northeast Technology Center  &lt;locked&gt;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40629476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Deem154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MedNoc</a:t>
                      </a: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Training College –online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6442357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Deem155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CNA Training Academy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56277011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Deem156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Glory Nursing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57172372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Deem158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Mid-Del Technology Center &lt;locked&gt;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770360048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Deem159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Shadow Nursing –Flex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00854690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Deem160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Family Healthcare Training –Online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74774108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Deem161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Mid-America Technology Center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20921094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Deem162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Shift Change Healthcare Academy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90006006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Deem163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Family Healthcare Training III -Hybrid Flex  &lt;lock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82131909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Deem164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Wings Health Care Training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45959799"/>
                  </a:ext>
                </a:extLst>
              </a:tr>
              <a:tr h="1942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Deem165</a:t>
                      </a:r>
                      <a:endParaRPr lang="en-US" sz="1000" kern="10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Northeast Technology Center  &lt;locked&gt;</a:t>
                      </a:r>
                      <a:endParaRPr lang="en-US" sz="10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30203309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767B13E1-0C57-78CA-DE67-4F177197D6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428927"/>
              </p:ext>
            </p:extLst>
          </p:nvPr>
        </p:nvGraphicFramePr>
        <p:xfrm>
          <a:off x="8153952" y="898284"/>
          <a:ext cx="3395208" cy="44003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1631">
                  <a:extLst>
                    <a:ext uri="{9D8B030D-6E8A-4147-A177-3AD203B41FA5}">
                      <a16:colId xmlns:a16="http://schemas.microsoft.com/office/drawing/2014/main" val="2433520588"/>
                    </a:ext>
                  </a:extLst>
                </a:gridCol>
                <a:gridCol w="2663577">
                  <a:extLst>
                    <a:ext uri="{9D8B030D-6E8A-4147-A177-3AD203B41FA5}">
                      <a16:colId xmlns:a16="http://schemas.microsoft.com/office/drawing/2014/main" val="2351184394"/>
                    </a:ext>
                  </a:extLst>
                </a:gridCol>
              </a:tblGrid>
              <a:tr h="1396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Facility ID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Facility Name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1360854466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Deem166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Western Technology Center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3491863154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Deem167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 err="1">
                          <a:effectLst/>
                        </a:rPr>
                        <a:t>EmpathyEd</a:t>
                      </a:r>
                      <a:r>
                        <a:rPr lang="en-US" sz="1000" kern="0" dirty="0">
                          <a:effectLst/>
                        </a:rPr>
                        <a:t> Healthcare Training –Hybrid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3536538953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Deem168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Indian Capital Technology Center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1966272429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Deem169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Northwest Technology Center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985941300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Deem170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First Step Healthcare Training (Care Providers)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4217481592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Deem171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Cohesive Training Academy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1584514997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Deem172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High Plains Technology Center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3680394261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Deem173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Great Plains Technology Center  &lt;locked&gt;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3120445162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Deem174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Western Technology Center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4247431990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Deem175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Western Technology Center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3084407234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Deem176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Northwest Technology Center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658256995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Deem177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Western Technology Center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2257039019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Deem178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Indian Capital Technology Center  &lt;locked&gt;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1523181534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Deem179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 err="1">
                          <a:effectLst/>
                        </a:rPr>
                        <a:t>Rayanu</a:t>
                      </a:r>
                      <a:r>
                        <a:rPr lang="en-US" sz="1000" kern="0" dirty="0">
                          <a:effectLst/>
                        </a:rPr>
                        <a:t> Divine Education &amp; Training School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2987768164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Deem180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Talking Leaves Job Corps -Flex &lt;locked&gt;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2908873523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Deem181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Family Healthcare Training II –Hybrid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3211531218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Deem183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Pathway Institute &amp; Manor -Hybrid Flex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3575670197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Deem184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Indian Capital Technology Center &lt;locked&gt;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4018309473"/>
                  </a:ext>
                </a:extLst>
              </a:tr>
              <a:tr h="2226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>
                          <a:effectLst/>
                        </a:rPr>
                        <a:t>Deem185</a:t>
                      </a:r>
                      <a:endParaRPr lang="en-US" sz="10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kern="0" dirty="0">
                          <a:effectLst/>
                        </a:rPr>
                        <a:t>Moore Norman Technology Center &lt;locked&gt;</a:t>
                      </a:r>
                      <a:endParaRPr lang="en-US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7" marR="2647" marT="2647" marB="2647" anchor="ctr"/>
                </a:tc>
                <a:extLst>
                  <a:ext uri="{0D108BD9-81ED-4DB2-BD59-A6C34878D82A}">
                    <a16:rowId xmlns:a16="http://schemas.microsoft.com/office/drawing/2014/main" val="2246431158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60B3F4EB-27FF-F9D9-726E-A8F14610576B}"/>
              </a:ext>
            </a:extLst>
          </p:cNvPr>
          <p:cNvSpPr txBox="1"/>
          <p:nvPr/>
        </p:nvSpPr>
        <p:spPr>
          <a:xfrm>
            <a:off x="8786191" y="5456583"/>
            <a:ext cx="2770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71 &amp; 18 are locked</a:t>
            </a:r>
          </a:p>
        </p:txBody>
      </p:sp>
    </p:spTree>
    <p:extLst>
      <p:ext uri="{BB962C8B-B14F-4D97-AF65-F5344CB8AC3E}">
        <p14:creationId xmlns:p14="http://schemas.microsoft.com/office/powerpoint/2010/main" val="559436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7D040-33CF-82A3-D78C-9E0800336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LTCA &amp; HHA Certifications, Uploaded Same Day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EEDDCBC5-F8AF-CA18-21D4-CF06C11B46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74700" y="1752187"/>
            <a:ext cx="4444780" cy="121829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70AC5-9120-F1F2-5F39-6290D2E81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C3A93-2398-9748-3CA1-AE9300D246B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Understanding Deeming     09/22/2026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6BE47B-A866-895A-CC22-9ED0C4EDCE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748" t="10965" r="5961"/>
          <a:stretch>
            <a:fillRect/>
          </a:stretch>
        </p:blipFill>
        <p:spPr>
          <a:xfrm>
            <a:off x="6525039" y="1752187"/>
            <a:ext cx="4263887" cy="121829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755832B-6268-7F4F-EECD-DFD86F7A4DE0}"/>
              </a:ext>
            </a:extLst>
          </p:cNvPr>
          <p:cNvSpPr txBox="1"/>
          <p:nvPr/>
        </p:nvSpPr>
        <p:spPr>
          <a:xfrm>
            <a:off x="699551" y="1263416"/>
            <a:ext cx="2376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LTCA Certification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E57E57-17AB-36C3-C1FF-1B5C4151F33D}"/>
              </a:ext>
            </a:extLst>
          </p:cNvPr>
          <p:cNvSpPr txBox="1"/>
          <p:nvPr/>
        </p:nvSpPr>
        <p:spPr>
          <a:xfrm>
            <a:off x="6440557" y="1263416"/>
            <a:ext cx="2216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HHA Certification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DE1977E-8E29-6DBE-5092-5629F5A8D2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042"/>
          <a:stretch>
            <a:fillRect/>
          </a:stretch>
        </p:blipFill>
        <p:spPr>
          <a:xfrm>
            <a:off x="6525039" y="3651936"/>
            <a:ext cx="4263886" cy="100875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F3CCABC-45AC-86CC-2D8A-1A68F893DB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700" y="3686229"/>
            <a:ext cx="4444780" cy="100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67047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B796E-1097-8939-6828-1CECF8CC7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216" y="518631"/>
            <a:ext cx="11099800" cy="837374"/>
          </a:xfrm>
        </p:spPr>
        <p:txBody>
          <a:bodyPr/>
          <a:lstStyle/>
          <a:p>
            <a:r>
              <a:rPr lang="en-US" sz="3600" dirty="0"/>
              <a:t>How to Complete Training Verification Form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6D3983-B4F9-2276-DFF3-69D9F4C63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235" y="1648505"/>
            <a:ext cx="10796477" cy="940775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All NATCEPs require a TVF to test. </a:t>
            </a:r>
          </a:p>
          <a:p>
            <a:pPr marL="0" indent="0" algn="ctr">
              <a:buNone/>
            </a:pPr>
            <a:endParaRPr lang="en-US" sz="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99653A-9C29-4237-0A3B-B80D60983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9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AF966CC-670F-65BF-D6E4-28E38F5292EC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3"/>
          <a:stretch>
            <a:fillRect/>
          </a:stretch>
        </p:blipFill>
        <p:spPr>
          <a:xfrm>
            <a:off x="457200" y="2753140"/>
            <a:ext cx="11520549" cy="3051312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FCF7D-F8BC-8DAD-8C41-7FE5BD350D6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Understanding Deeming     09/22/2026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D03079-0675-699A-7EC0-CDA6F1F46546}"/>
              </a:ext>
            </a:extLst>
          </p:cNvPr>
          <p:cNvSpPr txBox="1"/>
          <p:nvPr/>
        </p:nvSpPr>
        <p:spPr>
          <a:xfrm>
            <a:off x="457200" y="3720485"/>
            <a:ext cx="1013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   75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B087EC-18C5-3A5F-66E0-A9E0245049BA}"/>
              </a:ext>
            </a:extLst>
          </p:cNvPr>
          <p:cNvSpPr txBox="1"/>
          <p:nvPr/>
        </p:nvSpPr>
        <p:spPr>
          <a:xfrm>
            <a:off x="3671405" y="3737113"/>
            <a:ext cx="2908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   16              LTC    HHA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FE064E-B4DA-EE2C-DE04-204D7CBF6AEC}"/>
              </a:ext>
            </a:extLst>
          </p:cNvPr>
          <p:cNvSpPr txBox="1"/>
          <p:nvPr/>
        </p:nvSpPr>
        <p:spPr>
          <a:xfrm>
            <a:off x="4546079" y="5211079"/>
            <a:ext cx="2365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01/00/2027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3A1D0C-DC2A-DEF5-46BE-960E12F922BE}"/>
              </a:ext>
            </a:extLst>
          </p:cNvPr>
          <p:cNvSpPr txBox="1"/>
          <p:nvPr/>
        </p:nvSpPr>
        <p:spPr>
          <a:xfrm>
            <a:off x="9277106" y="5250835"/>
            <a:ext cx="2405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3750000 / Deem000</a:t>
            </a:r>
          </a:p>
        </p:txBody>
      </p:sp>
    </p:spTree>
    <p:extLst>
      <p:ext uri="{BB962C8B-B14F-4D97-AF65-F5344CB8AC3E}">
        <p14:creationId xmlns:p14="http://schemas.microsoft.com/office/powerpoint/2010/main" val="32334316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2783B8-FDEA-C089-E86D-832A794F7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10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B29F13-39E4-B67F-9F83-73030E0CCAF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Understanding Deeming     09/22/2026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BC0CF9-D856-7C7B-E67E-59D2C28C5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429" y="419157"/>
            <a:ext cx="9049142" cy="541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6033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2B05DE9-DAFA-CF46-9A9D-7620C982C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382" y="1589195"/>
            <a:ext cx="5817705" cy="2546549"/>
          </a:xfrm>
        </p:spPr>
        <p:txBody>
          <a:bodyPr/>
          <a:lstStyle/>
          <a:p>
            <a:r>
              <a:rPr lang="en-US" dirty="0"/>
              <a:t>Why are programs not uploading the HHA Deemed certifications?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B794F2-9C89-5642-A08B-829524678C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780" y="4112487"/>
            <a:ext cx="5204012" cy="1433548"/>
          </a:xfrm>
        </p:spPr>
        <p:txBody>
          <a:bodyPr/>
          <a:lstStyle/>
          <a:p>
            <a:r>
              <a:rPr lang="en-US" dirty="0"/>
              <a:t>Most are using 3333333</a:t>
            </a:r>
          </a:p>
          <a:p>
            <a:endParaRPr lang="en-US" dirty="0"/>
          </a:p>
          <a:p>
            <a:r>
              <a:rPr lang="en-US" dirty="0"/>
              <a:t>This is ONLY for outside deeming forms!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C0E7A0-8879-894F-846C-784B95284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2565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8AC31-24DC-18A6-5EE0-2E6691BEE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15229"/>
            <a:ext cx="11394141" cy="5488613"/>
          </a:xfrm>
        </p:spPr>
        <p:txBody>
          <a:bodyPr/>
          <a:lstStyle/>
          <a:p>
            <a:pPr algn="ctr"/>
            <a:r>
              <a:rPr lang="en-US" sz="4000" dirty="0"/>
              <a:t>If you do not know what your deem code is, email to ask.</a:t>
            </a:r>
            <a:br>
              <a:rPr lang="en-US" dirty="0"/>
            </a:br>
            <a:br>
              <a:rPr lang="en-US" dirty="0"/>
            </a:br>
            <a:r>
              <a:rPr lang="en-US" sz="4000" dirty="0"/>
              <a:t>If you do not have a deem code, complete a NOC to request a code and include what curriculum you will be using for the class. 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Email all requests to </a:t>
            </a:r>
            <a:r>
              <a:rPr lang="en-US" sz="4000" dirty="0">
                <a:solidFill>
                  <a:srgbClr val="00B050"/>
                </a:solidFill>
              </a:rPr>
              <a:t>NAR@health.ok.gov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55FAF7-FD9D-1CB8-FC23-8E000FF3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t>12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F68839-BCE2-CC69-9224-220F5045670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Understanding Deeming     09/22/2026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89858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83D64-1393-7EDC-8989-AFD1E5384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Handouts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2AE7B3-C8FF-22A8-B282-793ED4B4E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892288"/>
            <a:ext cx="5204012" cy="1838738"/>
          </a:xfrm>
        </p:spPr>
        <p:txBody>
          <a:bodyPr/>
          <a:lstStyle/>
          <a:p>
            <a:r>
              <a:rPr lang="en-US" dirty="0"/>
              <a:t>Training Verification Forms</a:t>
            </a:r>
          </a:p>
          <a:p>
            <a:r>
              <a:rPr lang="en-US" dirty="0"/>
              <a:t>	CMA</a:t>
            </a:r>
          </a:p>
          <a:p>
            <a:r>
              <a:rPr lang="en-US" dirty="0"/>
              <a:t>	CMA-GM or IA</a:t>
            </a:r>
          </a:p>
          <a:p>
            <a:r>
              <a:rPr lang="en-US"/>
              <a:t>	CMA-RG (or R, NG)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A3B275-2DB7-61B4-5C55-C7D13B2DB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2563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FF7331C-6E43-0440-8403-078E71A44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008" y="1250199"/>
            <a:ext cx="5204013" cy="1370940"/>
          </a:xfrm>
        </p:spPr>
        <p:txBody>
          <a:bodyPr/>
          <a:lstStyle/>
          <a:p>
            <a:r>
              <a:rPr lang="en-US" dirty="0"/>
              <a:t>Questions??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3B43E4-2837-CC4E-BA8A-B1D98E029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5008" y="3429000"/>
            <a:ext cx="5953539" cy="541337"/>
          </a:xfrm>
        </p:spPr>
        <p:txBody>
          <a:bodyPr/>
          <a:lstStyle/>
          <a:p>
            <a:pPr fontAlgn="base"/>
            <a:r>
              <a:rPr lang="en-US" dirty="0"/>
              <a:t>Stacey Marrazo, MS, BA </a:t>
            </a:r>
          </a:p>
          <a:p>
            <a:pPr fontAlgn="base"/>
            <a:r>
              <a:rPr lang="en-US" dirty="0"/>
              <a:t>Health Facility Surveyor III</a:t>
            </a:r>
            <a:r>
              <a:rPr lang="en-US" b="0" dirty="0"/>
              <a:t> </a:t>
            </a:r>
          </a:p>
          <a:p>
            <a:pPr fontAlgn="base"/>
            <a:r>
              <a:rPr lang="en-US" b="0" dirty="0"/>
              <a:t>Nurse Aide &amp; Home Care Administrator Registry  Oklahoma State Department of Health  </a:t>
            </a:r>
          </a:p>
          <a:p>
            <a:pPr fontAlgn="base"/>
            <a:r>
              <a:rPr lang="en-US" b="0" dirty="0"/>
              <a:t>Main: 405-426-8150 | Fax: 405-900-7572  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2DC90D-34FC-DB4B-9608-61715BA71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DDC46-2E90-8640-BEFE-F54DCCD857E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2609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klaholma ">
  <a:themeElements>
    <a:clrScheme name="Custom 7">
      <a:dk1>
        <a:srgbClr val="464646"/>
      </a:dk1>
      <a:lt1>
        <a:srgbClr val="FFFFFF"/>
      </a:lt1>
      <a:dk2>
        <a:srgbClr val="787878"/>
      </a:dk2>
      <a:lt2>
        <a:srgbClr val="E7E6E6"/>
      </a:lt2>
      <a:accent1>
        <a:srgbClr val="1CA6DE"/>
      </a:accent1>
      <a:accent2>
        <a:srgbClr val="669B41"/>
      </a:accent2>
      <a:accent3>
        <a:srgbClr val="D05320"/>
      </a:accent3>
      <a:accent4>
        <a:srgbClr val="DE9027"/>
      </a:accent4>
      <a:accent5>
        <a:srgbClr val="187BC0"/>
      </a:accent5>
      <a:accent6>
        <a:srgbClr val="004C99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cfefa28-9c02-43e0-97df-db47126242d7">
      <UserInfo>
        <DisplayName>340-Health Visitors</DisplayName>
        <AccountId>4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826D53262CD544870F4207C98E399C" ma:contentTypeVersion="8" ma:contentTypeDescription="Create a new document." ma:contentTypeScope="" ma:versionID="3c22ef8dfd477fc640619711a7d77bdd">
  <xsd:schema xmlns:xsd="http://www.w3.org/2001/XMLSchema" xmlns:xs="http://www.w3.org/2001/XMLSchema" xmlns:p="http://schemas.microsoft.com/office/2006/metadata/properties" xmlns:ns2="8cfefa28-9c02-43e0-97df-db47126242d7" xmlns:ns3="03260a53-0fb4-4d91-bbbb-c50cde517850" targetNamespace="http://schemas.microsoft.com/office/2006/metadata/properties" ma:root="true" ma:fieldsID="908ad6f5d1d65e4e98fb07920b05b3c8" ns2:_="" ns3:_="">
    <xsd:import namespace="8cfefa28-9c02-43e0-97df-db47126242d7"/>
    <xsd:import namespace="03260a53-0fb4-4d91-bbbb-c50cde5178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efa28-9c02-43e0-97df-db47126242d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260a53-0fb4-4d91-bbbb-c50cde5178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8D6EE8-E803-41F1-8733-77150CF4704C}">
  <ds:schemaRefs>
    <ds:schemaRef ds:uri="http://schemas.microsoft.com/office/2006/metadata/properties"/>
    <ds:schemaRef ds:uri="http://schemas.microsoft.com/office/infopath/2007/PartnerControls"/>
    <ds:schemaRef ds:uri="8cfefa28-9c02-43e0-97df-db47126242d7"/>
  </ds:schemaRefs>
</ds:datastoreItem>
</file>

<file path=customXml/itemProps2.xml><?xml version="1.0" encoding="utf-8"?>
<ds:datastoreItem xmlns:ds="http://schemas.openxmlformats.org/officeDocument/2006/customXml" ds:itemID="{E76492C5-13C3-4FCF-8B2B-8394EDA26F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efa28-9c02-43e0-97df-db47126242d7"/>
    <ds:schemaRef ds:uri="03260a53-0fb4-4d91-bbbb-c50cde5178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6FDE501-20F8-4E10-8280-B37C378E4A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2278</TotalTime>
  <Words>1032</Words>
  <Application>Microsoft Office PowerPoint</Application>
  <PresentationFormat>Widescreen</PresentationFormat>
  <Paragraphs>236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Calibri</vt:lpstr>
      <vt:lpstr>Oklaholma </vt:lpstr>
      <vt:lpstr>Long Term Care Workshop</vt:lpstr>
      <vt:lpstr>What Is Deeming?</vt:lpstr>
      <vt:lpstr>Deeming Table</vt:lpstr>
      <vt:lpstr>Why do we offer HHA deeming if LTCA can work in HH?</vt:lpstr>
      <vt:lpstr>What aide types can deem to HHA?</vt:lpstr>
      <vt:lpstr>How many of the deeming programs are there?</vt:lpstr>
      <vt:lpstr>Deeming Programs in Oklahoma</vt:lpstr>
      <vt:lpstr>LTCA &amp; HHA Certifications, Uploaded Same Day</vt:lpstr>
      <vt:lpstr>How to Complete Training Verification Form </vt:lpstr>
      <vt:lpstr>PowerPoint Presentation</vt:lpstr>
      <vt:lpstr>Why are programs not uploading the HHA Deemed certifications?</vt:lpstr>
      <vt:lpstr>If you do not know what your deem code is, email to ask.  If you do not have a deem code, complete a NOC to request a code and include what curriculum you will be using for the class.   Email all requests to NAR@health.ok.gov</vt:lpstr>
      <vt:lpstr>Additional Handouts</vt:lpstr>
      <vt:lpstr>Questions??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R</dc:creator>
  <cp:lastModifiedBy>Stacey Marrazo</cp:lastModifiedBy>
  <cp:revision>26</cp:revision>
  <dcterms:created xsi:type="dcterms:W3CDTF">2020-01-16T04:22:20Z</dcterms:created>
  <dcterms:modified xsi:type="dcterms:W3CDTF">2026-09-16T20:03:06Z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0x010100BA826D53262CD544870F4207C98E399C</vt:lpwstr>
  </property>
  <property fmtid="{D5CDD505-2E9C-101B-9397-08002B2CF9AE}" pid="3" name="_ExtendedDescription">
    <vt:lpwstr/>
  </property>
</Properties>
</file>